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x="20104100" cy="11309350"/>
  <p:notesSz cx="20104100" cy="113093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71821" y="814896"/>
            <a:ext cx="18760457" cy="654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rgbClr val="96919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50" b="0" i="0">
                <a:solidFill>
                  <a:srgbClr val="EBE6E3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50" b="0" i="0">
                <a:solidFill>
                  <a:srgbClr val="EBE6E3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50" b="0" i="0">
                <a:solidFill>
                  <a:srgbClr val="EBE6E3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26474" y="540785"/>
            <a:ext cx="7851151" cy="798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50" b="0" i="0">
                <a:solidFill>
                  <a:srgbClr val="EBE6E3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Relationship Id="rId4" Type="http://schemas.openxmlformats.org/officeDocument/2006/relationships/image" Target="../media/image66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5" Type="http://schemas.openxmlformats.org/officeDocument/2006/relationships/image" Target="../media/image7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Relationship Id="rId4" Type="http://schemas.openxmlformats.org/officeDocument/2006/relationships/image" Target="../media/image73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Relationship Id="rId3" Type="http://schemas.openxmlformats.org/officeDocument/2006/relationships/image" Target="../media/image75.jpg"/><Relationship Id="rId4" Type="http://schemas.openxmlformats.org/officeDocument/2006/relationships/image" Target="../media/image76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1.jpg"/><Relationship Id="rId6" Type="http://schemas.openxmlformats.org/officeDocument/2006/relationships/image" Target="../media/image77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g"/><Relationship Id="rId3" Type="http://schemas.openxmlformats.org/officeDocument/2006/relationships/image" Target="../media/image79.jpg"/><Relationship Id="rId4" Type="http://schemas.openxmlformats.org/officeDocument/2006/relationships/image" Target="../media/image80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g"/><Relationship Id="rId3" Type="http://schemas.openxmlformats.org/officeDocument/2006/relationships/image" Target="../media/image79.jpg"/><Relationship Id="rId4" Type="http://schemas.openxmlformats.org/officeDocument/2006/relationships/image" Target="../media/image80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3" Type="http://schemas.openxmlformats.org/officeDocument/2006/relationships/image" Target="../media/image92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6" Type="http://schemas.openxmlformats.org/officeDocument/2006/relationships/image" Target="../media/image95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Relationship Id="rId3" Type="http://schemas.openxmlformats.org/officeDocument/2006/relationships/image" Target="../media/image97.jpg"/><Relationship Id="rId4" Type="http://schemas.openxmlformats.org/officeDocument/2006/relationships/image" Target="../media/image98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2" Type="http://schemas.openxmlformats.org/officeDocument/2006/relationships/image" Target="../media/image111.png"/><Relationship Id="rId13" Type="http://schemas.openxmlformats.org/officeDocument/2006/relationships/image" Target="../media/image112.png"/><Relationship Id="rId14" Type="http://schemas.openxmlformats.org/officeDocument/2006/relationships/image" Target="../media/image113.png"/><Relationship Id="rId15" Type="http://schemas.openxmlformats.org/officeDocument/2006/relationships/image" Target="../media/image114.png"/><Relationship Id="rId16" Type="http://schemas.openxmlformats.org/officeDocument/2006/relationships/image" Target="../media/image115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jpg"/><Relationship Id="rId3" Type="http://schemas.openxmlformats.org/officeDocument/2006/relationships/image" Target="../media/image116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.jpg"/><Relationship Id="rId3" Type="http://schemas.openxmlformats.org/officeDocument/2006/relationships/image" Target="../media/image118.jpg"/><Relationship Id="rId4" Type="http://schemas.openxmlformats.org/officeDocument/2006/relationships/image" Target="../media/image119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jpg"/><Relationship Id="rId3" Type="http://schemas.openxmlformats.org/officeDocument/2006/relationships/image" Target="../media/image121.jpg"/><Relationship Id="rId4" Type="http://schemas.openxmlformats.org/officeDocument/2006/relationships/image" Target="../media/image122.jpg"/><Relationship Id="rId5" Type="http://schemas.openxmlformats.org/officeDocument/2006/relationships/image" Target="../media/image123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g"/><Relationship Id="rId3" Type="http://schemas.openxmlformats.org/officeDocument/2006/relationships/image" Target="../media/image41.jpg"/><Relationship Id="rId4" Type="http://schemas.openxmlformats.org/officeDocument/2006/relationships/image" Target="../media/image124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5.png"/><Relationship Id="rId3" Type="http://schemas.openxmlformats.org/officeDocument/2006/relationships/image" Target="../media/image126.jpg"/><Relationship Id="rId4" Type="http://schemas.openxmlformats.org/officeDocument/2006/relationships/image" Target="../media/image127.jpg"/><Relationship Id="rId5" Type="http://schemas.openxmlformats.org/officeDocument/2006/relationships/image" Target="../media/image128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g"/><Relationship Id="rId3" Type="http://schemas.openxmlformats.org/officeDocument/2006/relationships/image" Target="../media/image130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1.jpg"/><Relationship Id="rId3" Type="http://schemas.openxmlformats.org/officeDocument/2006/relationships/image" Target="../media/image132.jpg"/><Relationship Id="rId4" Type="http://schemas.openxmlformats.org/officeDocument/2006/relationships/image" Target="../media/image133.jpg"/><Relationship Id="rId5" Type="http://schemas.openxmlformats.org/officeDocument/2006/relationships/image" Target="../media/image134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g"/><Relationship Id="rId3" Type="http://schemas.openxmlformats.org/officeDocument/2006/relationships/image" Target="../media/image136.jpg"/><Relationship Id="rId4" Type="http://schemas.openxmlformats.org/officeDocument/2006/relationships/image" Target="../media/image137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g"/><Relationship Id="rId3" Type="http://schemas.openxmlformats.org/officeDocument/2006/relationships/image" Target="../media/image139.jpg"/><Relationship Id="rId4" Type="http://schemas.openxmlformats.org/officeDocument/2006/relationships/image" Target="../media/image140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g"/><Relationship Id="rId3" Type="http://schemas.openxmlformats.org/officeDocument/2006/relationships/image" Target="../media/image142.jpg"/><Relationship Id="rId4" Type="http://schemas.openxmlformats.org/officeDocument/2006/relationships/image" Target="../media/image143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g"/><Relationship Id="rId3" Type="http://schemas.openxmlformats.org/officeDocument/2006/relationships/image" Target="../media/image145.jpg"/><Relationship Id="rId4" Type="http://schemas.openxmlformats.org/officeDocument/2006/relationships/image" Target="../media/image146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8" Type="http://schemas.openxmlformats.org/officeDocument/2006/relationships/image" Target="../media/image153.png"/><Relationship Id="rId9" Type="http://schemas.openxmlformats.org/officeDocument/2006/relationships/image" Target="../media/image154.png"/><Relationship Id="rId10" Type="http://schemas.openxmlformats.org/officeDocument/2006/relationships/image" Target="../media/image155.png"/><Relationship Id="rId11" Type="http://schemas.openxmlformats.org/officeDocument/2006/relationships/image" Target="../media/image156.png"/><Relationship Id="rId12" Type="http://schemas.openxmlformats.org/officeDocument/2006/relationships/image" Target="../media/image157.png"/><Relationship Id="rId13" Type="http://schemas.openxmlformats.org/officeDocument/2006/relationships/image" Target="../media/image158.png"/><Relationship Id="rId14" Type="http://schemas.openxmlformats.org/officeDocument/2006/relationships/image" Target="../media/image159.png"/><Relationship Id="rId15" Type="http://schemas.openxmlformats.org/officeDocument/2006/relationships/image" Target="../media/image160.png"/><Relationship Id="rId16" Type="http://schemas.openxmlformats.org/officeDocument/2006/relationships/image" Target="../media/image161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2.jpg"/><Relationship Id="rId3" Type="http://schemas.openxmlformats.org/officeDocument/2006/relationships/image" Target="../media/image163.jpg"/><Relationship Id="rId4" Type="http://schemas.openxmlformats.org/officeDocument/2006/relationships/image" Target="../media/image164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5.png"/><Relationship Id="rId3" Type="http://schemas.openxmlformats.org/officeDocument/2006/relationships/image" Target="../media/image166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7.jpg"/><Relationship Id="rId3" Type="http://schemas.openxmlformats.org/officeDocument/2006/relationships/image" Target="../media/image168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g"/><Relationship Id="rId3" Type="http://schemas.openxmlformats.org/officeDocument/2006/relationships/image" Target="../media/image170.jpg"/><Relationship Id="rId4" Type="http://schemas.openxmlformats.org/officeDocument/2006/relationships/image" Target="../media/image171.jp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2.jpg"/><Relationship Id="rId3" Type="http://schemas.openxmlformats.org/officeDocument/2006/relationships/image" Target="../media/image173.jpg"/><Relationship Id="rId4" Type="http://schemas.openxmlformats.org/officeDocument/2006/relationships/image" Target="../media/image174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5.jpg"/><Relationship Id="rId3" Type="http://schemas.openxmlformats.org/officeDocument/2006/relationships/image" Target="../media/image176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7.jpg"/><Relationship Id="rId3" Type="http://schemas.openxmlformats.org/officeDocument/2006/relationships/image" Target="../media/image178.jpg"/><Relationship Id="rId4" Type="http://schemas.openxmlformats.org/officeDocument/2006/relationships/image" Target="../media/image179.jpg"/><Relationship Id="rId5" Type="http://schemas.openxmlformats.org/officeDocument/2006/relationships/image" Target="../media/image180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1.jpg"/><Relationship Id="rId3" Type="http://schemas.openxmlformats.org/officeDocument/2006/relationships/image" Target="../media/image182.jpg"/><Relationship Id="rId4" Type="http://schemas.openxmlformats.org/officeDocument/2006/relationships/image" Target="../media/image183.jpg"/><Relationship Id="rId5" Type="http://schemas.openxmlformats.org/officeDocument/2006/relationships/image" Target="../media/image184.jpg"/><Relationship Id="rId6" Type="http://schemas.openxmlformats.org/officeDocument/2006/relationships/image" Target="../media/image185.jpg"/><Relationship Id="rId7" Type="http://schemas.openxmlformats.org/officeDocument/2006/relationships/image" Target="../media/image186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jpg"/><Relationship Id="rId3" Type="http://schemas.openxmlformats.org/officeDocument/2006/relationships/image" Target="../media/image188.jpg"/><Relationship Id="rId4" Type="http://schemas.openxmlformats.org/officeDocument/2006/relationships/image" Target="../media/image189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0.jpg"/><Relationship Id="rId3" Type="http://schemas.openxmlformats.org/officeDocument/2006/relationships/image" Target="../media/image191.jpg"/><Relationship Id="rId4" Type="http://schemas.openxmlformats.org/officeDocument/2006/relationships/image" Target="../media/image192.jpg"/><Relationship Id="rId5" Type="http://schemas.openxmlformats.org/officeDocument/2006/relationships/image" Target="../media/image193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4.jpg"/><Relationship Id="rId3" Type="http://schemas.openxmlformats.org/officeDocument/2006/relationships/image" Target="../media/image195.jpg"/><Relationship Id="rId4" Type="http://schemas.openxmlformats.org/officeDocument/2006/relationships/image" Target="../media/image196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7.jpg"/><Relationship Id="rId3" Type="http://schemas.openxmlformats.org/officeDocument/2006/relationships/image" Target="../media/image198.jpg"/><Relationship Id="rId4" Type="http://schemas.openxmlformats.org/officeDocument/2006/relationships/image" Target="../media/image199.jpg"/><Relationship Id="rId5" Type="http://schemas.openxmlformats.org/officeDocument/2006/relationships/image" Target="../media/image200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81745" y="0"/>
            <a:ext cx="14822805" cy="11308715"/>
          </a:xfrm>
          <a:custGeom>
            <a:avLst/>
            <a:gdLst/>
            <a:ahLst/>
            <a:cxnLst/>
            <a:rect l="l" t="t" r="r" b="b"/>
            <a:pathLst>
              <a:path w="14822805" h="11308715">
                <a:moveTo>
                  <a:pt x="0" y="11308556"/>
                </a:moveTo>
                <a:lnTo>
                  <a:pt x="14822354" y="11308556"/>
                </a:lnTo>
                <a:lnTo>
                  <a:pt x="1482235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5281930" cy="11308715"/>
          </a:xfrm>
          <a:custGeom>
            <a:avLst/>
            <a:gdLst/>
            <a:ahLst/>
            <a:cxnLst/>
            <a:rect l="l" t="t" r="r" b="b"/>
            <a:pathLst>
              <a:path w="5281930" h="11308715">
                <a:moveTo>
                  <a:pt x="5281744" y="0"/>
                </a:moveTo>
                <a:lnTo>
                  <a:pt x="0" y="0"/>
                </a:lnTo>
                <a:lnTo>
                  <a:pt x="0" y="11308556"/>
                </a:lnTo>
                <a:lnTo>
                  <a:pt x="5281744" y="11308556"/>
                </a:lnTo>
                <a:lnTo>
                  <a:pt x="5281744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447896" y="3017295"/>
            <a:ext cx="13506450" cy="2011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3000" spc="145" b="1">
                <a:solidFill>
                  <a:srgbClr val="3C3835"/>
                </a:solidFill>
                <a:latin typeface="Tahoma"/>
                <a:cs typeface="Tahoma"/>
              </a:rPr>
              <a:t>Шаг</a:t>
            </a:r>
            <a:r>
              <a:rPr dirty="0" sz="13000" spc="-160" b="1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13000" spc="200" b="1">
                <a:solidFill>
                  <a:srgbClr val="3C3835"/>
                </a:solidFill>
                <a:latin typeface="Tahoma"/>
                <a:cs typeface="Tahoma"/>
              </a:rPr>
              <a:t>в</a:t>
            </a:r>
            <a:r>
              <a:rPr dirty="0" sz="13000" spc="-160" b="1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13000" spc="660" b="1">
                <a:solidFill>
                  <a:srgbClr val="3C3835"/>
                </a:solidFill>
                <a:latin typeface="Tahoma"/>
                <a:cs typeface="Tahoma"/>
              </a:rPr>
              <a:t>природу</a:t>
            </a:r>
            <a:endParaRPr sz="130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729417" y="5049618"/>
            <a:ext cx="3334385" cy="3334385"/>
            <a:chOff x="3729417" y="5049618"/>
            <a:chExt cx="3334385" cy="3334385"/>
          </a:xfrm>
        </p:grpSpPr>
        <p:sp>
          <p:nvSpPr>
            <p:cNvPr id="6" name="object 6"/>
            <p:cNvSpPr/>
            <p:nvPr/>
          </p:nvSpPr>
          <p:spPr>
            <a:xfrm>
              <a:off x="3729417" y="5049618"/>
              <a:ext cx="3334385" cy="3334385"/>
            </a:xfrm>
            <a:custGeom>
              <a:avLst/>
              <a:gdLst/>
              <a:ahLst/>
              <a:cxnLst/>
              <a:rect l="l" t="t" r="r" b="b"/>
              <a:pathLst>
                <a:path w="3334384" h="3334384">
                  <a:moveTo>
                    <a:pt x="1667142" y="0"/>
                  </a:moveTo>
                  <a:lnTo>
                    <a:pt x="1618847" y="686"/>
                  </a:lnTo>
                  <a:lnTo>
                    <a:pt x="1570891" y="2732"/>
                  </a:lnTo>
                  <a:lnTo>
                    <a:pt x="1523295" y="6119"/>
                  </a:lnTo>
                  <a:lnTo>
                    <a:pt x="1476076" y="10829"/>
                  </a:lnTo>
                  <a:lnTo>
                    <a:pt x="1429254" y="16843"/>
                  </a:lnTo>
                  <a:lnTo>
                    <a:pt x="1382846" y="24144"/>
                  </a:lnTo>
                  <a:lnTo>
                    <a:pt x="1336871" y="32711"/>
                  </a:lnTo>
                  <a:lnTo>
                    <a:pt x="1291348" y="42527"/>
                  </a:lnTo>
                  <a:lnTo>
                    <a:pt x="1246295" y="53573"/>
                  </a:lnTo>
                  <a:lnTo>
                    <a:pt x="1201730" y="65831"/>
                  </a:lnTo>
                  <a:lnTo>
                    <a:pt x="1157673" y="79282"/>
                  </a:lnTo>
                  <a:lnTo>
                    <a:pt x="1114142" y="93907"/>
                  </a:lnTo>
                  <a:lnTo>
                    <a:pt x="1071155" y="109688"/>
                  </a:lnTo>
                  <a:lnTo>
                    <a:pt x="1028732" y="126607"/>
                  </a:lnTo>
                  <a:lnTo>
                    <a:pt x="986889" y="144645"/>
                  </a:lnTo>
                  <a:lnTo>
                    <a:pt x="945647" y="163783"/>
                  </a:lnTo>
                  <a:lnTo>
                    <a:pt x="905023" y="184003"/>
                  </a:lnTo>
                  <a:lnTo>
                    <a:pt x="865036" y="205286"/>
                  </a:lnTo>
                  <a:lnTo>
                    <a:pt x="825704" y="227614"/>
                  </a:lnTo>
                  <a:lnTo>
                    <a:pt x="787047" y="250968"/>
                  </a:lnTo>
                  <a:lnTo>
                    <a:pt x="749082" y="275330"/>
                  </a:lnTo>
                  <a:lnTo>
                    <a:pt x="711828" y="300682"/>
                  </a:lnTo>
                  <a:lnTo>
                    <a:pt x="675305" y="327004"/>
                  </a:lnTo>
                  <a:lnTo>
                    <a:pt x="639529" y="354278"/>
                  </a:lnTo>
                  <a:lnTo>
                    <a:pt x="604520" y="382485"/>
                  </a:lnTo>
                  <a:lnTo>
                    <a:pt x="570296" y="411608"/>
                  </a:lnTo>
                  <a:lnTo>
                    <a:pt x="536877" y="441627"/>
                  </a:lnTo>
                  <a:lnTo>
                    <a:pt x="504279" y="472524"/>
                  </a:lnTo>
                  <a:lnTo>
                    <a:pt x="472523" y="504281"/>
                  </a:lnTo>
                  <a:lnTo>
                    <a:pt x="441626" y="536878"/>
                  </a:lnTo>
                  <a:lnTo>
                    <a:pt x="411607" y="570298"/>
                  </a:lnTo>
                  <a:lnTo>
                    <a:pt x="382484" y="604522"/>
                  </a:lnTo>
                  <a:lnTo>
                    <a:pt x="354277" y="639531"/>
                  </a:lnTo>
                  <a:lnTo>
                    <a:pt x="327003" y="675307"/>
                  </a:lnTo>
                  <a:lnTo>
                    <a:pt x="300681" y="711831"/>
                  </a:lnTo>
                  <a:lnTo>
                    <a:pt x="275330" y="749085"/>
                  </a:lnTo>
                  <a:lnTo>
                    <a:pt x="250968" y="787050"/>
                  </a:lnTo>
                  <a:lnTo>
                    <a:pt x="227614" y="825707"/>
                  </a:lnTo>
                  <a:lnTo>
                    <a:pt x="205286" y="865039"/>
                  </a:lnTo>
                  <a:lnTo>
                    <a:pt x="184002" y="905026"/>
                  </a:lnTo>
                  <a:lnTo>
                    <a:pt x="163783" y="945650"/>
                  </a:lnTo>
                  <a:lnTo>
                    <a:pt x="144644" y="986893"/>
                  </a:lnTo>
                  <a:lnTo>
                    <a:pt x="126607" y="1028736"/>
                  </a:lnTo>
                  <a:lnTo>
                    <a:pt x="109688" y="1071160"/>
                  </a:lnTo>
                  <a:lnTo>
                    <a:pt x="93907" y="1114147"/>
                  </a:lnTo>
                  <a:lnTo>
                    <a:pt x="79281" y="1157679"/>
                  </a:lnTo>
                  <a:lnTo>
                    <a:pt x="65831" y="1201736"/>
                  </a:lnTo>
                  <a:lnTo>
                    <a:pt x="53573" y="1246301"/>
                  </a:lnTo>
                  <a:lnTo>
                    <a:pt x="42527" y="1291354"/>
                  </a:lnTo>
                  <a:lnTo>
                    <a:pt x="32711" y="1336878"/>
                  </a:lnTo>
                  <a:lnTo>
                    <a:pt x="24144" y="1382853"/>
                  </a:lnTo>
                  <a:lnTo>
                    <a:pt x="16843" y="1429262"/>
                  </a:lnTo>
                  <a:lnTo>
                    <a:pt x="10829" y="1476085"/>
                  </a:lnTo>
                  <a:lnTo>
                    <a:pt x="6119" y="1523304"/>
                  </a:lnTo>
                  <a:lnTo>
                    <a:pt x="2732" y="1570901"/>
                  </a:lnTo>
                  <a:lnTo>
                    <a:pt x="686" y="1618857"/>
                  </a:lnTo>
                  <a:lnTo>
                    <a:pt x="0" y="1667153"/>
                  </a:lnTo>
                  <a:lnTo>
                    <a:pt x="686" y="1715449"/>
                  </a:lnTo>
                  <a:lnTo>
                    <a:pt x="2732" y="1763405"/>
                  </a:lnTo>
                  <a:lnTo>
                    <a:pt x="6119" y="1811002"/>
                  </a:lnTo>
                  <a:lnTo>
                    <a:pt x="10829" y="1858221"/>
                  </a:lnTo>
                  <a:lnTo>
                    <a:pt x="16843" y="1905044"/>
                  </a:lnTo>
                  <a:lnTo>
                    <a:pt x="24144" y="1951453"/>
                  </a:lnTo>
                  <a:lnTo>
                    <a:pt x="32711" y="1997428"/>
                  </a:lnTo>
                  <a:lnTo>
                    <a:pt x="42527" y="2042952"/>
                  </a:lnTo>
                  <a:lnTo>
                    <a:pt x="53573" y="2088005"/>
                  </a:lnTo>
                  <a:lnTo>
                    <a:pt x="65831" y="2132570"/>
                  </a:lnTo>
                  <a:lnTo>
                    <a:pt x="79281" y="2176627"/>
                  </a:lnTo>
                  <a:lnTo>
                    <a:pt x="93907" y="2220158"/>
                  </a:lnTo>
                  <a:lnTo>
                    <a:pt x="109688" y="2263146"/>
                  </a:lnTo>
                  <a:lnTo>
                    <a:pt x="126607" y="2305570"/>
                  </a:lnTo>
                  <a:lnTo>
                    <a:pt x="144644" y="2347413"/>
                  </a:lnTo>
                  <a:lnTo>
                    <a:pt x="163783" y="2388655"/>
                  </a:lnTo>
                  <a:lnTo>
                    <a:pt x="184002" y="2429280"/>
                  </a:lnTo>
                  <a:lnTo>
                    <a:pt x="205286" y="2469267"/>
                  </a:lnTo>
                  <a:lnTo>
                    <a:pt x="227614" y="2508599"/>
                  </a:lnTo>
                  <a:lnTo>
                    <a:pt x="250968" y="2547256"/>
                  </a:lnTo>
                  <a:lnTo>
                    <a:pt x="275330" y="2585221"/>
                  </a:lnTo>
                  <a:lnTo>
                    <a:pt x="300681" y="2622475"/>
                  </a:lnTo>
                  <a:lnTo>
                    <a:pt x="327003" y="2658999"/>
                  </a:lnTo>
                  <a:lnTo>
                    <a:pt x="354277" y="2694775"/>
                  </a:lnTo>
                  <a:lnTo>
                    <a:pt x="382484" y="2729784"/>
                  </a:lnTo>
                  <a:lnTo>
                    <a:pt x="411607" y="2764008"/>
                  </a:lnTo>
                  <a:lnTo>
                    <a:pt x="441626" y="2797428"/>
                  </a:lnTo>
                  <a:lnTo>
                    <a:pt x="472523" y="2830025"/>
                  </a:lnTo>
                  <a:lnTo>
                    <a:pt x="504279" y="2861782"/>
                  </a:lnTo>
                  <a:lnTo>
                    <a:pt x="536877" y="2892679"/>
                  </a:lnTo>
                  <a:lnTo>
                    <a:pt x="570296" y="2922698"/>
                  </a:lnTo>
                  <a:lnTo>
                    <a:pt x="604520" y="2951821"/>
                  </a:lnTo>
                  <a:lnTo>
                    <a:pt x="639529" y="2980028"/>
                  </a:lnTo>
                  <a:lnTo>
                    <a:pt x="675305" y="3007302"/>
                  </a:lnTo>
                  <a:lnTo>
                    <a:pt x="711828" y="3033624"/>
                  </a:lnTo>
                  <a:lnTo>
                    <a:pt x="749082" y="3058975"/>
                  </a:lnTo>
                  <a:lnTo>
                    <a:pt x="787047" y="3083337"/>
                  </a:lnTo>
                  <a:lnTo>
                    <a:pt x="825704" y="3106692"/>
                  </a:lnTo>
                  <a:lnTo>
                    <a:pt x="865036" y="3129020"/>
                  </a:lnTo>
                  <a:lnTo>
                    <a:pt x="905023" y="3150303"/>
                  </a:lnTo>
                  <a:lnTo>
                    <a:pt x="945647" y="3170523"/>
                  </a:lnTo>
                  <a:lnTo>
                    <a:pt x="986889" y="3189661"/>
                  </a:lnTo>
                  <a:lnTo>
                    <a:pt x="1028732" y="3207699"/>
                  </a:lnTo>
                  <a:lnTo>
                    <a:pt x="1071155" y="3224618"/>
                  </a:lnTo>
                  <a:lnTo>
                    <a:pt x="1114142" y="3240399"/>
                  </a:lnTo>
                  <a:lnTo>
                    <a:pt x="1157673" y="3255024"/>
                  </a:lnTo>
                  <a:lnTo>
                    <a:pt x="1201730" y="3268475"/>
                  </a:lnTo>
                  <a:lnTo>
                    <a:pt x="1246295" y="3280733"/>
                  </a:lnTo>
                  <a:lnTo>
                    <a:pt x="1291348" y="3291779"/>
                  </a:lnTo>
                  <a:lnTo>
                    <a:pt x="1336871" y="3301595"/>
                  </a:lnTo>
                  <a:lnTo>
                    <a:pt x="1382846" y="3310162"/>
                  </a:lnTo>
                  <a:lnTo>
                    <a:pt x="1429254" y="3317462"/>
                  </a:lnTo>
                  <a:lnTo>
                    <a:pt x="1476076" y="3323477"/>
                  </a:lnTo>
                  <a:lnTo>
                    <a:pt x="1523295" y="3328187"/>
                  </a:lnTo>
                  <a:lnTo>
                    <a:pt x="1570891" y="3331574"/>
                  </a:lnTo>
                  <a:lnTo>
                    <a:pt x="1618847" y="3333620"/>
                  </a:lnTo>
                  <a:lnTo>
                    <a:pt x="1667142" y="3334306"/>
                  </a:lnTo>
                  <a:lnTo>
                    <a:pt x="1715439" y="3333620"/>
                  </a:lnTo>
                  <a:lnTo>
                    <a:pt x="1763395" y="3331574"/>
                  </a:lnTo>
                  <a:lnTo>
                    <a:pt x="1810991" y="3328187"/>
                  </a:lnTo>
                  <a:lnTo>
                    <a:pt x="1858211" y="3323477"/>
                  </a:lnTo>
                  <a:lnTo>
                    <a:pt x="1905034" y="3317462"/>
                  </a:lnTo>
                  <a:lnTo>
                    <a:pt x="1951442" y="3310162"/>
                  </a:lnTo>
                  <a:lnTo>
                    <a:pt x="1997417" y="3301595"/>
                  </a:lnTo>
                  <a:lnTo>
                    <a:pt x="2042941" y="3291779"/>
                  </a:lnTo>
                  <a:lnTo>
                    <a:pt x="2087994" y="3280733"/>
                  </a:lnTo>
                  <a:lnTo>
                    <a:pt x="2132559" y="3268475"/>
                  </a:lnTo>
                  <a:lnTo>
                    <a:pt x="2176616" y="3255024"/>
                  </a:lnTo>
                  <a:lnTo>
                    <a:pt x="2220148" y="3240399"/>
                  </a:lnTo>
                  <a:lnTo>
                    <a:pt x="2263135" y="3224618"/>
                  </a:lnTo>
                  <a:lnTo>
                    <a:pt x="2305559" y="3207699"/>
                  </a:lnTo>
                  <a:lnTo>
                    <a:pt x="2347402" y="3189661"/>
                  </a:lnTo>
                  <a:lnTo>
                    <a:pt x="2388645" y="3170523"/>
                  </a:lnTo>
                  <a:lnTo>
                    <a:pt x="2429269" y="3150303"/>
                  </a:lnTo>
                  <a:lnTo>
                    <a:pt x="2469257" y="3129020"/>
                  </a:lnTo>
                  <a:lnTo>
                    <a:pt x="2508588" y="3106692"/>
                  </a:lnTo>
                  <a:lnTo>
                    <a:pt x="2547246" y="3083337"/>
                  </a:lnTo>
                  <a:lnTo>
                    <a:pt x="2585211" y="3058975"/>
                  </a:lnTo>
                  <a:lnTo>
                    <a:pt x="2622465" y="3033624"/>
                  </a:lnTo>
                  <a:lnTo>
                    <a:pt x="2658989" y="3007302"/>
                  </a:lnTo>
                  <a:lnTo>
                    <a:pt x="2694764" y="2980028"/>
                  </a:lnTo>
                  <a:lnTo>
                    <a:pt x="2729774" y="2951821"/>
                  </a:lnTo>
                  <a:lnTo>
                    <a:pt x="2763997" y="2922698"/>
                  </a:lnTo>
                  <a:lnTo>
                    <a:pt x="2797417" y="2892679"/>
                  </a:lnTo>
                  <a:lnTo>
                    <a:pt x="2830015" y="2861782"/>
                  </a:lnTo>
                  <a:lnTo>
                    <a:pt x="2861771" y="2830025"/>
                  </a:lnTo>
                  <a:lnTo>
                    <a:pt x="2892668" y="2797428"/>
                  </a:lnTo>
                  <a:lnTo>
                    <a:pt x="2922688" y="2764008"/>
                  </a:lnTo>
                  <a:lnTo>
                    <a:pt x="2951810" y="2729784"/>
                  </a:lnTo>
                  <a:lnTo>
                    <a:pt x="2980018" y="2694775"/>
                  </a:lnTo>
                  <a:lnTo>
                    <a:pt x="3007292" y="2658999"/>
                  </a:lnTo>
                  <a:lnTo>
                    <a:pt x="3033614" y="2622475"/>
                  </a:lnTo>
                  <a:lnTo>
                    <a:pt x="3058965" y="2585221"/>
                  </a:lnTo>
                  <a:lnTo>
                    <a:pt x="3083327" y="2547256"/>
                  </a:lnTo>
                  <a:lnTo>
                    <a:pt x="3106681" y="2508599"/>
                  </a:lnTo>
                  <a:lnTo>
                    <a:pt x="3129009" y="2469267"/>
                  </a:lnTo>
                  <a:lnTo>
                    <a:pt x="3150293" y="2429280"/>
                  </a:lnTo>
                  <a:lnTo>
                    <a:pt x="3170513" y="2388655"/>
                  </a:lnTo>
                  <a:lnTo>
                    <a:pt x="3189651" y="2347413"/>
                  </a:lnTo>
                  <a:lnTo>
                    <a:pt x="3207688" y="2305570"/>
                  </a:lnTo>
                  <a:lnTo>
                    <a:pt x="3224607" y="2263146"/>
                  </a:lnTo>
                  <a:lnTo>
                    <a:pt x="3240389" y="2220158"/>
                  </a:lnTo>
                  <a:lnTo>
                    <a:pt x="3255014" y="2176627"/>
                  </a:lnTo>
                  <a:lnTo>
                    <a:pt x="3268465" y="2132570"/>
                  </a:lnTo>
                  <a:lnTo>
                    <a:pt x="3280722" y="2088005"/>
                  </a:lnTo>
                  <a:lnTo>
                    <a:pt x="3291768" y="2042952"/>
                  </a:lnTo>
                  <a:lnTo>
                    <a:pt x="3301584" y="1997428"/>
                  </a:lnTo>
                  <a:lnTo>
                    <a:pt x="3310152" y="1951453"/>
                  </a:lnTo>
                  <a:lnTo>
                    <a:pt x="3317452" y="1905044"/>
                  </a:lnTo>
                  <a:lnTo>
                    <a:pt x="3323466" y="1858221"/>
                  </a:lnTo>
                  <a:lnTo>
                    <a:pt x="3328176" y="1811002"/>
                  </a:lnTo>
                  <a:lnTo>
                    <a:pt x="3331564" y="1763405"/>
                  </a:lnTo>
                  <a:lnTo>
                    <a:pt x="3333610" y="1715449"/>
                  </a:lnTo>
                  <a:lnTo>
                    <a:pt x="3334296" y="1667153"/>
                  </a:lnTo>
                  <a:lnTo>
                    <a:pt x="3333610" y="1618857"/>
                  </a:lnTo>
                  <a:lnTo>
                    <a:pt x="3331564" y="1570901"/>
                  </a:lnTo>
                  <a:lnTo>
                    <a:pt x="3328176" y="1523304"/>
                  </a:lnTo>
                  <a:lnTo>
                    <a:pt x="3323466" y="1476085"/>
                  </a:lnTo>
                  <a:lnTo>
                    <a:pt x="3317452" y="1429262"/>
                  </a:lnTo>
                  <a:lnTo>
                    <a:pt x="3310152" y="1382853"/>
                  </a:lnTo>
                  <a:lnTo>
                    <a:pt x="3301584" y="1336878"/>
                  </a:lnTo>
                  <a:lnTo>
                    <a:pt x="3291768" y="1291354"/>
                  </a:lnTo>
                  <a:lnTo>
                    <a:pt x="3280722" y="1246301"/>
                  </a:lnTo>
                  <a:lnTo>
                    <a:pt x="3268465" y="1201736"/>
                  </a:lnTo>
                  <a:lnTo>
                    <a:pt x="3255014" y="1157679"/>
                  </a:lnTo>
                  <a:lnTo>
                    <a:pt x="3240389" y="1114147"/>
                  </a:lnTo>
                  <a:lnTo>
                    <a:pt x="3224607" y="1071160"/>
                  </a:lnTo>
                  <a:lnTo>
                    <a:pt x="3207688" y="1028736"/>
                  </a:lnTo>
                  <a:lnTo>
                    <a:pt x="3189651" y="986893"/>
                  </a:lnTo>
                  <a:lnTo>
                    <a:pt x="3170513" y="945650"/>
                  </a:lnTo>
                  <a:lnTo>
                    <a:pt x="3150293" y="905026"/>
                  </a:lnTo>
                  <a:lnTo>
                    <a:pt x="3129009" y="865039"/>
                  </a:lnTo>
                  <a:lnTo>
                    <a:pt x="3106681" y="825707"/>
                  </a:lnTo>
                  <a:lnTo>
                    <a:pt x="3083327" y="787050"/>
                  </a:lnTo>
                  <a:lnTo>
                    <a:pt x="3058965" y="749085"/>
                  </a:lnTo>
                  <a:lnTo>
                    <a:pt x="3033614" y="711831"/>
                  </a:lnTo>
                  <a:lnTo>
                    <a:pt x="3007292" y="675307"/>
                  </a:lnTo>
                  <a:lnTo>
                    <a:pt x="2980018" y="639531"/>
                  </a:lnTo>
                  <a:lnTo>
                    <a:pt x="2951810" y="604522"/>
                  </a:lnTo>
                  <a:lnTo>
                    <a:pt x="2922688" y="570298"/>
                  </a:lnTo>
                  <a:lnTo>
                    <a:pt x="2892668" y="536878"/>
                  </a:lnTo>
                  <a:lnTo>
                    <a:pt x="2861771" y="504281"/>
                  </a:lnTo>
                  <a:lnTo>
                    <a:pt x="2830015" y="472524"/>
                  </a:lnTo>
                  <a:lnTo>
                    <a:pt x="2797417" y="441627"/>
                  </a:lnTo>
                  <a:lnTo>
                    <a:pt x="2763997" y="411608"/>
                  </a:lnTo>
                  <a:lnTo>
                    <a:pt x="2729774" y="382485"/>
                  </a:lnTo>
                  <a:lnTo>
                    <a:pt x="2694764" y="354278"/>
                  </a:lnTo>
                  <a:lnTo>
                    <a:pt x="2658989" y="327004"/>
                  </a:lnTo>
                  <a:lnTo>
                    <a:pt x="2622465" y="300682"/>
                  </a:lnTo>
                  <a:lnTo>
                    <a:pt x="2585211" y="275330"/>
                  </a:lnTo>
                  <a:lnTo>
                    <a:pt x="2547246" y="250968"/>
                  </a:lnTo>
                  <a:lnTo>
                    <a:pt x="2508588" y="227614"/>
                  </a:lnTo>
                  <a:lnTo>
                    <a:pt x="2469257" y="205286"/>
                  </a:lnTo>
                  <a:lnTo>
                    <a:pt x="2429269" y="184003"/>
                  </a:lnTo>
                  <a:lnTo>
                    <a:pt x="2388645" y="163783"/>
                  </a:lnTo>
                  <a:lnTo>
                    <a:pt x="2347402" y="144645"/>
                  </a:lnTo>
                  <a:lnTo>
                    <a:pt x="2305559" y="126607"/>
                  </a:lnTo>
                  <a:lnTo>
                    <a:pt x="2263135" y="109688"/>
                  </a:lnTo>
                  <a:lnTo>
                    <a:pt x="2220148" y="93907"/>
                  </a:lnTo>
                  <a:lnTo>
                    <a:pt x="2176616" y="79282"/>
                  </a:lnTo>
                  <a:lnTo>
                    <a:pt x="2132559" y="65831"/>
                  </a:lnTo>
                  <a:lnTo>
                    <a:pt x="2087994" y="53573"/>
                  </a:lnTo>
                  <a:lnTo>
                    <a:pt x="2042941" y="42527"/>
                  </a:lnTo>
                  <a:lnTo>
                    <a:pt x="1997417" y="32711"/>
                  </a:lnTo>
                  <a:lnTo>
                    <a:pt x="1951442" y="24144"/>
                  </a:lnTo>
                  <a:lnTo>
                    <a:pt x="1905034" y="16843"/>
                  </a:lnTo>
                  <a:lnTo>
                    <a:pt x="1858211" y="10829"/>
                  </a:lnTo>
                  <a:lnTo>
                    <a:pt x="1810991" y="6119"/>
                  </a:lnTo>
                  <a:lnTo>
                    <a:pt x="1763395" y="2732"/>
                  </a:lnTo>
                  <a:lnTo>
                    <a:pt x="1715439" y="686"/>
                  </a:lnTo>
                  <a:lnTo>
                    <a:pt x="1667142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051531" y="5371733"/>
              <a:ext cx="2690495" cy="2690495"/>
            </a:xfrm>
            <a:custGeom>
              <a:avLst/>
              <a:gdLst/>
              <a:ahLst/>
              <a:cxnLst/>
              <a:rect l="l" t="t" r="r" b="b"/>
              <a:pathLst>
                <a:path w="2690495" h="2690495">
                  <a:moveTo>
                    <a:pt x="1345027" y="0"/>
                  </a:moveTo>
                  <a:lnTo>
                    <a:pt x="1296785" y="849"/>
                  </a:lnTo>
                  <a:lnTo>
                    <a:pt x="1248970" y="3377"/>
                  </a:lnTo>
                  <a:lnTo>
                    <a:pt x="1201612" y="7556"/>
                  </a:lnTo>
                  <a:lnTo>
                    <a:pt x="1154737" y="13357"/>
                  </a:lnTo>
                  <a:lnTo>
                    <a:pt x="1108375" y="20751"/>
                  </a:lnTo>
                  <a:lnTo>
                    <a:pt x="1062554" y="29711"/>
                  </a:lnTo>
                  <a:lnTo>
                    <a:pt x="1017303" y="40208"/>
                  </a:lnTo>
                  <a:lnTo>
                    <a:pt x="972650" y="52214"/>
                  </a:lnTo>
                  <a:lnTo>
                    <a:pt x="928622" y="65699"/>
                  </a:lnTo>
                  <a:lnTo>
                    <a:pt x="885250" y="80636"/>
                  </a:lnTo>
                  <a:lnTo>
                    <a:pt x="842561" y="96996"/>
                  </a:lnTo>
                  <a:lnTo>
                    <a:pt x="800584" y="114750"/>
                  </a:lnTo>
                  <a:lnTo>
                    <a:pt x="759347" y="133871"/>
                  </a:lnTo>
                  <a:lnTo>
                    <a:pt x="718879" y="154329"/>
                  </a:lnTo>
                  <a:lnTo>
                    <a:pt x="679208" y="176096"/>
                  </a:lnTo>
                  <a:lnTo>
                    <a:pt x="640363" y="199145"/>
                  </a:lnTo>
                  <a:lnTo>
                    <a:pt x="602371" y="223445"/>
                  </a:lnTo>
                  <a:lnTo>
                    <a:pt x="565262" y="248970"/>
                  </a:lnTo>
                  <a:lnTo>
                    <a:pt x="529064" y="275690"/>
                  </a:lnTo>
                  <a:lnTo>
                    <a:pt x="493805" y="303577"/>
                  </a:lnTo>
                  <a:lnTo>
                    <a:pt x="459514" y="332602"/>
                  </a:lnTo>
                  <a:lnTo>
                    <a:pt x="426220" y="362738"/>
                  </a:lnTo>
                  <a:lnTo>
                    <a:pt x="393950" y="393955"/>
                  </a:lnTo>
                  <a:lnTo>
                    <a:pt x="362733" y="426225"/>
                  </a:lnTo>
                  <a:lnTo>
                    <a:pt x="332598" y="459520"/>
                  </a:lnTo>
                  <a:lnTo>
                    <a:pt x="303572" y="493811"/>
                  </a:lnTo>
                  <a:lnTo>
                    <a:pt x="275686" y="529071"/>
                  </a:lnTo>
                  <a:lnTo>
                    <a:pt x="248966" y="565269"/>
                  </a:lnTo>
                  <a:lnTo>
                    <a:pt x="223442" y="602378"/>
                  </a:lnTo>
                  <a:lnTo>
                    <a:pt x="199142" y="640370"/>
                  </a:lnTo>
                  <a:lnTo>
                    <a:pt x="176094" y="679216"/>
                  </a:lnTo>
                  <a:lnTo>
                    <a:pt x="154327" y="718887"/>
                  </a:lnTo>
                  <a:lnTo>
                    <a:pt x="133869" y="759356"/>
                  </a:lnTo>
                  <a:lnTo>
                    <a:pt x="114748" y="800593"/>
                  </a:lnTo>
                  <a:lnTo>
                    <a:pt x="96994" y="842570"/>
                  </a:lnTo>
                  <a:lnTo>
                    <a:pt x="80635" y="885260"/>
                  </a:lnTo>
                  <a:lnTo>
                    <a:pt x="65698" y="928632"/>
                  </a:lnTo>
                  <a:lnTo>
                    <a:pt x="52213" y="972659"/>
                  </a:lnTo>
                  <a:lnTo>
                    <a:pt x="40208" y="1017313"/>
                  </a:lnTo>
                  <a:lnTo>
                    <a:pt x="29711" y="1062564"/>
                  </a:lnTo>
                  <a:lnTo>
                    <a:pt x="20751" y="1108385"/>
                  </a:lnTo>
                  <a:lnTo>
                    <a:pt x="13356" y="1154747"/>
                  </a:lnTo>
                  <a:lnTo>
                    <a:pt x="7555" y="1201622"/>
                  </a:lnTo>
                  <a:lnTo>
                    <a:pt x="3377" y="1248981"/>
                  </a:lnTo>
                  <a:lnTo>
                    <a:pt x="849" y="1296795"/>
                  </a:lnTo>
                  <a:lnTo>
                    <a:pt x="0" y="1345037"/>
                  </a:lnTo>
                  <a:lnTo>
                    <a:pt x="849" y="1393279"/>
                  </a:lnTo>
                  <a:lnTo>
                    <a:pt x="3377" y="1441094"/>
                  </a:lnTo>
                  <a:lnTo>
                    <a:pt x="7555" y="1488454"/>
                  </a:lnTo>
                  <a:lnTo>
                    <a:pt x="13356" y="1535329"/>
                  </a:lnTo>
                  <a:lnTo>
                    <a:pt x="20751" y="1581691"/>
                  </a:lnTo>
                  <a:lnTo>
                    <a:pt x="29711" y="1627513"/>
                  </a:lnTo>
                  <a:lnTo>
                    <a:pt x="40208" y="1672765"/>
                  </a:lnTo>
                  <a:lnTo>
                    <a:pt x="52213" y="1717419"/>
                  </a:lnTo>
                  <a:lnTo>
                    <a:pt x="65698" y="1761446"/>
                  </a:lnTo>
                  <a:lnTo>
                    <a:pt x="80635" y="1804819"/>
                  </a:lnTo>
                  <a:lnTo>
                    <a:pt x="96994" y="1847508"/>
                  </a:lnTo>
                  <a:lnTo>
                    <a:pt x="114748" y="1889486"/>
                  </a:lnTo>
                  <a:lnTo>
                    <a:pt x="133869" y="1930723"/>
                  </a:lnTo>
                  <a:lnTo>
                    <a:pt x="154327" y="1971191"/>
                  </a:lnTo>
                  <a:lnTo>
                    <a:pt x="176094" y="2010863"/>
                  </a:lnTo>
                  <a:lnTo>
                    <a:pt x="199142" y="2049709"/>
                  </a:lnTo>
                  <a:lnTo>
                    <a:pt x="223442" y="2087700"/>
                  </a:lnTo>
                  <a:lnTo>
                    <a:pt x="248966" y="2124810"/>
                  </a:lnTo>
                  <a:lnTo>
                    <a:pt x="275686" y="2161008"/>
                  </a:lnTo>
                  <a:lnTo>
                    <a:pt x="303572" y="2196267"/>
                  </a:lnTo>
                  <a:lnTo>
                    <a:pt x="332598" y="2230558"/>
                  </a:lnTo>
                  <a:lnTo>
                    <a:pt x="362733" y="2263853"/>
                  </a:lnTo>
                  <a:lnTo>
                    <a:pt x="393950" y="2296123"/>
                  </a:lnTo>
                  <a:lnTo>
                    <a:pt x="426220" y="2327340"/>
                  </a:lnTo>
                  <a:lnTo>
                    <a:pt x="459514" y="2357476"/>
                  </a:lnTo>
                  <a:lnTo>
                    <a:pt x="493805" y="2386501"/>
                  </a:lnTo>
                  <a:lnTo>
                    <a:pt x="529064" y="2414388"/>
                  </a:lnTo>
                  <a:lnTo>
                    <a:pt x="565262" y="2441107"/>
                  </a:lnTo>
                  <a:lnTo>
                    <a:pt x="602371" y="2466632"/>
                  </a:lnTo>
                  <a:lnTo>
                    <a:pt x="640363" y="2490932"/>
                  </a:lnTo>
                  <a:lnTo>
                    <a:pt x="679208" y="2513980"/>
                  </a:lnTo>
                  <a:lnTo>
                    <a:pt x="718879" y="2535747"/>
                  </a:lnTo>
                  <a:lnTo>
                    <a:pt x="759347" y="2556205"/>
                  </a:lnTo>
                  <a:lnTo>
                    <a:pt x="800584" y="2575326"/>
                  </a:lnTo>
                  <a:lnTo>
                    <a:pt x="842561" y="2593080"/>
                  </a:lnTo>
                  <a:lnTo>
                    <a:pt x="885250" y="2609440"/>
                  </a:lnTo>
                  <a:lnTo>
                    <a:pt x="928622" y="2624376"/>
                  </a:lnTo>
                  <a:lnTo>
                    <a:pt x="972650" y="2637861"/>
                  </a:lnTo>
                  <a:lnTo>
                    <a:pt x="1017303" y="2649866"/>
                  </a:lnTo>
                  <a:lnTo>
                    <a:pt x="1062554" y="2660363"/>
                  </a:lnTo>
                  <a:lnTo>
                    <a:pt x="1108375" y="2669323"/>
                  </a:lnTo>
                  <a:lnTo>
                    <a:pt x="1154737" y="2676718"/>
                  </a:lnTo>
                  <a:lnTo>
                    <a:pt x="1201612" y="2682519"/>
                  </a:lnTo>
                  <a:lnTo>
                    <a:pt x="1248970" y="2686698"/>
                  </a:lnTo>
                  <a:lnTo>
                    <a:pt x="1296785" y="2689226"/>
                  </a:lnTo>
                  <a:lnTo>
                    <a:pt x="1345027" y="2690075"/>
                  </a:lnTo>
                  <a:lnTo>
                    <a:pt x="1393269" y="2689226"/>
                  </a:lnTo>
                  <a:lnTo>
                    <a:pt x="1441084" y="2686698"/>
                  </a:lnTo>
                  <a:lnTo>
                    <a:pt x="1488443" y="2682519"/>
                  </a:lnTo>
                  <a:lnTo>
                    <a:pt x="1535319" y="2676718"/>
                  </a:lnTo>
                  <a:lnTo>
                    <a:pt x="1581681" y="2669323"/>
                  </a:lnTo>
                  <a:lnTo>
                    <a:pt x="1627502" y="2660363"/>
                  </a:lnTo>
                  <a:lnTo>
                    <a:pt x="1672754" y="2649866"/>
                  </a:lnTo>
                  <a:lnTo>
                    <a:pt x="1717408" y="2637861"/>
                  </a:lnTo>
                  <a:lnTo>
                    <a:pt x="1761436" y="2624376"/>
                  </a:lnTo>
                  <a:lnTo>
                    <a:pt x="1804808" y="2609440"/>
                  </a:lnTo>
                  <a:lnTo>
                    <a:pt x="1847498" y="2593080"/>
                  </a:lnTo>
                  <a:lnTo>
                    <a:pt x="1889475" y="2575326"/>
                  </a:lnTo>
                  <a:lnTo>
                    <a:pt x="1930712" y="2556205"/>
                  </a:lnTo>
                  <a:lnTo>
                    <a:pt x="1971181" y="2535747"/>
                  </a:lnTo>
                  <a:lnTo>
                    <a:pt x="2010852" y="2513980"/>
                  </a:lnTo>
                  <a:lnTo>
                    <a:pt x="2049698" y="2490932"/>
                  </a:lnTo>
                  <a:lnTo>
                    <a:pt x="2087690" y="2466632"/>
                  </a:lnTo>
                  <a:lnTo>
                    <a:pt x="2124799" y="2441107"/>
                  </a:lnTo>
                  <a:lnTo>
                    <a:pt x="2160998" y="2414388"/>
                  </a:lnTo>
                  <a:lnTo>
                    <a:pt x="2196257" y="2386501"/>
                  </a:lnTo>
                  <a:lnTo>
                    <a:pt x="2230548" y="2357476"/>
                  </a:lnTo>
                  <a:lnTo>
                    <a:pt x="2263843" y="2327340"/>
                  </a:lnTo>
                  <a:lnTo>
                    <a:pt x="2296113" y="2296123"/>
                  </a:lnTo>
                  <a:lnTo>
                    <a:pt x="2327330" y="2263853"/>
                  </a:lnTo>
                  <a:lnTo>
                    <a:pt x="2357465" y="2230558"/>
                  </a:lnTo>
                  <a:lnTo>
                    <a:pt x="2386490" y="2196267"/>
                  </a:lnTo>
                  <a:lnTo>
                    <a:pt x="2414377" y="2161008"/>
                  </a:lnTo>
                  <a:lnTo>
                    <a:pt x="2441097" y="2124810"/>
                  </a:lnTo>
                  <a:lnTo>
                    <a:pt x="2466621" y="2087700"/>
                  </a:lnTo>
                  <a:lnTo>
                    <a:pt x="2490921" y="2049709"/>
                  </a:lnTo>
                  <a:lnTo>
                    <a:pt x="2513970" y="2010863"/>
                  </a:lnTo>
                  <a:lnTo>
                    <a:pt x="2535737" y="1971191"/>
                  </a:lnTo>
                  <a:lnTo>
                    <a:pt x="2556195" y="1930723"/>
                  </a:lnTo>
                  <a:lnTo>
                    <a:pt x="2575315" y="1889486"/>
                  </a:lnTo>
                  <a:lnTo>
                    <a:pt x="2593069" y="1847508"/>
                  </a:lnTo>
                  <a:lnTo>
                    <a:pt x="2609429" y="1804819"/>
                  </a:lnTo>
                  <a:lnTo>
                    <a:pt x="2624366" y="1761446"/>
                  </a:lnTo>
                  <a:lnTo>
                    <a:pt x="2637851" y="1717419"/>
                  </a:lnTo>
                  <a:lnTo>
                    <a:pt x="2649856" y="1672765"/>
                  </a:lnTo>
                  <a:lnTo>
                    <a:pt x="2660353" y="1627513"/>
                  </a:lnTo>
                  <a:lnTo>
                    <a:pt x="2669313" y="1581691"/>
                  </a:lnTo>
                  <a:lnTo>
                    <a:pt x="2676707" y="1535329"/>
                  </a:lnTo>
                  <a:lnTo>
                    <a:pt x="2682508" y="1488454"/>
                  </a:lnTo>
                  <a:lnTo>
                    <a:pt x="2686687" y="1441094"/>
                  </a:lnTo>
                  <a:lnTo>
                    <a:pt x="2689215" y="1393279"/>
                  </a:lnTo>
                  <a:lnTo>
                    <a:pt x="2690064" y="1345037"/>
                  </a:lnTo>
                  <a:lnTo>
                    <a:pt x="2689215" y="1296795"/>
                  </a:lnTo>
                  <a:lnTo>
                    <a:pt x="2686687" y="1248981"/>
                  </a:lnTo>
                  <a:lnTo>
                    <a:pt x="2682508" y="1201622"/>
                  </a:lnTo>
                  <a:lnTo>
                    <a:pt x="2676707" y="1154747"/>
                  </a:lnTo>
                  <a:lnTo>
                    <a:pt x="2669313" y="1108385"/>
                  </a:lnTo>
                  <a:lnTo>
                    <a:pt x="2660353" y="1062564"/>
                  </a:lnTo>
                  <a:lnTo>
                    <a:pt x="2649856" y="1017313"/>
                  </a:lnTo>
                  <a:lnTo>
                    <a:pt x="2637851" y="972659"/>
                  </a:lnTo>
                  <a:lnTo>
                    <a:pt x="2624366" y="928632"/>
                  </a:lnTo>
                  <a:lnTo>
                    <a:pt x="2609429" y="885260"/>
                  </a:lnTo>
                  <a:lnTo>
                    <a:pt x="2593069" y="842570"/>
                  </a:lnTo>
                  <a:lnTo>
                    <a:pt x="2575315" y="800593"/>
                  </a:lnTo>
                  <a:lnTo>
                    <a:pt x="2556195" y="759356"/>
                  </a:lnTo>
                  <a:lnTo>
                    <a:pt x="2535737" y="718887"/>
                  </a:lnTo>
                  <a:lnTo>
                    <a:pt x="2513970" y="679216"/>
                  </a:lnTo>
                  <a:lnTo>
                    <a:pt x="2490921" y="640370"/>
                  </a:lnTo>
                  <a:lnTo>
                    <a:pt x="2466621" y="602378"/>
                  </a:lnTo>
                  <a:lnTo>
                    <a:pt x="2441097" y="565269"/>
                  </a:lnTo>
                  <a:lnTo>
                    <a:pt x="2414377" y="529071"/>
                  </a:lnTo>
                  <a:lnTo>
                    <a:pt x="2386490" y="493811"/>
                  </a:lnTo>
                  <a:lnTo>
                    <a:pt x="2357465" y="459520"/>
                  </a:lnTo>
                  <a:lnTo>
                    <a:pt x="2327330" y="426225"/>
                  </a:lnTo>
                  <a:lnTo>
                    <a:pt x="2296113" y="393955"/>
                  </a:lnTo>
                  <a:lnTo>
                    <a:pt x="2263843" y="362738"/>
                  </a:lnTo>
                  <a:lnTo>
                    <a:pt x="2230548" y="332602"/>
                  </a:lnTo>
                  <a:lnTo>
                    <a:pt x="2196257" y="303577"/>
                  </a:lnTo>
                  <a:lnTo>
                    <a:pt x="2160998" y="275690"/>
                  </a:lnTo>
                  <a:lnTo>
                    <a:pt x="2124799" y="248970"/>
                  </a:lnTo>
                  <a:lnTo>
                    <a:pt x="2087690" y="223445"/>
                  </a:lnTo>
                  <a:lnTo>
                    <a:pt x="2049698" y="199145"/>
                  </a:lnTo>
                  <a:lnTo>
                    <a:pt x="2010852" y="176096"/>
                  </a:lnTo>
                  <a:lnTo>
                    <a:pt x="1971181" y="154329"/>
                  </a:lnTo>
                  <a:lnTo>
                    <a:pt x="1930712" y="133871"/>
                  </a:lnTo>
                  <a:lnTo>
                    <a:pt x="1889475" y="114750"/>
                  </a:lnTo>
                  <a:lnTo>
                    <a:pt x="1847498" y="96996"/>
                  </a:lnTo>
                  <a:lnTo>
                    <a:pt x="1804808" y="80636"/>
                  </a:lnTo>
                  <a:lnTo>
                    <a:pt x="1761436" y="65699"/>
                  </a:lnTo>
                  <a:lnTo>
                    <a:pt x="1717408" y="52214"/>
                  </a:lnTo>
                  <a:lnTo>
                    <a:pt x="1672754" y="40208"/>
                  </a:lnTo>
                  <a:lnTo>
                    <a:pt x="1627502" y="29711"/>
                  </a:lnTo>
                  <a:lnTo>
                    <a:pt x="1581681" y="20751"/>
                  </a:lnTo>
                  <a:lnTo>
                    <a:pt x="1535319" y="13357"/>
                  </a:lnTo>
                  <a:lnTo>
                    <a:pt x="1488443" y="7556"/>
                  </a:lnTo>
                  <a:lnTo>
                    <a:pt x="1441084" y="3377"/>
                  </a:lnTo>
                  <a:lnTo>
                    <a:pt x="1393269" y="849"/>
                  </a:lnTo>
                  <a:lnTo>
                    <a:pt x="1345027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369327" y="5689535"/>
              <a:ext cx="2054860" cy="2054860"/>
            </a:xfrm>
            <a:custGeom>
              <a:avLst/>
              <a:gdLst/>
              <a:ahLst/>
              <a:cxnLst/>
              <a:rect l="l" t="t" r="r" b="b"/>
              <a:pathLst>
                <a:path w="2054860" h="2054859">
                  <a:moveTo>
                    <a:pt x="1027235" y="0"/>
                  </a:moveTo>
                  <a:lnTo>
                    <a:pt x="978879" y="1118"/>
                  </a:lnTo>
                  <a:lnTo>
                    <a:pt x="931098" y="4439"/>
                  </a:lnTo>
                  <a:lnTo>
                    <a:pt x="883942" y="9914"/>
                  </a:lnTo>
                  <a:lnTo>
                    <a:pt x="837459" y="17494"/>
                  </a:lnTo>
                  <a:lnTo>
                    <a:pt x="791701" y="27130"/>
                  </a:lnTo>
                  <a:lnTo>
                    <a:pt x="746715" y="38771"/>
                  </a:lnTo>
                  <a:lnTo>
                    <a:pt x="702551" y="52369"/>
                  </a:lnTo>
                  <a:lnTo>
                    <a:pt x="659258" y="67874"/>
                  </a:lnTo>
                  <a:lnTo>
                    <a:pt x="616886" y="85238"/>
                  </a:lnTo>
                  <a:lnTo>
                    <a:pt x="575485" y="104410"/>
                  </a:lnTo>
                  <a:lnTo>
                    <a:pt x="535102" y="125341"/>
                  </a:lnTo>
                  <a:lnTo>
                    <a:pt x="495789" y="147982"/>
                  </a:lnTo>
                  <a:lnTo>
                    <a:pt x="457593" y="172284"/>
                  </a:lnTo>
                  <a:lnTo>
                    <a:pt x="420565" y="198197"/>
                  </a:lnTo>
                  <a:lnTo>
                    <a:pt x="384753" y="225673"/>
                  </a:lnTo>
                  <a:lnTo>
                    <a:pt x="350208" y="254661"/>
                  </a:lnTo>
                  <a:lnTo>
                    <a:pt x="316978" y="285112"/>
                  </a:lnTo>
                  <a:lnTo>
                    <a:pt x="285112" y="316978"/>
                  </a:lnTo>
                  <a:lnTo>
                    <a:pt x="254661" y="350208"/>
                  </a:lnTo>
                  <a:lnTo>
                    <a:pt x="225673" y="384753"/>
                  </a:lnTo>
                  <a:lnTo>
                    <a:pt x="198197" y="420565"/>
                  </a:lnTo>
                  <a:lnTo>
                    <a:pt x="172284" y="457593"/>
                  </a:lnTo>
                  <a:lnTo>
                    <a:pt x="147982" y="495789"/>
                  </a:lnTo>
                  <a:lnTo>
                    <a:pt x="125341" y="535102"/>
                  </a:lnTo>
                  <a:lnTo>
                    <a:pt x="104410" y="575485"/>
                  </a:lnTo>
                  <a:lnTo>
                    <a:pt x="85238" y="616886"/>
                  </a:lnTo>
                  <a:lnTo>
                    <a:pt x="67874" y="659258"/>
                  </a:lnTo>
                  <a:lnTo>
                    <a:pt x="52369" y="702551"/>
                  </a:lnTo>
                  <a:lnTo>
                    <a:pt x="38771" y="746715"/>
                  </a:lnTo>
                  <a:lnTo>
                    <a:pt x="27130" y="791701"/>
                  </a:lnTo>
                  <a:lnTo>
                    <a:pt x="17494" y="837459"/>
                  </a:lnTo>
                  <a:lnTo>
                    <a:pt x="9914" y="883942"/>
                  </a:lnTo>
                  <a:lnTo>
                    <a:pt x="4439" y="931098"/>
                  </a:lnTo>
                  <a:lnTo>
                    <a:pt x="1118" y="978879"/>
                  </a:lnTo>
                  <a:lnTo>
                    <a:pt x="0" y="1027235"/>
                  </a:lnTo>
                  <a:lnTo>
                    <a:pt x="1118" y="1075593"/>
                  </a:lnTo>
                  <a:lnTo>
                    <a:pt x="4439" y="1123374"/>
                  </a:lnTo>
                  <a:lnTo>
                    <a:pt x="9914" y="1170531"/>
                  </a:lnTo>
                  <a:lnTo>
                    <a:pt x="17494" y="1217014"/>
                  </a:lnTo>
                  <a:lnTo>
                    <a:pt x="27130" y="1262773"/>
                  </a:lnTo>
                  <a:lnTo>
                    <a:pt x="38771" y="1307760"/>
                  </a:lnTo>
                  <a:lnTo>
                    <a:pt x="52369" y="1351924"/>
                  </a:lnTo>
                  <a:lnTo>
                    <a:pt x="67874" y="1395217"/>
                  </a:lnTo>
                  <a:lnTo>
                    <a:pt x="85238" y="1437589"/>
                  </a:lnTo>
                  <a:lnTo>
                    <a:pt x="104410" y="1478991"/>
                  </a:lnTo>
                  <a:lnTo>
                    <a:pt x="125341" y="1519373"/>
                  </a:lnTo>
                  <a:lnTo>
                    <a:pt x="147982" y="1558687"/>
                  </a:lnTo>
                  <a:lnTo>
                    <a:pt x="172284" y="1596882"/>
                  </a:lnTo>
                  <a:lnTo>
                    <a:pt x="198197" y="1633910"/>
                  </a:lnTo>
                  <a:lnTo>
                    <a:pt x="225673" y="1669722"/>
                  </a:lnTo>
                  <a:lnTo>
                    <a:pt x="254661" y="1704267"/>
                  </a:lnTo>
                  <a:lnTo>
                    <a:pt x="285112" y="1737497"/>
                  </a:lnTo>
                  <a:lnTo>
                    <a:pt x="316978" y="1769362"/>
                  </a:lnTo>
                  <a:lnTo>
                    <a:pt x="350208" y="1799813"/>
                  </a:lnTo>
                  <a:lnTo>
                    <a:pt x="384753" y="1828801"/>
                  </a:lnTo>
                  <a:lnTo>
                    <a:pt x="420565" y="1856276"/>
                  </a:lnTo>
                  <a:lnTo>
                    <a:pt x="457593" y="1882189"/>
                  </a:lnTo>
                  <a:lnTo>
                    <a:pt x="495789" y="1906491"/>
                  </a:lnTo>
                  <a:lnTo>
                    <a:pt x="535102" y="1929132"/>
                  </a:lnTo>
                  <a:lnTo>
                    <a:pt x="575485" y="1950063"/>
                  </a:lnTo>
                  <a:lnTo>
                    <a:pt x="616886" y="1969234"/>
                  </a:lnTo>
                  <a:lnTo>
                    <a:pt x="659258" y="1986597"/>
                  </a:lnTo>
                  <a:lnTo>
                    <a:pt x="702551" y="2002102"/>
                  </a:lnTo>
                  <a:lnTo>
                    <a:pt x="746715" y="2015700"/>
                  </a:lnTo>
                  <a:lnTo>
                    <a:pt x="791701" y="2027341"/>
                  </a:lnTo>
                  <a:lnTo>
                    <a:pt x="837459" y="2036976"/>
                  </a:lnTo>
                  <a:lnTo>
                    <a:pt x="883942" y="2044556"/>
                  </a:lnTo>
                  <a:lnTo>
                    <a:pt x="931098" y="2050032"/>
                  </a:lnTo>
                  <a:lnTo>
                    <a:pt x="978879" y="2053353"/>
                  </a:lnTo>
                  <a:lnTo>
                    <a:pt x="1027235" y="2054471"/>
                  </a:lnTo>
                  <a:lnTo>
                    <a:pt x="1075592" y="2053353"/>
                  </a:lnTo>
                  <a:lnTo>
                    <a:pt x="1123373" y="2050032"/>
                  </a:lnTo>
                  <a:lnTo>
                    <a:pt x="1170529" y="2044556"/>
                  </a:lnTo>
                  <a:lnTo>
                    <a:pt x="1217011" y="2036976"/>
                  </a:lnTo>
                  <a:lnTo>
                    <a:pt x="1262770" y="2027341"/>
                  </a:lnTo>
                  <a:lnTo>
                    <a:pt x="1307756" y="2015700"/>
                  </a:lnTo>
                  <a:lnTo>
                    <a:pt x="1351920" y="2002102"/>
                  </a:lnTo>
                  <a:lnTo>
                    <a:pt x="1395212" y="1986597"/>
                  </a:lnTo>
                  <a:lnTo>
                    <a:pt x="1437584" y="1969234"/>
                  </a:lnTo>
                  <a:lnTo>
                    <a:pt x="1478986" y="1950063"/>
                  </a:lnTo>
                  <a:lnTo>
                    <a:pt x="1519368" y="1929132"/>
                  </a:lnTo>
                  <a:lnTo>
                    <a:pt x="1558682" y="1906491"/>
                  </a:lnTo>
                  <a:lnTo>
                    <a:pt x="1596878" y="1882189"/>
                  </a:lnTo>
                  <a:lnTo>
                    <a:pt x="1633906" y="1856276"/>
                  </a:lnTo>
                  <a:lnTo>
                    <a:pt x="1669717" y="1828801"/>
                  </a:lnTo>
                  <a:lnTo>
                    <a:pt x="1704263" y="1799813"/>
                  </a:lnTo>
                  <a:lnTo>
                    <a:pt x="1737493" y="1769362"/>
                  </a:lnTo>
                  <a:lnTo>
                    <a:pt x="1769358" y="1737497"/>
                  </a:lnTo>
                  <a:lnTo>
                    <a:pt x="1799810" y="1704267"/>
                  </a:lnTo>
                  <a:lnTo>
                    <a:pt x="1828798" y="1669722"/>
                  </a:lnTo>
                  <a:lnTo>
                    <a:pt x="1856273" y="1633910"/>
                  </a:lnTo>
                  <a:lnTo>
                    <a:pt x="1882186" y="1596882"/>
                  </a:lnTo>
                  <a:lnTo>
                    <a:pt x="1906488" y="1558687"/>
                  </a:lnTo>
                  <a:lnTo>
                    <a:pt x="1929130" y="1519373"/>
                  </a:lnTo>
                  <a:lnTo>
                    <a:pt x="1950061" y="1478991"/>
                  </a:lnTo>
                  <a:lnTo>
                    <a:pt x="1969233" y="1437589"/>
                  </a:lnTo>
                  <a:lnTo>
                    <a:pt x="1986596" y="1395217"/>
                  </a:lnTo>
                  <a:lnTo>
                    <a:pt x="2002101" y="1351924"/>
                  </a:lnTo>
                  <a:lnTo>
                    <a:pt x="2015699" y="1307760"/>
                  </a:lnTo>
                  <a:lnTo>
                    <a:pt x="2027341" y="1262773"/>
                  </a:lnTo>
                  <a:lnTo>
                    <a:pt x="2036976" y="1217014"/>
                  </a:lnTo>
                  <a:lnTo>
                    <a:pt x="2044556" y="1170531"/>
                  </a:lnTo>
                  <a:lnTo>
                    <a:pt x="2050031" y="1123374"/>
                  </a:lnTo>
                  <a:lnTo>
                    <a:pt x="2053353" y="1075593"/>
                  </a:lnTo>
                  <a:lnTo>
                    <a:pt x="2054471" y="1027235"/>
                  </a:lnTo>
                  <a:lnTo>
                    <a:pt x="2053353" y="978879"/>
                  </a:lnTo>
                  <a:lnTo>
                    <a:pt x="2050031" y="931098"/>
                  </a:lnTo>
                  <a:lnTo>
                    <a:pt x="2044556" y="883942"/>
                  </a:lnTo>
                  <a:lnTo>
                    <a:pt x="2036976" y="837459"/>
                  </a:lnTo>
                  <a:lnTo>
                    <a:pt x="2027341" y="791701"/>
                  </a:lnTo>
                  <a:lnTo>
                    <a:pt x="2015699" y="746715"/>
                  </a:lnTo>
                  <a:lnTo>
                    <a:pt x="2002101" y="702551"/>
                  </a:lnTo>
                  <a:lnTo>
                    <a:pt x="1986596" y="659258"/>
                  </a:lnTo>
                  <a:lnTo>
                    <a:pt x="1969233" y="616886"/>
                  </a:lnTo>
                  <a:lnTo>
                    <a:pt x="1950061" y="575485"/>
                  </a:lnTo>
                  <a:lnTo>
                    <a:pt x="1929130" y="535102"/>
                  </a:lnTo>
                  <a:lnTo>
                    <a:pt x="1906488" y="495789"/>
                  </a:lnTo>
                  <a:lnTo>
                    <a:pt x="1882186" y="457593"/>
                  </a:lnTo>
                  <a:lnTo>
                    <a:pt x="1856273" y="420565"/>
                  </a:lnTo>
                  <a:lnTo>
                    <a:pt x="1828798" y="384753"/>
                  </a:lnTo>
                  <a:lnTo>
                    <a:pt x="1799810" y="350208"/>
                  </a:lnTo>
                  <a:lnTo>
                    <a:pt x="1769358" y="316978"/>
                  </a:lnTo>
                  <a:lnTo>
                    <a:pt x="1737493" y="285112"/>
                  </a:lnTo>
                  <a:lnTo>
                    <a:pt x="1704263" y="254661"/>
                  </a:lnTo>
                  <a:lnTo>
                    <a:pt x="1669717" y="225673"/>
                  </a:lnTo>
                  <a:lnTo>
                    <a:pt x="1633906" y="198197"/>
                  </a:lnTo>
                  <a:lnTo>
                    <a:pt x="1596878" y="172284"/>
                  </a:lnTo>
                  <a:lnTo>
                    <a:pt x="1558682" y="147982"/>
                  </a:lnTo>
                  <a:lnTo>
                    <a:pt x="1519368" y="125341"/>
                  </a:lnTo>
                  <a:lnTo>
                    <a:pt x="1478986" y="104410"/>
                  </a:lnTo>
                  <a:lnTo>
                    <a:pt x="1437584" y="85238"/>
                  </a:lnTo>
                  <a:lnTo>
                    <a:pt x="1395212" y="67874"/>
                  </a:lnTo>
                  <a:lnTo>
                    <a:pt x="1351920" y="52369"/>
                  </a:lnTo>
                  <a:lnTo>
                    <a:pt x="1307756" y="38771"/>
                  </a:lnTo>
                  <a:lnTo>
                    <a:pt x="1262770" y="27130"/>
                  </a:lnTo>
                  <a:lnTo>
                    <a:pt x="1217011" y="17494"/>
                  </a:lnTo>
                  <a:lnTo>
                    <a:pt x="1170529" y="9914"/>
                  </a:lnTo>
                  <a:lnTo>
                    <a:pt x="1123373" y="4439"/>
                  </a:lnTo>
                  <a:lnTo>
                    <a:pt x="1075592" y="1118"/>
                  </a:lnTo>
                  <a:lnTo>
                    <a:pt x="1027235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15617927" y="512323"/>
            <a:ext cx="3705860" cy="2603500"/>
            <a:chOff x="15617927" y="512323"/>
            <a:chExt cx="3705860" cy="2603500"/>
          </a:xfrm>
        </p:grpSpPr>
        <p:sp>
          <p:nvSpPr>
            <p:cNvPr id="10" name="object 10"/>
            <p:cNvSpPr/>
            <p:nvPr/>
          </p:nvSpPr>
          <p:spPr>
            <a:xfrm>
              <a:off x="17271530" y="512323"/>
              <a:ext cx="2052320" cy="2052320"/>
            </a:xfrm>
            <a:custGeom>
              <a:avLst/>
              <a:gdLst/>
              <a:ahLst/>
              <a:cxnLst/>
              <a:rect l="l" t="t" r="r" b="b"/>
              <a:pathLst>
                <a:path w="2052319" h="2052320">
                  <a:moveTo>
                    <a:pt x="1025853" y="0"/>
                  </a:moveTo>
                  <a:lnTo>
                    <a:pt x="977561" y="1116"/>
                  </a:lnTo>
                  <a:lnTo>
                    <a:pt x="929844" y="4433"/>
                  </a:lnTo>
                  <a:lnTo>
                    <a:pt x="882750" y="9901"/>
                  </a:lnTo>
                  <a:lnTo>
                    <a:pt x="836330" y="17471"/>
                  </a:lnTo>
                  <a:lnTo>
                    <a:pt x="790632" y="27093"/>
                  </a:lnTo>
                  <a:lnTo>
                    <a:pt x="745707" y="38718"/>
                  </a:lnTo>
                  <a:lnTo>
                    <a:pt x="701602" y="52298"/>
                  </a:lnTo>
                  <a:lnTo>
                    <a:pt x="658367" y="67782"/>
                  </a:lnTo>
                  <a:lnTo>
                    <a:pt x="616052" y="85121"/>
                  </a:lnTo>
                  <a:lnTo>
                    <a:pt x="574706" y="104267"/>
                  </a:lnTo>
                  <a:lnTo>
                    <a:pt x="534378" y="125170"/>
                  </a:lnTo>
                  <a:lnTo>
                    <a:pt x="495117" y="147780"/>
                  </a:lnTo>
                  <a:lnTo>
                    <a:pt x="456973" y="172049"/>
                  </a:lnTo>
                  <a:lnTo>
                    <a:pt x="419995" y="197927"/>
                  </a:lnTo>
                  <a:lnTo>
                    <a:pt x="384232" y="225365"/>
                  </a:lnTo>
                  <a:lnTo>
                    <a:pt x="349733" y="254314"/>
                  </a:lnTo>
                  <a:lnTo>
                    <a:pt x="316547" y="284724"/>
                  </a:lnTo>
                  <a:lnTo>
                    <a:pt x="284725" y="316546"/>
                  </a:lnTo>
                  <a:lnTo>
                    <a:pt x="254315" y="349731"/>
                  </a:lnTo>
                  <a:lnTo>
                    <a:pt x="225366" y="384230"/>
                  </a:lnTo>
                  <a:lnTo>
                    <a:pt x="197928" y="419992"/>
                  </a:lnTo>
                  <a:lnTo>
                    <a:pt x="172050" y="456970"/>
                  </a:lnTo>
                  <a:lnTo>
                    <a:pt x="147781" y="495114"/>
                  </a:lnTo>
                  <a:lnTo>
                    <a:pt x="125170" y="534375"/>
                  </a:lnTo>
                  <a:lnTo>
                    <a:pt x="104267" y="574702"/>
                  </a:lnTo>
                  <a:lnTo>
                    <a:pt x="85122" y="616048"/>
                  </a:lnTo>
                  <a:lnTo>
                    <a:pt x="67782" y="658362"/>
                  </a:lnTo>
                  <a:lnTo>
                    <a:pt x="52298" y="701596"/>
                  </a:lnTo>
                  <a:lnTo>
                    <a:pt x="38718" y="745701"/>
                  </a:lnTo>
                  <a:lnTo>
                    <a:pt x="27093" y="790626"/>
                  </a:lnTo>
                  <a:lnTo>
                    <a:pt x="17471" y="836323"/>
                  </a:lnTo>
                  <a:lnTo>
                    <a:pt x="9901" y="882742"/>
                  </a:lnTo>
                  <a:lnTo>
                    <a:pt x="4433" y="929835"/>
                  </a:lnTo>
                  <a:lnTo>
                    <a:pt x="1116" y="977551"/>
                  </a:lnTo>
                  <a:lnTo>
                    <a:pt x="0" y="1025843"/>
                  </a:lnTo>
                  <a:lnTo>
                    <a:pt x="1116" y="1074134"/>
                  </a:lnTo>
                  <a:lnTo>
                    <a:pt x="4433" y="1121851"/>
                  </a:lnTo>
                  <a:lnTo>
                    <a:pt x="9901" y="1168943"/>
                  </a:lnTo>
                  <a:lnTo>
                    <a:pt x="17471" y="1215363"/>
                  </a:lnTo>
                  <a:lnTo>
                    <a:pt x="27093" y="1261060"/>
                  </a:lnTo>
                  <a:lnTo>
                    <a:pt x="38718" y="1305985"/>
                  </a:lnTo>
                  <a:lnTo>
                    <a:pt x="52298" y="1350090"/>
                  </a:lnTo>
                  <a:lnTo>
                    <a:pt x="67782" y="1393324"/>
                  </a:lnTo>
                  <a:lnTo>
                    <a:pt x="85122" y="1435639"/>
                  </a:lnTo>
                  <a:lnTo>
                    <a:pt x="104267" y="1476985"/>
                  </a:lnTo>
                  <a:lnTo>
                    <a:pt x="125170" y="1517313"/>
                  </a:lnTo>
                  <a:lnTo>
                    <a:pt x="147781" y="1556574"/>
                  </a:lnTo>
                  <a:lnTo>
                    <a:pt x="172050" y="1594718"/>
                  </a:lnTo>
                  <a:lnTo>
                    <a:pt x="197928" y="1631696"/>
                  </a:lnTo>
                  <a:lnTo>
                    <a:pt x="225366" y="1667460"/>
                  </a:lnTo>
                  <a:lnTo>
                    <a:pt x="254315" y="1701959"/>
                  </a:lnTo>
                  <a:lnTo>
                    <a:pt x="284725" y="1735144"/>
                  </a:lnTo>
                  <a:lnTo>
                    <a:pt x="316547" y="1766967"/>
                  </a:lnTo>
                  <a:lnTo>
                    <a:pt x="349733" y="1797377"/>
                  </a:lnTo>
                  <a:lnTo>
                    <a:pt x="384232" y="1826326"/>
                  </a:lnTo>
                  <a:lnTo>
                    <a:pt x="419995" y="1853765"/>
                  </a:lnTo>
                  <a:lnTo>
                    <a:pt x="456973" y="1879643"/>
                  </a:lnTo>
                  <a:lnTo>
                    <a:pt x="495117" y="1903912"/>
                  </a:lnTo>
                  <a:lnTo>
                    <a:pt x="534378" y="1926523"/>
                  </a:lnTo>
                  <a:lnTo>
                    <a:pt x="574706" y="1947426"/>
                  </a:lnTo>
                  <a:lnTo>
                    <a:pt x="616052" y="1966573"/>
                  </a:lnTo>
                  <a:lnTo>
                    <a:pt x="658367" y="1983913"/>
                  </a:lnTo>
                  <a:lnTo>
                    <a:pt x="701602" y="1999397"/>
                  </a:lnTo>
                  <a:lnTo>
                    <a:pt x="745707" y="2012977"/>
                  </a:lnTo>
                  <a:lnTo>
                    <a:pt x="790632" y="2024602"/>
                  </a:lnTo>
                  <a:lnTo>
                    <a:pt x="836330" y="2034225"/>
                  </a:lnTo>
                  <a:lnTo>
                    <a:pt x="882750" y="2041795"/>
                  </a:lnTo>
                  <a:lnTo>
                    <a:pt x="929844" y="2047263"/>
                  </a:lnTo>
                  <a:lnTo>
                    <a:pt x="977561" y="2050580"/>
                  </a:lnTo>
                  <a:lnTo>
                    <a:pt x="1025853" y="2051696"/>
                  </a:lnTo>
                  <a:lnTo>
                    <a:pt x="1074143" y="2050580"/>
                  </a:lnTo>
                  <a:lnTo>
                    <a:pt x="1121859" y="2047263"/>
                  </a:lnTo>
                  <a:lnTo>
                    <a:pt x="1168951" y="2041795"/>
                  </a:lnTo>
                  <a:lnTo>
                    <a:pt x="1215370" y="2034225"/>
                  </a:lnTo>
                  <a:lnTo>
                    <a:pt x="1261067" y="2024602"/>
                  </a:lnTo>
                  <a:lnTo>
                    <a:pt x="1305991" y="2012977"/>
                  </a:lnTo>
                  <a:lnTo>
                    <a:pt x="1350095" y="1999397"/>
                  </a:lnTo>
                  <a:lnTo>
                    <a:pt x="1393329" y="1983913"/>
                  </a:lnTo>
                  <a:lnTo>
                    <a:pt x="1435643" y="1966573"/>
                  </a:lnTo>
                  <a:lnTo>
                    <a:pt x="1476989" y="1947426"/>
                  </a:lnTo>
                  <a:lnTo>
                    <a:pt x="1517316" y="1926523"/>
                  </a:lnTo>
                  <a:lnTo>
                    <a:pt x="1556577" y="1903912"/>
                  </a:lnTo>
                  <a:lnTo>
                    <a:pt x="1594721" y="1879643"/>
                  </a:lnTo>
                  <a:lnTo>
                    <a:pt x="1631699" y="1853765"/>
                  </a:lnTo>
                  <a:lnTo>
                    <a:pt x="1667462" y="1826326"/>
                  </a:lnTo>
                  <a:lnTo>
                    <a:pt x="1701960" y="1797377"/>
                  </a:lnTo>
                  <a:lnTo>
                    <a:pt x="1735146" y="1766967"/>
                  </a:lnTo>
                  <a:lnTo>
                    <a:pt x="1766968" y="1735144"/>
                  </a:lnTo>
                  <a:lnTo>
                    <a:pt x="1797378" y="1701959"/>
                  </a:lnTo>
                  <a:lnTo>
                    <a:pt x="1826327" y="1667460"/>
                  </a:lnTo>
                  <a:lnTo>
                    <a:pt x="1853765" y="1631696"/>
                  </a:lnTo>
                  <a:lnTo>
                    <a:pt x="1879644" y="1594718"/>
                  </a:lnTo>
                  <a:lnTo>
                    <a:pt x="1903913" y="1556574"/>
                  </a:lnTo>
                  <a:lnTo>
                    <a:pt x="1926524" y="1517313"/>
                  </a:lnTo>
                  <a:lnTo>
                    <a:pt x="1947427" y="1476985"/>
                  </a:lnTo>
                  <a:lnTo>
                    <a:pt x="1966573" y="1435639"/>
                  </a:lnTo>
                  <a:lnTo>
                    <a:pt x="1983913" y="1393324"/>
                  </a:lnTo>
                  <a:lnTo>
                    <a:pt x="1999397" y="1350090"/>
                  </a:lnTo>
                  <a:lnTo>
                    <a:pt x="2012977" y="1305985"/>
                  </a:lnTo>
                  <a:lnTo>
                    <a:pt x="2024602" y="1261060"/>
                  </a:lnTo>
                  <a:lnTo>
                    <a:pt x="2034225" y="1215363"/>
                  </a:lnTo>
                  <a:lnTo>
                    <a:pt x="2041795" y="1168943"/>
                  </a:lnTo>
                  <a:lnTo>
                    <a:pt x="2047263" y="1121851"/>
                  </a:lnTo>
                  <a:lnTo>
                    <a:pt x="2050580" y="1074134"/>
                  </a:lnTo>
                  <a:lnTo>
                    <a:pt x="2051696" y="1025843"/>
                  </a:lnTo>
                  <a:lnTo>
                    <a:pt x="2050580" y="977551"/>
                  </a:lnTo>
                  <a:lnTo>
                    <a:pt x="2047263" y="929835"/>
                  </a:lnTo>
                  <a:lnTo>
                    <a:pt x="2041795" y="882742"/>
                  </a:lnTo>
                  <a:lnTo>
                    <a:pt x="2034225" y="836323"/>
                  </a:lnTo>
                  <a:lnTo>
                    <a:pt x="2024602" y="790626"/>
                  </a:lnTo>
                  <a:lnTo>
                    <a:pt x="2012977" y="745701"/>
                  </a:lnTo>
                  <a:lnTo>
                    <a:pt x="1999397" y="701596"/>
                  </a:lnTo>
                  <a:lnTo>
                    <a:pt x="1983913" y="658362"/>
                  </a:lnTo>
                  <a:lnTo>
                    <a:pt x="1966573" y="616048"/>
                  </a:lnTo>
                  <a:lnTo>
                    <a:pt x="1947427" y="574702"/>
                  </a:lnTo>
                  <a:lnTo>
                    <a:pt x="1926524" y="534375"/>
                  </a:lnTo>
                  <a:lnTo>
                    <a:pt x="1903913" y="495114"/>
                  </a:lnTo>
                  <a:lnTo>
                    <a:pt x="1879644" y="456970"/>
                  </a:lnTo>
                  <a:lnTo>
                    <a:pt x="1853765" y="419992"/>
                  </a:lnTo>
                  <a:lnTo>
                    <a:pt x="1826327" y="384230"/>
                  </a:lnTo>
                  <a:lnTo>
                    <a:pt x="1797378" y="349731"/>
                  </a:lnTo>
                  <a:lnTo>
                    <a:pt x="1766968" y="316546"/>
                  </a:lnTo>
                  <a:lnTo>
                    <a:pt x="1735146" y="284724"/>
                  </a:lnTo>
                  <a:lnTo>
                    <a:pt x="1701960" y="254314"/>
                  </a:lnTo>
                  <a:lnTo>
                    <a:pt x="1667462" y="225365"/>
                  </a:lnTo>
                  <a:lnTo>
                    <a:pt x="1631699" y="197927"/>
                  </a:lnTo>
                  <a:lnTo>
                    <a:pt x="1594721" y="172049"/>
                  </a:lnTo>
                  <a:lnTo>
                    <a:pt x="1556577" y="147780"/>
                  </a:lnTo>
                  <a:lnTo>
                    <a:pt x="1517316" y="125170"/>
                  </a:lnTo>
                  <a:lnTo>
                    <a:pt x="1476989" y="104267"/>
                  </a:lnTo>
                  <a:lnTo>
                    <a:pt x="1435643" y="85121"/>
                  </a:lnTo>
                  <a:lnTo>
                    <a:pt x="1393329" y="67782"/>
                  </a:lnTo>
                  <a:lnTo>
                    <a:pt x="1350095" y="52298"/>
                  </a:lnTo>
                  <a:lnTo>
                    <a:pt x="1305991" y="38718"/>
                  </a:lnTo>
                  <a:lnTo>
                    <a:pt x="1261067" y="27093"/>
                  </a:lnTo>
                  <a:lnTo>
                    <a:pt x="1215370" y="17471"/>
                  </a:lnTo>
                  <a:lnTo>
                    <a:pt x="1168951" y="9901"/>
                  </a:lnTo>
                  <a:lnTo>
                    <a:pt x="1121859" y="4433"/>
                  </a:lnTo>
                  <a:lnTo>
                    <a:pt x="1074143" y="1116"/>
                  </a:lnTo>
                  <a:lnTo>
                    <a:pt x="1025853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7469736" y="710527"/>
              <a:ext cx="1655445" cy="1655445"/>
            </a:xfrm>
            <a:custGeom>
              <a:avLst/>
              <a:gdLst/>
              <a:ahLst/>
              <a:cxnLst/>
              <a:rect l="l" t="t" r="r" b="b"/>
              <a:pathLst>
                <a:path w="1655444" h="1655445">
                  <a:moveTo>
                    <a:pt x="827639" y="0"/>
                  </a:moveTo>
                  <a:lnTo>
                    <a:pt x="779009" y="1404"/>
                  </a:lnTo>
                  <a:lnTo>
                    <a:pt x="731118" y="5568"/>
                  </a:lnTo>
                  <a:lnTo>
                    <a:pt x="684046" y="12412"/>
                  </a:lnTo>
                  <a:lnTo>
                    <a:pt x="637868" y="21858"/>
                  </a:lnTo>
                  <a:lnTo>
                    <a:pt x="592663" y="33831"/>
                  </a:lnTo>
                  <a:lnTo>
                    <a:pt x="548509" y="48251"/>
                  </a:lnTo>
                  <a:lnTo>
                    <a:pt x="505483" y="65041"/>
                  </a:lnTo>
                  <a:lnTo>
                    <a:pt x="463663" y="84123"/>
                  </a:lnTo>
                  <a:lnTo>
                    <a:pt x="423126" y="105420"/>
                  </a:lnTo>
                  <a:lnTo>
                    <a:pt x="383950" y="128855"/>
                  </a:lnTo>
                  <a:lnTo>
                    <a:pt x="346213" y="154349"/>
                  </a:lnTo>
                  <a:lnTo>
                    <a:pt x="309991" y="181825"/>
                  </a:lnTo>
                  <a:lnTo>
                    <a:pt x="275364" y="211205"/>
                  </a:lnTo>
                  <a:lnTo>
                    <a:pt x="242408" y="242412"/>
                  </a:lnTo>
                  <a:lnTo>
                    <a:pt x="211202" y="275368"/>
                  </a:lnTo>
                  <a:lnTo>
                    <a:pt x="181822" y="309996"/>
                  </a:lnTo>
                  <a:lnTo>
                    <a:pt x="154346" y="346217"/>
                  </a:lnTo>
                  <a:lnTo>
                    <a:pt x="128852" y="383955"/>
                  </a:lnTo>
                  <a:lnTo>
                    <a:pt x="105418" y="423131"/>
                  </a:lnTo>
                  <a:lnTo>
                    <a:pt x="84121" y="463667"/>
                  </a:lnTo>
                  <a:lnTo>
                    <a:pt x="65039" y="505488"/>
                  </a:lnTo>
                  <a:lnTo>
                    <a:pt x="48249" y="548513"/>
                  </a:lnTo>
                  <a:lnTo>
                    <a:pt x="33830" y="592667"/>
                  </a:lnTo>
                  <a:lnTo>
                    <a:pt x="21858" y="637871"/>
                  </a:lnTo>
                  <a:lnTo>
                    <a:pt x="12411" y="684048"/>
                  </a:lnTo>
                  <a:lnTo>
                    <a:pt x="5568" y="731120"/>
                  </a:lnTo>
                  <a:lnTo>
                    <a:pt x="1404" y="779010"/>
                  </a:lnTo>
                  <a:lnTo>
                    <a:pt x="0" y="827639"/>
                  </a:lnTo>
                  <a:lnTo>
                    <a:pt x="1404" y="876270"/>
                  </a:lnTo>
                  <a:lnTo>
                    <a:pt x="5568" y="924160"/>
                  </a:lnTo>
                  <a:lnTo>
                    <a:pt x="12411" y="971233"/>
                  </a:lnTo>
                  <a:lnTo>
                    <a:pt x="21858" y="1017410"/>
                  </a:lnTo>
                  <a:lnTo>
                    <a:pt x="33830" y="1062615"/>
                  </a:lnTo>
                  <a:lnTo>
                    <a:pt x="48249" y="1106769"/>
                  </a:lnTo>
                  <a:lnTo>
                    <a:pt x="65039" y="1149795"/>
                  </a:lnTo>
                  <a:lnTo>
                    <a:pt x="84121" y="1191616"/>
                  </a:lnTo>
                  <a:lnTo>
                    <a:pt x="105418" y="1232153"/>
                  </a:lnTo>
                  <a:lnTo>
                    <a:pt x="128852" y="1271329"/>
                  </a:lnTo>
                  <a:lnTo>
                    <a:pt x="154346" y="1309066"/>
                  </a:lnTo>
                  <a:lnTo>
                    <a:pt x="181822" y="1345287"/>
                  </a:lnTo>
                  <a:lnTo>
                    <a:pt x="211202" y="1379914"/>
                  </a:lnTo>
                  <a:lnTo>
                    <a:pt x="242408" y="1412870"/>
                  </a:lnTo>
                  <a:lnTo>
                    <a:pt x="275364" y="1444077"/>
                  </a:lnTo>
                  <a:lnTo>
                    <a:pt x="309991" y="1473457"/>
                  </a:lnTo>
                  <a:lnTo>
                    <a:pt x="346213" y="1500932"/>
                  </a:lnTo>
                  <a:lnTo>
                    <a:pt x="383950" y="1526426"/>
                  </a:lnTo>
                  <a:lnTo>
                    <a:pt x="423126" y="1549860"/>
                  </a:lnTo>
                  <a:lnTo>
                    <a:pt x="463663" y="1571157"/>
                  </a:lnTo>
                  <a:lnTo>
                    <a:pt x="505483" y="1590239"/>
                  </a:lnTo>
                  <a:lnTo>
                    <a:pt x="548509" y="1607029"/>
                  </a:lnTo>
                  <a:lnTo>
                    <a:pt x="592663" y="1621449"/>
                  </a:lnTo>
                  <a:lnTo>
                    <a:pt x="637868" y="1633421"/>
                  </a:lnTo>
                  <a:lnTo>
                    <a:pt x="684046" y="1642867"/>
                  </a:lnTo>
                  <a:lnTo>
                    <a:pt x="731118" y="1649711"/>
                  </a:lnTo>
                  <a:lnTo>
                    <a:pt x="779009" y="1653874"/>
                  </a:lnTo>
                  <a:lnTo>
                    <a:pt x="827639" y="1655279"/>
                  </a:lnTo>
                  <a:lnTo>
                    <a:pt x="876270" y="1653874"/>
                  </a:lnTo>
                  <a:lnTo>
                    <a:pt x="924160" y="1649711"/>
                  </a:lnTo>
                  <a:lnTo>
                    <a:pt x="971233" y="1642867"/>
                  </a:lnTo>
                  <a:lnTo>
                    <a:pt x="1017410" y="1633421"/>
                  </a:lnTo>
                  <a:lnTo>
                    <a:pt x="1062615" y="1621449"/>
                  </a:lnTo>
                  <a:lnTo>
                    <a:pt x="1106769" y="1607029"/>
                  </a:lnTo>
                  <a:lnTo>
                    <a:pt x="1149795" y="1590239"/>
                  </a:lnTo>
                  <a:lnTo>
                    <a:pt x="1191616" y="1571157"/>
                  </a:lnTo>
                  <a:lnTo>
                    <a:pt x="1232153" y="1549860"/>
                  </a:lnTo>
                  <a:lnTo>
                    <a:pt x="1271329" y="1526426"/>
                  </a:lnTo>
                  <a:lnTo>
                    <a:pt x="1309066" y="1500932"/>
                  </a:lnTo>
                  <a:lnTo>
                    <a:pt x="1345287" y="1473457"/>
                  </a:lnTo>
                  <a:lnTo>
                    <a:pt x="1379914" y="1444077"/>
                  </a:lnTo>
                  <a:lnTo>
                    <a:pt x="1412870" y="1412870"/>
                  </a:lnTo>
                  <a:lnTo>
                    <a:pt x="1444077" y="1379914"/>
                  </a:lnTo>
                  <a:lnTo>
                    <a:pt x="1473457" y="1345287"/>
                  </a:lnTo>
                  <a:lnTo>
                    <a:pt x="1500932" y="1309066"/>
                  </a:lnTo>
                  <a:lnTo>
                    <a:pt x="1526426" y="1271329"/>
                  </a:lnTo>
                  <a:lnTo>
                    <a:pt x="1549860" y="1232153"/>
                  </a:lnTo>
                  <a:lnTo>
                    <a:pt x="1571157" y="1191616"/>
                  </a:lnTo>
                  <a:lnTo>
                    <a:pt x="1590239" y="1149795"/>
                  </a:lnTo>
                  <a:lnTo>
                    <a:pt x="1607029" y="1106769"/>
                  </a:lnTo>
                  <a:lnTo>
                    <a:pt x="1621449" y="1062615"/>
                  </a:lnTo>
                  <a:lnTo>
                    <a:pt x="1633421" y="1017410"/>
                  </a:lnTo>
                  <a:lnTo>
                    <a:pt x="1642867" y="971233"/>
                  </a:lnTo>
                  <a:lnTo>
                    <a:pt x="1649711" y="924160"/>
                  </a:lnTo>
                  <a:lnTo>
                    <a:pt x="1653874" y="876270"/>
                  </a:lnTo>
                  <a:lnTo>
                    <a:pt x="1655279" y="827639"/>
                  </a:lnTo>
                  <a:lnTo>
                    <a:pt x="1653874" y="779010"/>
                  </a:lnTo>
                  <a:lnTo>
                    <a:pt x="1649711" y="731120"/>
                  </a:lnTo>
                  <a:lnTo>
                    <a:pt x="1642867" y="684048"/>
                  </a:lnTo>
                  <a:lnTo>
                    <a:pt x="1633421" y="637871"/>
                  </a:lnTo>
                  <a:lnTo>
                    <a:pt x="1621449" y="592667"/>
                  </a:lnTo>
                  <a:lnTo>
                    <a:pt x="1607029" y="548513"/>
                  </a:lnTo>
                  <a:lnTo>
                    <a:pt x="1590239" y="505488"/>
                  </a:lnTo>
                  <a:lnTo>
                    <a:pt x="1571157" y="463667"/>
                  </a:lnTo>
                  <a:lnTo>
                    <a:pt x="1549860" y="423131"/>
                  </a:lnTo>
                  <a:lnTo>
                    <a:pt x="1526426" y="383955"/>
                  </a:lnTo>
                  <a:lnTo>
                    <a:pt x="1500932" y="346217"/>
                  </a:lnTo>
                  <a:lnTo>
                    <a:pt x="1473457" y="309996"/>
                  </a:lnTo>
                  <a:lnTo>
                    <a:pt x="1444077" y="275368"/>
                  </a:lnTo>
                  <a:lnTo>
                    <a:pt x="1412870" y="242412"/>
                  </a:lnTo>
                  <a:lnTo>
                    <a:pt x="1379914" y="211205"/>
                  </a:lnTo>
                  <a:lnTo>
                    <a:pt x="1345287" y="181825"/>
                  </a:lnTo>
                  <a:lnTo>
                    <a:pt x="1309066" y="154349"/>
                  </a:lnTo>
                  <a:lnTo>
                    <a:pt x="1271329" y="128855"/>
                  </a:lnTo>
                  <a:lnTo>
                    <a:pt x="1232153" y="105420"/>
                  </a:lnTo>
                  <a:lnTo>
                    <a:pt x="1191616" y="84123"/>
                  </a:lnTo>
                  <a:lnTo>
                    <a:pt x="1149795" y="65041"/>
                  </a:lnTo>
                  <a:lnTo>
                    <a:pt x="1106769" y="48251"/>
                  </a:lnTo>
                  <a:lnTo>
                    <a:pt x="1062615" y="33831"/>
                  </a:lnTo>
                  <a:lnTo>
                    <a:pt x="1017410" y="21858"/>
                  </a:lnTo>
                  <a:lnTo>
                    <a:pt x="971233" y="12412"/>
                  </a:lnTo>
                  <a:lnTo>
                    <a:pt x="924160" y="5568"/>
                  </a:lnTo>
                  <a:lnTo>
                    <a:pt x="876270" y="1404"/>
                  </a:lnTo>
                  <a:lnTo>
                    <a:pt x="827639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7665295" y="906081"/>
              <a:ext cx="1264285" cy="1264285"/>
            </a:xfrm>
            <a:custGeom>
              <a:avLst/>
              <a:gdLst/>
              <a:ahLst/>
              <a:cxnLst/>
              <a:rect l="l" t="t" r="r" b="b"/>
              <a:pathLst>
                <a:path w="1264284" h="1264285">
                  <a:moveTo>
                    <a:pt x="632085" y="0"/>
                  </a:moveTo>
                  <a:lnTo>
                    <a:pt x="584911" y="1733"/>
                  </a:lnTo>
                  <a:lnTo>
                    <a:pt x="538678" y="6853"/>
                  </a:lnTo>
                  <a:lnTo>
                    <a:pt x="493510" y="15236"/>
                  </a:lnTo>
                  <a:lnTo>
                    <a:pt x="449527" y="26762"/>
                  </a:lnTo>
                  <a:lnTo>
                    <a:pt x="406853" y="41306"/>
                  </a:lnTo>
                  <a:lnTo>
                    <a:pt x="365610" y="58747"/>
                  </a:lnTo>
                  <a:lnTo>
                    <a:pt x="325920" y="78964"/>
                  </a:lnTo>
                  <a:lnTo>
                    <a:pt x="287904" y="101833"/>
                  </a:lnTo>
                  <a:lnTo>
                    <a:pt x="251686" y="127232"/>
                  </a:lnTo>
                  <a:lnTo>
                    <a:pt x="217387" y="155040"/>
                  </a:lnTo>
                  <a:lnTo>
                    <a:pt x="185130" y="185134"/>
                  </a:lnTo>
                  <a:lnTo>
                    <a:pt x="155037" y="217391"/>
                  </a:lnTo>
                  <a:lnTo>
                    <a:pt x="127229" y="251690"/>
                  </a:lnTo>
                  <a:lnTo>
                    <a:pt x="101830" y="287909"/>
                  </a:lnTo>
                  <a:lnTo>
                    <a:pt x="78962" y="325924"/>
                  </a:lnTo>
                  <a:lnTo>
                    <a:pt x="58746" y="365615"/>
                  </a:lnTo>
                  <a:lnTo>
                    <a:pt x="41305" y="406858"/>
                  </a:lnTo>
                  <a:lnTo>
                    <a:pt x="26761" y="449531"/>
                  </a:lnTo>
                  <a:lnTo>
                    <a:pt x="15236" y="493513"/>
                  </a:lnTo>
                  <a:lnTo>
                    <a:pt x="6853" y="538681"/>
                  </a:lnTo>
                  <a:lnTo>
                    <a:pt x="1733" y="584912"/>
                  </a:lnTo>
                  <a:lnTo>
                    <a:pt x="0" y="632085"/>
                  </a:lnTo>
                  <a:lnTo>
                    <a:pt x="1733" y="679258"/>
                  </a:lnTo>
                  <a:lnTo>
                    <a:pt x="6853" y="725489"/>
                  </a:lnTo>
                  <a:lnTo>
                    <a:pt x="15236" y="770657"/>
                  </a:lnTo>
                  <a:lnTo>
                    <a:pt x="26761" y="814639"/>
                  </a:lnTo>
                  <a:lnTo>
                    <a:pt x="41305" y="857312"/>
                  </a:lnTo>
                  <a:lnTo>
                    <a:pt x="58746" y="898555"/>
                  </a:lnTo>
                  <a:lnTo>
                    <a:pt x="78962" y="938246"/>
                  </a:lnTo>
                  <a:lnTo>
                    <a:pt x="101830" y="976261"/>
                  </a:lnTo>
                  <a:lnTo>
                    <a:pt x="127229" y="1012479"/>
                  </a:lnTo>
                  <a:lnTo>
                    <a:pt x="155037" y="1046779"/>
                  </a:lnTo>
                  <a:lnTo>
                    <a:pt x="185130" y="1079036"/>
                  </a:lnTo>
                  <a:lnTo>
                    <a:pt x="217387" y="1109130"/>
                  </a:lnTo>
                  <a:lnTo>
                    <a:pt x="251686" y="1136937"/>
                  </a:lnTo>
                  <a:lnTo>
                    <a:pt x="287904" y="1162337"/>
                  </a:lnTo>
                  <a:lnTo>
                    <a:pt x="325920" y="1185206"/>
                  </a:lnTo>
                  <a:lnTo>
                    <a:pt x="365610" y="1205422"/>
                  </a:lnTo>
                  <a:lnTo>
                    <a:pt x="406853" y="1222864"/>
                  </a:lnTo>
                  <a:lnTo>
                    <a:pt x="449527" y="1237408"/>
                  </a:lnTo>
                  <a:lnTo>
                    <a:pt x="493510" y="1248933"/>
                  </a:lnTo>
                  <a:lnTo>
                    <a:pt x="538678" y="1257317"/>
                  </a:lnTo>
                  <a:lnTo>
                    <a:pt x="584911" y="1262437"/>
                  </a:lnTo>
                  <a:lnTo>
                    <a:pt x="632085" y="1264170"/>
                  </a:lnTo>
                  <a:lnTo>
                    <a:pt x="679258" y="1262437"/>
                  </a:lnTo>
                  <a:lnTo>
                    <a:pt x="725489" y="1257317"/>
                  </a:lnTo>
                  <a:lnTo>
                    <a:pt x="770657" y="1248933"/>
                  </a:lnTo>
                  <a:lnTo>
                    <a:pt x="814639" y="1237408"/>
                  </a:lnTo>
                  <a:lnTo>
                    <a:pt x="857312" y="1222864"/>
                  </a:lnTo>
                  <a:lnTo>
                    <a:pt x="898555" y="1205422"/>
                  </a:lnTo>
                  <a:lnTo>
                    <a:pt x="938246" y="1185206"/>
                  </a:lnTo>
                  <a:lnTo>
                    <a:pt x="976261" y="1162337"/>
                  </a:lnTo>
                  <a:lnTo>
                    <a:pt x="1012479" y="1136937"/>
                  </a:lnTo>
                  <a:lnTo>
                    <a:pt x="1046779" y="1109130"/>
                  </a:lnTo>
                  <a:lnTo>
                    <a:pt x="1079036" y="1079036"/>
                  </a:lnTo>
                  <a:lnTo>
                    <a:pt x="1109130" y="1046779"/>
                  </a:lnTo>
                  <a:lnTo>
                    <a:pt x="1136937" y="1012479"/>
                  </a:lnTo>
                  <a:lnTo>
                    <a:pt x="1162337" y="976261"/>
                  </a:lnTo>
                  <a:lnTo>
                    <a:pt x="1185206" y="938246"/>
                  </a:lnTo>
                  <a:lnTo>
                    <a:pt x="1205422" y="898555"/>
                  </a:lnTo>
                  <a:lnTo>
                    <a:pt x="1222864" y="857312"/>
                  </a:lnTo>
                  <a:lnTo>
                    <a:pt x="1237408" y="814639"/>
                  </a:lnTo>
                  <a:lnTo>
                    <a:pt x="1248933" y="770657"/>
                  </a:lnTo>
                  <a:lnTo>
                    <a:pt x="1257317" y="725489"/>
                  </a:lnTo>
                  <a:lnTo>
                    <a:pt x="1262437" y="679258"/>
                  </a:lnTo>
                  <a:lnTo>
                    <a:pt x="1264170" y="632085"/>
                  </a:lnTo>
                  <a:lnTo>
                    <a:pt x="1262437" y="584912"/>
                  </a:lnTo>
                  <a:lnTo>
                    <a:pt x="1257317" y="538681"/>
                  </a:lnTo>
                  <a:lnTo>
                    <a:pt x="1248933" y="493513"/>
                  </a:lnTo>
                  <a:lnTo>
                    <a:pt x="1237408" y="449531"/>
                  </a:lnTo>
                  <a:lnTo>
                    <a:pt x="1222864" y="406858"/>
                  </a:lnTo>
                  <a:lnTo>
                    <a:pt x="1205422" y="365615"/>
                  </a:lnTo>
                  <a:lnTo>
                    <a:pt x="1185206" y="325924"/>
                  </a:lnTo>
                  <a:lnTo>
                    <a:pt x="1162337" y="287909"/>
                  </a:lnTo>
                  <a:lnTo>
                    <a:pt x="1136937" y="251690"/>
                  </a:lnTo>
                  <a:lnTo>
                    <a:pt x="1109130" y="217391"/>
                  </a:lnTo>
                  <a:lnTo>
                    <a:pt x="1079036" y="185134"/>
                  </a:lnTo>
                  <a:lnTo>
                    <a:pt x="1046779" y="155040"/>
                  </a:lnTo>
                  <a:lnTo>
                    <a:pt x="1012479" y="127232"/>
                  </a:lnTo>
                  <a:lnTo>
                    <a:pt x="976261" y="101833"/>
                  </a:lnTo>
                  <a:lnTo>
                    <a:pt x="938246" y="78964"/>
                  </a:lnTo>
                  <a:lnTo>
                    <a:pt x="898555" y="58747"/>
                  </a:lnTo>
                  <a:lnTo>
                    <a:pt x="857312" y="41306"/>
                  </a:lnTo>
                  <a:lnTo>
                    <a:pt x="814639" y="26762"/>
                  </a:lnTo>
                  <a:lnTo>
                    <a:pt x="770657" y="15236"/>
                  </a:lnTo>
                  <a:lnTo>
                    <a:pt x="725489" y="6853"/>
                  </a:lnTo>
                  <a:lnTo>
                    <a:pt x="679258" y="1733"/>
                  </a:lnTo>
                  <a:lnTo>
                    <a:pt x="632085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17927" y="1362937"/>
              <a:ext cx="2524884" cy="17526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033555" y="6169938"/>
            <a:ext cx="14122400" cy="10560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6750" spc="530">
                <a:solidFill>
                  <a:srgbClr val="626160"/>
                </a:solidFill>
                <a:latin typeface="Tahoma"/>
                <a:cs typeface="Tahoma"/>
              </a:rPr>
              <a:t>Букашки:</a:t>
            </a:r>
            <a:r>
              <a:rPr dirty="0" sz="6750" spc="-310">
                <a:solidFill>
                  <a:srgbClr val="626160"/>
                </a:solidFill>
                <a:latin typeface="Tahoma"/>
                <a:cs typeface="Tahoma"/>
              </a:rPr>
              <a:t> </a:t>
            </a:r>
            <a:r>
              <a:rPr dirty="0" sz="6750" spc="434">
                <a:solidFill>
                  <a:srgbClr val="626160"/>
                </a:solidFill>
                <a:latin typeface="Tahoma"/>
                <a:cs typeface="Tahoma"/>
              </a:rPr>
              <a:t>шесть,</a:t>
            </a:r>
            <a:r>
              <a:rPr dirty="0" sz="6750" spc="-310">
                <a:solidFill>
                  <a:srgbClr val="626160"/>
                </a:solidFill>
                <a:latin typeface="Tahoma"/>
                <a:cs typeface="Tahoma"/>
              </a:rPr>
              <a:t> </a:t>
            </a:r>
            <a:r>
              <a:rPr dirty="0" sz="6750" spc="525">
                <a:solidFill>
                  <a:srgbClr val="626160"/>
                </a:solidFill>
                <a:latin typeface="Tahoma"/>
                <a:cs typeface="Tahoma"/>
              </a:rPr>
              <a:t>восемь,</a:t>
            </a:r>
            <a:r>
              <a:rPr dirty="0" sz="6750" spc="-310">
                <a:solidFill>
                  <a:srgbClr val="626160"/>
                </a:solidFill>
                <a:latin typeface="Tahoma"/>
                <a:cs typeface="Tahoma"/>
              </a:rPr>
              <a:t> </a:t>
            </a:r>
            <a:r>
              <a:rPr dirty="0" sz="6750" spc="710">
                <a:solidFill>
                  <a:srgbClr val="626160"/>
                </a:solidFill>
                <a:latin typeface="Tahoma"/>
                <a:cs typeface="Tahoma"/>
              </a:rPr>
              <a:t>много</a:t>
            </a:r>
            <a:endParaRPr sz="675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012836" y="1421385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665" y="0"/>
                </a:moveTo>
                <a:lnTo>
                  <a:pt x="108513" y="8088"/>
                </a:lnTo>
                <a:lnTo>
                  <a:pt x="64958" y="30612"/>
                </a:lnTo>
                <a:lnTo>
                  <a:pt x="30612" y="64958"/>
                </a:lnTo>
                <a:lnTo>
                  <a:pt x="8088" y="108513"/>
                </a:lnTo>
                <a:lnTo>
                  <a:pt x="0" y="158665"/>
                </a:lnTo>
                <a:lnTo>
                  <a:pt x="8088" y="208816"/>
                </a:lnTo>
                <a:lnTo>
                  <a:pt x="30612" y="252372"/>
                </a:lnTo>
                <a:lnTo>
                  <a:pt x="64958" y="286718"/>
                </a:lnTo>
                <a:lnTo>
                  <a:pt x="108513" y="309242"/>
                </a:lnTo>
                <a:lnTo>
                  <a:pt x="158665" y="317330"/>
                </a:lnTo>
                <a:lnTo>
                  <a:pt x="208816" y="309242"/>
                </a:lnTo>
                <a:lnTo>
                  <a:pt x="252372" y="286718"/>
                </a:lnTo>
                <a:lnTo>
                  <a:pt x="286718" y="252372"/>
                </a:lnTo>
                <a:lnTo>
                  <a:pt x="309242" y="208816"/>
                </a:lnTo>
                <a:lnTo>
                  <a:pt x="317330" y="158665"/>
                </a:lnTo>
                <a:lnTo>
                  <a:pt x="309242" y="108513"/>
                </a:lnTo>
                <a:lnTo>
                  <a:pt x="286718" y="64958"/>
                </a:lnTo>
                <a:lnTo>
                  <a:pt x="252372" y="30612"/>
                </a:lnTo>
                <a:lnTo>
                  <a:pt x="208816" y="8088"/>
                </a:lnTo>
                <a:lnTo>
                  <a:pt x="158665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683799" y="741326"/>
            <a:ext cx="2382520" cy="1121410"/>
          </a:xfrm>
          <a:prstGeom prst="rect">
            <a:avLst/>
          </a:prstGeom>
        </p:spPr>
        <p:txBody>
          <a:bodyPr wrap="square" lIns="0" tIns="138430" rIns="0" bIns="0" rtlCol="0" vert="horz">
            <a:spAutoFit/>
          </a:bodyPr>
          <a:lstStyle/>
          <a:p>
            <a:pPr marL="12700" marR="5080">
              <a:lnSpc>
                <a:spcPct val="79500"/>
              </a:lnSpc>
              <a:spcBef>
                <a:spcPts val="1090"/>
              </a:spcBef>
            </a:pPr>
            <a:r>
              <a:rPr dirty="0" sz="4000" spc="-40">
                <a:solidFill>
                  <a:srgbClr val="125132"/>
                </a:solidFill>
                <a:latin typeface="Microsoft Sans Serif"/>
                <a:cs typeface="Microsoft Sans Serif"/>
              </a:rPr>
              <a:t>ШАГ</a:t>
            </a:r>
            <a:r>
              <a:rPr dirty="0" sz="4000" spc="35">
                <a:solidFill>
                  <a:srgbClr val="125132"/>
                </a:solidFill>
                <a:latin typeface="Microsoft Sans Serif"/>
                <a:cs typeface="Microsoft Sans Serif"/>
              </a:rPr>
              <a:t> </a:t>
            </a:r>
            <a:r>
              <a:rPr dirty="0" sz="4000" spc="-415">
                <a:solidFill>
                  <a:srgbClr val="125132"/>
                </a:solidFill>
                <a:latin typeface="Microsoft Sans Serif"/>
                <a:cs typeface="Microsoft Sans Serif"/>
              </a:rPr>
              <a:t>В </a:t>
            </a:r>
            <a:r>
              <a:rPr dirty="0" sz="4000" spc="-409">
                <a:solidFill>
                  <a:srgbClr val="125132"/>
                </a:solidFill>
                <a:latin typeface="Microsoft Sans Serif"/>
                <a:cs typeface="Microsoft Sans Serif"/>
              </a:rPr>
              <a:t> </a:t>
            </a:r>
            <a:r>
              <a:rPr dirty="0" sz="4000" spc="-190">
                <a:solidFill>
                  <a:srgbClr val="125132"/>
                </a:solidFill>
                <a:latin typeface="Microsoft Sans Serif"/>
                <a:cs typeface="Microsoft Sans Serif"/>
              </a:rPr>
              <a:t>ПРИРОДУ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833471" y="628033"/>
            <a:ext cx="600075" cy="1386205"/>
          </a:xfrm>
          <a:custGeom>
            <a:avLst/>
            <a:gdLst/>
            <a:ahLst/>
            <a:cxnLst/>
            <a:rect l="l" t="t" r="r" b="b"/>
            <a:pathLst>
              <a:path w="600075" h="1386205">
                <a:moveTo>
                  <a:pt x="183159" y="167424"/>
                </a:moveTo>
                <a:lnTo>
                  <a:pt x="174066" y="101752"/>
                </a:lnTo>
                <a:lnTo>
                  <a:pt x="162534" y="65214"/>
                </a:lnTo>
                <a:lnTo>
                  <a:pt x="138912" y="32600"/>
                </a:lnTo>
                <a:lnTo>
                  <a:pt x="98196" y="2603"/>
                </a:lnTo>
                <a:lnTo>
                  <a:pt x="68491" y="0"/>
                </a:lnTo>
                <a:lnTo>
                  <a:pt x="41478" y="12217"/>
                </a:lnTo>
                <a:lnTo>
                  <a:pt x="20320" y="38747"/>
                </a:lnTo>
                <a:lnTo>
                  <a:pt x="4203" y="82486"/>
                </a:lnTo>
                <a:lnTo>
                  <a:pt x="0" y="126365"/>
                </a:lnTo>
                <a:lnTo>
                  <a:pt x="6972" y="170053"/>
                </a:lnTo>
                <a:lnTo>
                  <a:pt x="24371" y="213182"/>
                </a:lnTo>
                <a:lnTo>
                  <a:pt x="57543" y="248780"/>
                </a:lnTo>
                <a:lnTo>
                  <a:pt x="97358" y="265785"/>
                </a:lnTo>
                <a:lnTo>
                  <a:pt x="133883" y="261874"/>
                </a:lnTo>
                <a:lnTo>
                  <a:pt x="162801" y="238937"/>
                </a:lnTo>
                <a:lnTo>
                  <a:pt x="179781" y="198831"/>
                </a:lnTo>
                <a:lnTo>
                  <a:pt x="183159" y="167424"/>
                </a:lnTo>
                <a:close/>
              </a:path>
              <a:path w="600075" h="1386205">
                <a:moveTo>
                  <a:pt x="599541" y="530110"/>
                </a:moveTo>
                <a:lnTo>
                  <a:pt x="596976" y="483768"/>
                </a:lnTo>
                <a:lnTo>
                  <a:pt x="587717" y="438696"/>
                </a:lnTo>
                <a:lnTo>
                  <a:pt x="571715" y="395262"/>
                </a:lnTo>
                <a:lnTo>
                  <a:pt x="548944" y="353860"/>
                </a:lnTo>
                <a:lnTo>
                  <a:pt x="518337" y="316230"/>
                </a:lnTo>
                <a:lnTo>
                  <a:pt x="481406" y="285889"/>
                </a:lnTo>
                <a:lnTo>
                  <a:pt x="439801" y="262521"/>
                </a:lnTo>
                <a:lnTo>
                  <a:pt x="395135" y="245783"/>
                </a:lnTo>
                <a:lnTo>
                  <a:pt x="349072" y="235356"/>
                </a:lnTo>
                <a:lnTo>
                  <a:pt x="303250" y="230911"/>
                </a:lnTo>
                <a:lnTo>
                  <a:pt x="259308" y="232130"/>
                </a:lnTo>
                <a:lnTo>
                  <a:pt x="218897" y="238671"/>
                </a:lnTo>
                <a:lnTo>
                  <a:pt x="143941" y="271818"/>
                </a:lnTo>
                <a:lnTo>
                  <a:pt x="110286" y="301332"/>
                </a:lnTo>
                <a:lnTo>
                  <a:pt x="83616" y="337667"/>
                </a:lnTo>
                <a:lnTo>
                  <a:pt x="64871" y="379793"/>
                </a:lnTo>
                <a:lnTo>
                  <a:pt x="55003" y="426605"/>
                </a:lnTo>
                <a:lnTo>
                  <a:pt x="54127" y="472655"/>
                </a:lnTo>
                <a:lnTo>
                  <a:pt x="61696" y="515277"/>
                </a:lnTo>
                <a:lnTo>
                  <a:pt x="78079" y="554151"/>
                </a:lnTo>
                <a:lnTo>
                  <a:pt x="103632" y="588962"/>
                </a:lnTo>
                <a:lnTo>
                  <a:pt x="138734" y="619379"/>
                </a:lnTo>
                <a:lnTo>
                  <a:pt x="208140" y="662127"/>
                </a:lnTo>
                <a:lnTo>
                  <a:pt x="231127" y="676617"/>
                </a:lnTo>
                <a:lnTo>
                  <a:pt x="271284" y="703757"/>
                </a:lnTo>
                <a:lnTo>
                  <a:pt x="308483" y="734237"/>
                </a:lnTo>
                <a:lnTo>
                  <a:pt x="335495" y="771740"/>
                </a:lnTo>
                <a:lnTo>
                  <a:pt x="347027" y="814285"/>
                </a:lnTo>
                <a:lnTo>
                  <a:pt x="343103" y="858443"/>
                </a:lnTo>
                <a:lnTo>
                  <a:pt x="323748" y="900811"/>
                </a:lnTo>
                <a:lnTo>
                  <a:pt x="314375" y="913498"/>
                </a:lnTo>
                <a:lnTo>
                  <a:pt x="294360" y="938034"/>
                </a:lnTo>
                <a:lnTo>
                  <a:pt x="285254" y="950874"/>
                </a:lnTo>
                <a:lnTo>
                  <a:pt x="258914" y="992606"/>
                </a:lnTo>
                <a:lnTo>
                  <a:pt x="237070" y="1036281"/>
                </a:lnTo>
                <a:lnTo>
                  <a:pt x="223189" y="1081011"/>
                </a:lnTo>
                <a:lnTo>
                  <a:pt x="215303" y="1126236"/>
                </a:lnTo>
                <a:lnTo>
                  <a:pt x="213347" y="1171841"/>
                </a:lnTo>
                <a:lnTo>
                  <a:pt x="217309" y="1217650"/>
                </a:lnTo>
                <a:lnTo>
                  <a:pt x="227152" y="1263535"/>
                </a:lnTo>
                <a:lnTo>
                  <a:pt x="244068" y="1308544"/>
                </a:lnTo>
                <a:lnTo>
                  <a:pt x="269303" y="1345692"/>
                </a:lnTo>
                <a:lnTo>
                  <a:pt x="304622" y="1371993"/>
                </a:lnTo>
                <a:lnTo>
                  <a:pt x="351790" y="1384439"/>
                </a:lnTo>
                <a:lnTo>
                  <a:pt x="383527" y="1385760"/>
                </a:lnTo>
                <a:lnTo>
                  <a:pt x="415556" y="1384554"/>
                </a:lnTo>
                <a:lnTo>
                  <a:pt x="478790" y="1375308"/>
                </a:lnTo>
                <a:lnTo>
                  <a:pt x="514896" y="1361592"/>
                </a:lnTo>
                <a:lnTo>
                  <a:pt x="558253" y="1307757"/>
                </a:lnTo>
                <a:lnTo>
                  <a:pt x="565848" y="1269225"/>
                </a:lnTo>
                <a:lnTo>
                  <a:pt x="568604" y="1215923"/>
                </a:lnTo>
                <a:lnTo>
                  <a:pt x="568769" y="1189240"/>
                </a:lnTo>
                <a:lnTo>
                  <a:pt x="567715" y="1162659"/>
                </a:lnTo>
                <a:lnTo>
                  <a:pt x="565226" y="1108646"/>
                </a:lnTo>
                <a:lnTo>
                  <a:pt x="564743" y="1054747"/>
                </a:lnTo>
                <a:lnTo>
                  <a:pt x="565988" y="1000925"/>
                </a:lnTo>
                <a:lnTo>
                  <a:pt x="568706" y="947178"/>
                </a:lnTo>
                <a:lnTo>
                  <a:pt x="572643" y="893470"/>
                </a:lnTo>
                <a:lnTo>
                  <a:pt x="577519" y="839787"/>
                </a:lnTo>
                <a:lnTo>
                  <a:pt x="588200" y="735037"/>
                </a:lnTo>
                <a:lnTo>
                  <a:pt x="592442" y="683882"/>
                </a:lnTo>
                <a:lnTo>
                  <a:pt x="595782" y="632637"/>
                </a:lnTo>
                <a:lnTo>
                  <a:pt x="598157" y="581367"/>
                </a:lnTo>
                <a:lnTo>
                  <a:pt x="599541" y="530110"/>
                </a:lnTo>
                <a:close/>
              </a:path>
            </a:pathLst>
          </a:custGeom>
          <a:solidFill>
            <a:srgbClr val="12513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20231" y="664794"/>
            <a:ext cx="422542" cy="29333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38433" y="1021960"/>
            <a:ext cx="111567" cy="11155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99580" y="1021960"/>
            <a:ext cx="111567" cy="11155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58247" y="1021960"/>
            <a:ext cx="111567" cy="11155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63428" y="1490827"/>
            <a:ext cx="209794" cy="19521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71814" y="6954734"/>
            <a:ext cx="2519022" cy="322580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5066" y="2693459"/>
            <a:ext cx="1351816" cy="121666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618452" y="8846550"/>
            <a:ext cx="1469665" cy="1973291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652112" y="401516"/>
            <a:ext cx="6570345" cy="10451465"/>
            <a:chOff x="652112" y="401516"/>
            <a:chExt cx="6570345" cy="10451465"/>
          </a:xfrm>
        </p:grpSpPr>
        <p:sp>
          <p:nvSpPr>
            <p:cNvPr id="27" name="object 27"/>
            <p:cNvSpPr/>
            <p:nvPr/>
          </p:nvSpPr>
          <p:spPr>
            <a:xfrm>
              <a:off x="3131490" y="512133"/>
              <a:ext cx="4077335" cy="1466850"/>
            </a:xfrm>
            <a:custGeom>
              <a:avLst/>
              <a:gdLst/>
              <a:ahLst/>
              <a:cxnLst/>
              <a:rect l="l" t="t" r="r" b="b"/>
              <a:pathLst>
                <a:path w="4077334" h="1466850">
                  <a:moveTo>
                    <a:pt x="2155977" y="1245730"/>
                  </a:moveTo>
                  <a:lnTo>
                    <a:pt x="760095" y="1245730"/>
                  </a:lnTo>
                  <a:lnTo>
                    <a:pt x="760095" y="1466392"/>
                  </a:lnTo>
                  <a:lnTo>
                    <a:pt x="2155977" y="1466392"/>
                  </a:lnTo>
                  <a:lnTo>
                    <a:pt x="2155977" y="1245730"/>
                  </a:lnTo>
                  <a:close/>
                </a:path>
                <a:path w="4077334" h="1466850">
                  <a:moveTo>
                    <a:pt x="4076814" y="406552"/>
                  </a:moveTo>
                  <a:lnTo>
                    <a:pt x="2158504" y="406552"/>
                  </a:lnTo>
                  <a:lnTo>
                    <a:pt x="2158504" y="0"/>
                  </a:lnTo>
                  <a:lnTo>
                    <a:pt x="0" y="0"/>
                  </a:lnTo>
                  <a:lnTo>
                    <a:pt x="0" y="415251"/>
                  </a:lnTo>
                  <a:lnTo>
                    <a:pt x="2155977" y="415251"/>
                  </a:lnTo>
                  <a:lnTo>
                    <a:pt x="2155977" y="827011"/>
                  </a:lnTo>
                  <a:lnTo>
                    <a:pt x="2155977" y="1245730"/>
                  </a:lnTo>
                  <a:lnTo>
                    <a:pt x="3003092" y="1245730"/>
                  </a:lnTo>
                  <a:lnTo>
                    <a:pt x="3003092" y="827011"/>
                  </a:lnTo>
                  <a:lnTo>
                    <a:pt x="4076814" y="827011"/>
                  </a:lnTo>
                  <a:lnTo>
                    <a:pt x="4076814" y="4065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117519" y="491965"/>
              <a:ext cx="2185670" cy="447040"/>
            </a:xfrm>
            <a:custGeom>
              <a:avLst/>
              <a:gdLst/>
              <a:ahLst/>
              <a:cxnLst/>
              <a:rect l="l" t="t" r="r" b="b"/>
              <a:pathLst>
                <a:path w="2185670" h="447040">
                  <a:moveTo>
                    <a:pt x="194271" y="121539"/>
                  </a:moveTo>
                  <a:lnTo>
                    <a:pt x="120319" y="121539"/>
                  </a:lnTo>
                  <a:lnTo>
                    <a:pt x="120319" y="149479"/>
                  </a:lnTo>
                  <a:lnTo>
                    <a:pt x="120319" y="327279"/>
                  </a:lnTo>
                  <a:lnTo>
                    <a:pt x="150964" y="327279"/>
                  </a:lnTo>
                  <a:lnTo>
                    <a:pt x="150964" y="149479"/>
                  </a:lnTo>
                  <a:lnTo>
                    <a:pt x="194271" y="149479"/>
                  </a:lnTo>
                  <a:lnTo>
                    <a:pt x="194271" y="121539"/>
                  </a:lnTo>
                  <a:close/>
                </a:path>
                <a:path w="2185670" h="447040">
                  <a:moveTo>
                    <a:pt x="2185187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416560"/>
                  </a:lnTo>
                  <a:lnTo>
                    <a:pt x="0" y="447040"/>
                  </a:lnTo>
                  <a:lnTo>
                    <a:pt x="2185187" y="447040"/>
                  </a:lnTo>
                  <a:lnTo>
                    <a:pt x="2185187" y="416623"/>
                  </a:lnTo>
                  <a:lnTo>
                    <a:pt x="2185187" y="30949"/>
                  </a:lnTo>
                  <a:lnTo>
                    <a:pt x="2154618" y="30949"/>
                  </a:lnTo>
                  <a:lnTo>
                    <a:pt x="2154618" y="416560"/>
                  </a:lnTo>
                  <a:lnTo>
                    <a:pt x="30454" y="416560"/>
                  </a:lnTo>
                  <a:lnTo>
                    <a:pt x="30454" y="30480"/>
                  </a:lnTo>
                  <a:lnTo>
                    <a:pt x="2185187" y="30480"/>
                  </a:lnTo>
                  <a:lnTo>
                    <a:pt x="2185187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48991" y="610693"/>
              <a:ext cx="93421" cy="21085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86736" y="610692"/>
              <a:ext cx="88049" cy="21050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07467" y="613493"/>
              <a:ext cx="93986" cy="20684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24181" y="613499"/>
              <a:ext cx="117064" cy="25054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83864" y="613496"/>
              <a:ext cx="94604" cy="20530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19229" y="613495"/>
              <a:ext cx="84468" cy="20530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41320" y="610692"/>
              <a:ext cx="88143" cy="21050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259110" y="613060"/>
              <a:ext cx="81280" cy="205740"/>
            </a:xfrm>
            <a:custGeom>
              <a:avLst/>
              <a:gdLst/>
              <a:ahLst/>
              <a:cxnLst/>
              <a:rect l="l" t="t" r="r" b="b"/>
              <a:pathLst>
                <a:path w="81279" h="205740">
                  <a:moveTo>
                    <a:pt x="80759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24765" y="31750"/>
                  </a:lnTo>
                  <a:lnTo>
                    <a:pt x="24765" y="205740"/>
                  </a:lnTo>
                  <a:lnTo>
                    <a:pt x="55295" y="205740"/>
                  </a:lnTo>
                  <a:lnTo>
                    <a:pt x="55295" y="31750"/>
                  </a:lnTo>
                  <a:lnTo>
                    <a:pt x="80759" y="31750"/>
                  </a:lnTo>
                  <a:lnTo>
                    <a:pt x="80759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79411" y="613493"/>
              <a:ext cx="82060" cy="20530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06367" y="613502"/>
              <a:ext cx="72783" cy="20529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623232" y="613060"/>
              <a:ext cx="231775" cy="205740"/>
            </a:xfrm>
            <a:custGeom>
              <a:avLst/>
              <a:gdLst/>
              <a:ahLst/>
              <a:cxnLst/>
              <a:rect l="l" t="t" r="r" b="b"/>
              <a:pathLst>
                <a:path w="231775" h="205740">
                  <a:moveTo>
                    <a:pt x="88569" y="0"/>
                  </a:moveTo>
                  <a:lnTo>
                    <a:pt x="57772" y="0"/>
                  </a:lnTo>
                  <a:lnTo>
                    <a:pt x="57772" y="86360"/>
                  </a:lnTo>
                  <a:lnTo>
                    <a:pt x="30746" y="86360"/>
                  </a:lnTo>
                  <a:lnTo>
                    <a:pt x="30746" y="0"/>
                  </a:lnTo>
                  <a:lnTo>
                    <a:pt x="0" y="0"/>
                  </a:lnTo>
                  <a:lnTo>
                    <a:pt x="0" y="86360"/>
                  </a:lnTo>
                  <a:lnTo>
                    <a:pt x="0" y="114300"/>
                  </a:lnTo>
                  <a:lnTo>
                    <a:pt x="0" y="205740"/>
                  </a:lnTo>
                  <a:lnTo>
                    <a:pt x="30746" y="205740"/>
                  </a:lnTo>
                  <a:lnTo>
                    <a:pt x="30746" y="114300"/>
                  </a:lnTo>
                  <a:lnTo>
                    <a:pt x="57772" y="114300"/>
                  </a:lnTo>
                  <a:lnTo>
                    <a:pt x="57772" y="205740"/>
                  </a:lnTo>
                  <a:lnTo>
                    <a:pt x="88569" y="205740"/>
                  </a:lnTo>
                  <a:lnTo>
                    <a:pt x="88569" y="114300"/>
                  </a:lnTo>
                  <a:lnTo>
                    <a:pt x="88569" y="86360"/>
                  </a:lnTo>
                  <a:lnTo>
                    <a:pt x="88569" y="0"/>
                  </a:lnTo>
                  <a:close/>
                </a:path>
                <a:path w="231775" h="205740">
                  <a:moveTo>
                    <a:pt x="231775" y="0"/>
                  </a:moveTo>
                  <a:lnTo>
                    <a:pt x="200939" y="0"/>
                  </a:lnTo>
                  <a:lnTo>
                    <a:pt x="200939" y="86360"/>
                  </a:lnTo>
                  <a:lnTo>
                    <a:pt x="173875" y="86360"/>
                  </a:lnTo>
                  <a:lnTo>
                    <a:pt x="173875" y="0"/>
                  </a:lnTo>
                  <a:lnTo>
                    <a:pt x="143078" y="0"/>
                  </a:lnTo>
                  <a:lnTo>
                    <a:pt x="143078" y="86360"/>
                  </a:lnTo>
                  <a:lnTo>
                    <a:pt x="143078" y="114300"/>
                  </a:lnTo>
                  <a:lnTo>
                    <a:pt x="143078" y="205740"/>
                  </a:lnTo>
                  <a:lnTo>
                    <a:pt x="173875" y="205740"/>
                  </a:lnTo>
                  <a:lnTo>
                    <a:pt x="173875" y="114300"/>
                  </a:lnTo>
                  <a:lnTo>
                    <a:pt x="200939" y="114300"/>
                  </a:lnTo>
                  <a:lnTo>
                    <a:pt x="200939" y="205740"/>
                  </a:lnTo>
                  <a:lnTo>
                    <a:pt x="231775" y="205740"/>
                  </a:lnTo>
                  <a:lnTo>
                    <a:pt x="231775" y="114300"/>
                  </a:lnTo>
                  <a:lnTo>
                    <a:pt x="231775" y="86360"/>
                  </a:lnTo>
                  <a:lnTo>
                    <a:pt x="231775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909546" y="613499"/>
              <a:ext cx="126551" cy="20529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090642" y="555948"/>
              <a:ext cx="2131695" cy="801370"/>
            </a:xfrm>
            <a:custGeom>
              <a:avLst/>
              <a:gdLst/>
              <a:ahLst/>
              <a:cxnLst/>
              <a:rect l="l" t="t" r="r" b="b"/>
              <a:pathLst>
                <a:path w="2131695" h="801369">
                  <a:moveTo>
                    <a:pt x="80200" y="0"/>
                  </a:moveTo>
                  <a:lnTo>
                    <a:pt x="55727" y="0"/>
                  </a:lnTo>
                  <a:lnTo>
                    <a:pt x="55727" y="1828"/>
                  </a:lnTo>
                  <a:lnTo>
                    <a:pt x="55397" y="9639"/>
                  </a:lnTo>
                  <a:lnTo>
                    <a:pt x="54813" y="12255"/>
                  </a:lnTo>
                  <a:lnTo>
                    <a:pt x="53517" y="17729"/>
                  </a:lnTo>
                  <a:lnTo>
                    <a:pt x="49047" y="20662"/>
                  </a:lnTo>
                  <a:lnTo>
                    <a:pt x="40182" y="20662"/>
                  </a:lnTo>
                  <a:lnTo>
                    <a:pt x="35648" y="17729"/>
                  </a:lnTo>
                  <a:lnTo>
                    <a:pt x="34467" y="12255"/>
                  </a:lnTo>
                  <a:lnTo>
                    <a:pt x="33832" y="9639"/>
                  </a:lnTo>
                  <a:lnTo>
                    <a:pt x="33502" y="1828"/>
                  </a:lnTo>
                  <a:lnTo>
                    <a:pt x="33502" y="0"/>
                  </a:lnTo>
                  <a:lnTo>
                    <a:pt x="9017" y="0"/>
                  </a:lnTo>
                  <a:lnTo>
                    <a:pt x="24155" y="36309"/>
                  </a:lnTo>
                  <a:lnTo>
                    <a:pt x="44932" y="42430"/>
                  </a:lnTo>
                  <a:lnTo>
                    <a:pt x="53111" y="41719"/>
                  </a:lnTo>
                  <a:lnTo>
                    <a:pt x="79590" y="8051"/>
                  </a:lnTo>
                  <a:lnTo>
                    <a:pt x="80200" y="0"/>
                  </a:lnTo>
                  <a:close/>
                </a:path>
                <a:path w="2131695" h="801369">
                  <a:moveTo>
                    <a:pt x="90157" y="57556"/>
                  </a:moveTo>
                  <a:lnTo>
                    <a:pt x="63754" y="57556"/>
                  </a:lnTo>
                  <a:lnTo>
                    <a:pt x="63754" y="68910"/>
                  </a:lnTo>
                  <a:lnTo>
                    <a:pt x="30695" y="163118"/>
                  </a:lnTo>
                  <a:lnTo>
                    <a:pt x="29476" y="166801"/>
                  </a:lnTo>
                  <a:lnTo>
                    <a:pt x="27025" y="173964"/>
                  </a:lnTo>
                  <a:lnTo>
                    <a:pt x="23329" y="185000"/>
                  </a:lnTo>
                  <a:lnTo>
                    <a:pt x="22771" y="185000"/>
                  </a:lnTo>
                  <a:lnTo>
                    <a:pt x="24511" y="173761"/>
                  </a:lnTo>
                  <a:lnTo>
                    <a:pt x="25628" y="162839"/>
                  </a:lnTo>
                  <a:lnTo>
                    <a:pt x="26200" y="154152"/>
                  </a:lnTo>
                  <a:lnTo>
                    <a:pt x="26263" y="151777"/>
                  </a:lnTo>
                  <a:lnTo>
                    <a:pt x="26377" y="57556"/>
                  </a:lnTo>
                  <a:lnTo>
                    <a:pt x="0" y="57556"/>
                  </a:lnTo>
                  <a:lnTo>
                    <a:pt x="0" y="262851"/>
                  </a:lnTo>
                  <a:lnTo>
                    <a:pt x="26377" y="262851"/>
                  </a:lnTo>
                  <a:lnTo>
                    <a:pt x="26377" y="246507"/>
                  </a:lnTo>
                  <a:lnTo>
                    <a:pt x="47790" y="185000"/>
                  </a:lnTo>
                  <a:lnTo>
                    <a:pt x="59347" y="151777"/>
                  </a:lnTo>
                  <a:lnTo>
                    <a:pt x="61582" y="145034"/>
                  </a:lnTo>
                  <a:lnTo>
                    <a:pt x="64008" y="136232"/>
                  </a:lnTo>
                  <a:lnTo>
                    <a:pt x="66459" y="128485"/>
                  </a:lnTo>
                  <a:lnTo>
                    <a:pt x="66700" y="128485"/>
                  </a:lnTo>
                  <a:lnTo>
                    <a:pt x="65493" y="137960"/>
                  </a:lnTo>
                  <a:lnTo>
                    <a:pt x="64554" y="147955"/>
                  </a:lnTo>
                  <a:lnTo>
                    <a:pt x="63969" y="157302"/>
                  </a:lnTo>
                  <a:lnTo>
                    <a:pt x="63817" y="162839"/>
                  </a:lnTo>
                  <a:lnTo>
                    <a:pt x="63754" y="262851"/>
                  </a:lnTo>
                  <a:lnTo>
                    <a:pt x="90157" y="262851"/>
                  </a:lnTo>
                  <a:lnTo>
                    <a:pt x="90157" y="128485"/>
                  </a:lnTo>
                  <a:lnTo>
                    <a:pt x="90157" y="57556"/>
                  </a:lnTo>
                  <a:close/>
                </a:path>
                <a:path w="2131695" h="801369">
                  <a:moveTo>
                    <a:pt x="2131301" y="353847"/>
                  </a:moveTo>
                  <a:lnTo>
                    <a:pt x="181597" y="353847"/>
                  </a:lnTo>
                  <a:lnTo>
                    <a:pt x="181597" y="384327"/>
                  </a:lnTo>
                  <a:lnTo>
                    <a:pt x="181597" y="770407"/>
                  </a:lnTo>
                  <a:lnTo>
                    <a:pt x="181597" y="800887"/>
                  </a:lnTo>
                  <a:lnTo>
                    <a:pt x="2131301" y="800887"/>
                  </a:lnTo>
                  <a:lnTo>
                    <a:pt x="2131301" y="770407"/>
                  </a:lnTo>
                  <a:lnTo>
                    <a:pt x="212128" y="770407"/>
                  </a:lnTo>
                  <a:lnTo>
                    <a:pt x="212128" y="384327"/>
                  </a:lnTo>
                  <a:lnTo>
                    <a:pt x="2100846" y="384327"/>
                  </a:lnTo>
                  <a:lnTo>
                    <a:pt x="2100846" y="770013"/>
                  </a:lnTo>
                  <a:lnTo>
                    <a:pt x="2131301" y="770013"/>
                  </a:lnTo>
                  <a:lnTo>
                    <a:pt x="2131301" y="384327"/>
                  </a:lnTo>
                  <a:lnTo>
                    <a:pt x="2131301" y="384022"/>
                  </a:lnTo>
                  <a:lnTo>
                    <a:pt x="2131301" y="353847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94398" y="1030766"/>
              <a:ext cx="84123" cy="20539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23419" y="1030768"/>
              <a:ext cx="90039" cy="20539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62886" y="1028100"/>
              <a:ext cx="93546" cy="21075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945061" y="1028100"/>
              <a:ext cx="93421" cy="21075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96172" y="1030771"/>
              <a:ext cx="99588" cy="20728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087948" y="1030775"/>
              <a:ext cx="74295" cy="205740"/>
            </a:xfrm>
            <a:custGeom>
              <a:avLst/>
              <a:gdLst/>
              <a:ahLst/>
              <a:cxnLst/>
              <a:rect l="l" t="t" r="r" b="b"/>
              <a:pathLst>
                <a:path w="74295" h="205740">
                  <a:moveTo>
                    <a:pt x="7391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205740"/>
                  </a:lnTo>
                  <a:lnTo>
                    <a:pt x="30518" y="205740"/>
                  </a:lnTo>
                  <a:lnTo>
                    <a:pt x="30518" y="27940"/>
                  </a:lnTo>
                  <a:lnTo>
                    <a:pt x="73914" y="27940"/>
                  </a:lnTo>
                  <a:lnTo>
                    <a:pt x="73914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04104" y="1030768"/>
              <a:ext cx="90091" cy="20539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42759" y="1030766"/>
              <a:ext cx="84719" cy="20539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475977" y="1030765"/>
              <a:ext cx="72657" cy="20539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587678" y="1028104"/>
              <a:ext cx="88112" cy="21054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20381" y="1028956"/>
              <a:ext cx="91054" cy="20909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65323" y="1030768"/>
              <a:ext cx="90028" cy="20539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272252" y="973333"/>
              <a:ext cx="1828164" cy="796290"/>
            </a:xfrm>
            <a:custGeom>
              <a:avLst/>
              <a:gdLst/>
              <a:ahLst/>
              <a:cxnLst/>
              <a:rect l="l" t="t" r="r" b="b"/>
              <a:pathLst>
                <a:path w="1828165" h="796289">
                  <a:moveTo>
                    <a:pt x="872426" y="351751"/>
                  </a:moveTo>
                  <a:lnTo>
                    <a:pt x="841794" y="351751"/>
                  </a:lnTo>
                  <a:lnTo>
                    <a:pt x="841794" y="382231"/>
                  </a:lnTo>
                  <a:lnTo>
                    <a:pt x="841794" y="765771"/>
                  </a:lnTo>
                  <a:lnTo>
                    <a:pt x="30454" y="765771"/>
                  </a:lnTo>
                  <a:lnTo>
                    <a:pt x="30454" y="382231"/>
                  </a:lnTo>
                  <a:lnTo>
                    <a:pt x="841794" y="382231"/>
                  </a:lnTo>
                  <a:lnTo>
                    <a:pt x="841794" y="351751"/>
                  </a:lnTo>
                  <a:lnTo>
                    <a:pt x="0" y="351751"/>
                  </a:lnTo>
                  <a:lnTo>
                    <a:pt x="0" y="382231"/>
                  </a:lnTo>
                  <a:lnTo>
                    <a:pt x="0" y="765771"/>
                  </a:lnTo>
                  <a:lnTo>
                    <a:pt x="0" y="796251"/>
                  </a:lnTo>
                  <a:lnTo>
                    <a:pt x="872426" y="796251"/>
                  </a:lnTo>
                  <a:lnTo>
                    <a:pt x="872426" y="766267"/>
                  </a:lnTo>
                  <a:lnTo>
                    <a:pt x="872426" y="765771"/>
                  </a:lnTo>
                  <a:lnTo>
                    <a:pt x="872426" y="382231"/>
                  </a:lnTo>
                  <a:lnTo>
                    <a:pt x="872426" y="351751"/>
                  </a:lnTo>
                  <a:close/>
                </a:path>
                <a:path w="1828165" h="796289">
                  <a:moveTo>
                    <a:pt x="1817941" y="0"/>
                  </a:moveTo>
                  <a:lnTo>
                    <a:pt x="1793417" y="0"/>
                  </a:lnTo>
                  <a:lnTo>
                    <a:pt x="1793417" y="1790"/>
                  </a:lnTo>
                  <a:lnTo>
                    <a:pt x="1793087" y="9626"/>
                  </a:lnTo>
                  <a:lnTo>
                    <a:pt x="1792427" y="12217"/>
                  </a:lnTo>
                  <a:lnTo>
                    <a:pt x="1791284" y="17627"/>
                  </a:lnTo>
                  <a:lnTo>
                    <a:pt x="1786826" y="20650"/>
                  </a:lnTo>
                  <a:lnTo>
                    <a:pt x="1777834" y="20650"/>
                  </a:lnTo>
                  <a:lnTo>
                    <a:pt x="1773250" y="17627"/>
                  </a:lnTo>
                  <a:lnTo>
                    <a:pt x="1772119" y="12217"/>
                  </a:lnTo>
                  <a:lnTo>
                    <a:pt x="1771497" y="9626"/>
                  </a:lnTo>
                  <a:lnTo>
                    <a:pt x="1771205" y="1790"/>
                  </a:lnTo>
                  <a:lnTo>
                    <a:pt x="1771205" y="0"/>
                  </a:lnTo>
                  <a:lnTo>
                    <a:pt x="1746618" y="0"/>
                  </a:lnTo>
                  <a:lnTo>
                    <a:pt x="1761896" y="36271"/>
                  </a:lnTo>
                  <a:lnTo>
                    <a:pt x="1782572" y="42519"/>
                  </a:lnTo>
                  <a:lnTo>
                    <a:pt x="1790661" y="41783"/>
                  </a:lnTo>
                  <a:lnTo>
                    <a:pt x="1817319" y="7950"/>
                  </a:lnTo>
                  <a:lnTo>
                    <a:pt x="1817941" y="0"/>
                  </a:lnTo>
                  <a:close/>
                </a:path>
                <a:path w="1828165" h="796289">
                  <a:moveTo>
                    <a:pt x="1827682" y="57442"/>
                  </a:moveTo>
                  <a:lnTo>
                    <a:pt x="1801444" y="57442"/>
                  </a:lnTo>
                  <a:lnTo>
                    <a:pt x="1801444" y="68795"/>
                  </a:lnTo>
                  <a:lnTo>
                    <a:pt x="1768398" y="163093"/>
                  </a:lnTo>
                  <a:lnTo>
                    <a:pt x="1767154" y="166839"/>
                  </a:lnTo>
                  <a:lnTo>
                    <a:pt x="1766328" y="169214"/>
                  </a:lnTo>
                  <a:lnTo>
                    <a:pt x="1764703" y="173951"/>
                  </a:lnTo>
                  <a:lnTo>
                    <a:pt x="1761045" y="185013"/>
                  </a:lnTo>
                  <a:lnTo>
                    <a:pt x="1760423" y="185013"/>
                  </a:lnTo>
                  <a:lnTo>
                    <a:pt x="1762137" y="173761"/>
                  </a:lnTo>
                  <a:lnTo>
                    <a:pt x="1763217" y="162915"/>
                  </a:lnTo>
                  <a:lnTo>
                    <a:pt x="1763763" y="154114"/>
                  </a:lnTo>
                  <a:lnTo>
                    <a:pt x="1763814" y="151841"/>
                  </a:lnTo>
                  <a:lnTo>
                    <a:pt x="1763915" y="57442"/>
                  </a:lnTo>
                  <a:lnTo>
                    <a:pt x="1737715" y="57442"/>
                  </a:lnTo>
                  <a:lnTo>
                    <a:pt x="1737715" y="262839"/>
                  </a:lnTo>
                  <a:lnTo>
                    <a:pt x="1763915" y="262839"/>
                  </a:lnTo>
                  <a:lnTo>
                    <a:pt x="1763915" y="246392"/>
                  </a:lnTo>
                  <a:lnTo>
                    <a:pt x="1785366" y="185013"/>
                  </a:lnTo>
                  <a:lnTo>
                    <a:pt x="1796961" y="151841"/>
                  </a:lnTo>
                  <a:lnTo>
                    <a:pt x="1799247" y="145059"/>
                  </a:lnTo>
                  <a:lnTo>
                    <a:pt x="1800428" y="140817"/>
                  </a:lnTo>
                  <a:lnTo>
                    <a:pt x="1801660" y="136245"/>
                  </a:lnTo>
                  <a:lnTo>
                    <a:pt x="1804098" y="128447"/>
                  </a:lnTo>
                  <a:lnTo>
                    <a:pt x="1804403" y="128447"/>
                  </a:lnTo>
                  <a:lnTo>
                    <a:pt x="1803158" y="137972"/>
                  </a:lnTo>
                  <a:lnTo>
                    <a:pt x="1802231" y="147891"/>
                  </a:lnTo>
                  <a:lnTo>
                    <a:pt x="1801647" y="157276"/>
                  </a:lnTo>
                  <a:lnTo>
                    <a:pt x="1801507" y="162915"/>
                  </a:lnTo>
                  <a:lnTo>
                    <a:pt x="1801444" y="262839"/>
                  </a:lnTo>
                  <a:lnTo>
                    <a:pt x="1827682" y="262839"/>
                  </a:lnTo>
                  <a:lnTo>
                    <a:pt x="1827682" y="128447"/>
                  </a:lnTo>
                  <a:lnTo>
                    <a:pt x="1827682" y="57442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393331" y="1444728"/>
              <a:ext cx="114164" cy="20537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559266" y="1444728"/>
              <a:ext cx="93934" cy="20695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680854" y="1442010"/>
              <a:ext cx="88342" cy="21051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810451" y="1444728"/>
              <a:ext cx="72804" cy="205375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933219" y="1387208"/>
              <a:ext cx="90805" cy="262890"/>
            </a:xfrm>
            <a:custGeom>
              <a:avLst/>
              <a:gdLst/>
              <a:ahLst/>
              <a:cxnLst/>
              <a:rect l="l" t="t" r="r" b="b"/>
              <a:pathLst>
                <a:path w="90804" h="262889">
                  <a:moveTo>
                    <a:pt x="33580" y="0"/>
                  </a:moveTo>
                  <a:lnTo>
                    <a:pt x="9057" y="0"/>
                  </a:lnTo>
                  <a:lnTo>
                    <a:pt x="9474" y="7967"/>
                  </a:lnTo>
                  <a:lnTo>
                    <a:pt x="30818" y="40007"/>
                  </a:lnTo>
                  <a:lnTo>
                    <a:pt x="44993" y="42564"/>
                  </a:lnTo>
                  <a:lnTo>
                    <a:pt x="53094" y="41822"/>
                  </a:lnTo>
                  <a:lnTo>
                    <a:pt x="76124" y="20679"/>
                  </a:lnTo>
                  <a:lnTo>
                    <a:pt x="40197" y="20679"/>
                  </a:lnTo>
                  <a:lnTo>
                    <a:pt x="35621" y="17695"/>
                  </a:lnTo>
                  <a:lnTo>
                    <a:pt x="34428" y="12271"/>
                  </a:lnTo>
                  <a:lnTo>
                    <a:pt x="33946" y="9549"/>
                  </a:lnTo>
                  <a:lnTo>
                    <a:pt x="33580" y="1811"/>
                  </a:lnTo>
                  <a:lnTo>
                    <a:pt x="33580" y="0"/>
                  </a:lnTo>
                  <a:close/>
                </a:path>
                <a:path w="90804" h="262889">
                  <a:moveTo>
                    <a:pt x="80374" y="0"/>
                  </a:moveTo>
                  <a:lnTo>
                    <a:pt x="55746" y="0"/>
                  </a:lnTo>
                  <a:lnTo>
                    <a:pt x="55746" y="1811"/>
                  </a:lnTo>
                  <a:lnTo>
                    <a:pt x="55317" y="9549"/>
                  </a:lnTo>
                  <a:lnTo>
                    <a:pt x="54825" y="12271"/>
                  </a:lnTo>
                  <a:lnTo>
                    <a:pt x="53652" y="17695"/>
                  </a:lnTo>
                  <a:lnTo>
                    <a:pt x="49129" y="20679"/>
                  </a:lnTo>
                  <a:lnTo>
                    <a:pt x="76124" y="20679"/>
                  </a:lnTo>
                  <a:lnTo>
                    <a:pt x="77900" y="16189"/>
                  </a:lnTo>
                  <a:lnTo>
                    <a:pt x="79749" y="8064"/>
                  </a:lnTo>
                  <a:lnTo>
                    <a:pt x="80374" y="0"/>
                  </a:lnTo>
                  <a:close/>
                </a:path>
                <a:path w="90804" h="262889">
                  <a:moveTo>
                    <a:pt x="26407" y="57527"/>
                  </a:moveTo>
                  <a:lnTo>
                    <a:pt x="0" y="57527"/>
                  </a:lnTo>
                  <a:lnTo>
                    <a:pt x="0" y="262892"/>
                  </a:lnTo>
                  <a:lnTo>
                    <a:pt x="26407" y="262892"/>
                  </a:lnTo>
                  <a:lnTo>
                    <a:pt x="26407" y="246442"/>
                  </a:lnTo>
                  <a:lnTo>
                    <a:pt x="47728" y="185125"/>
                  </a:lnTo>
                  <a:lnTo>
                    <a:pt x="22847" y="185125"/>
                  </a:lnTo>
                  <a:lnTo>
                    <a:pt x="24574" y="173825"/>
                  </a:lnTo>
                  <a:lnTo>
                    <a:pt x="25681" y="162916"/>
                  </a:lnTo>
                  <a:lnTo>
                    <a:pt x="26241" y="154126"/>
                  </a:lnTo>
                  <a:lnTo>
                    <a:pt x="26302" y="151827"/>
                  </a:lnTo>
                  <a:lnTo>
                    <a:pt x="26407" y="57527"/>
                  </a:lnTo>
                  <a:close/>
                </a:path>
                <a:path w="90804" h="262889">
                  <a:moveTo>
                    <a:pt x="90217" y="128446"/>
                  </a:moveTo>
                  <a:lnTo>
                    <a:pt x="66762" y="128446"/>
                  </a:lnTo>
                  <a:lnTo>
                    <a:pt x="65571" y="137988"/>
                  </a:lnTo>
                  <a:lnTo>
                    <a:pt x="64668" y="147941"/>
                  </a:lnTo>
                  <a:lnTo>
                    <a:pt x="64094" y="157367"/>
                  </a:lnTo>
                  <a:lnTo>
                    <a:pt x="63954" y="162916"/>
                  </a:lnTo>
                  <a:lnTo>
                    <a:pt x="63893" y="262892"/>
                  </a:lnTo>
                  <a:lnTo>
                    <a:pt x="90217" y="262892"/>
                  </a:lnTo>
                  <a:lnTo>
                    <a:pt x="90217" y="128446"/>
                  </a:lnTo>
                  <a:close/>
                </a:path>
                <a:path w="90804" h="262889">
                  <a:moveTo>
                    <a:pt x="90217" y="57527"/>
                  </a:moveTo>
                  <a:lnTo>
                    <a:pt x="63893" y="57527"/>
                  </a:lnTo>
                  <a:lnTo>
                    <a:pt x="63893" y="68940"/>
                  </a:lnTo>
                  <a:lnTo>
                    <a:pt x="30846" y="163133"/>
                  </a:lnTo>
                  <a:lnTo>
                    <a:pt x="29556" y="166897"/>
                  </a:lnTo>
                  <a:lnTo>
                    <a:pt x="28712" y="169289"/>
                  </a:lnTo>
                  <a:lnTo>
                    <a:pt x="27108" y="174046"/>
                  </a:lnTo>
                  <a:lnTo>
                    <a:pt x="23465" y="185125"/>
                  </a:lnTo>
                  <a:lnTo>
                    <a:pt x="47728" y="185125"/>
                  </a:lnTo>
                  <a:lnTo>
                    <a:pt x="59307" y="151827"/>
                  </a:lnTo>
                  <a:lnTo>
                    <a:pt x="61635" y="145052"/>
                  </a:lnTo>
                  <a:lnTo>
                    <a:pt x="62899" y="140820"/>
                  </a:lnTo>
                  <a:lnTo>
                    <a:pt x="64205" y="136246"/>
                  </a:lnTo>
                  <a:lnTo>
                    <a:pt x="66657" y="128446"/>
                  </a:lnTo>
                  <a:lnTo>
                    <a:pt x="90217" y="128446"/>
                  </a:lnTo>
                  <a:lnTo>
                    <a:pt x="90217" y="57527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871582" y="401516"/>
              <a:ext cx="1431290" cy="1686560"/>
            </a:xfrm>
            <a:custGeom>
              <a:avLst/>
              <a:gdLst/>
              <a:ahLst/>
              <a:cxnLst/>
              <a:rect l="l" t="t" r="r" b="b"/>
              <a:pathLst>
                <a:path w="1431289" h="1686560">
                  <a:moveTo>
                    <a:pt x="121399" y="1413281"/>
                  </a:moveTo>
                  <a:lnTo>
                    <a:pt x="110248" y="1413281"/>
                  </a:lnTo>
                  <a:lnTo>
                    <a:pt x="110248" y="1419072"/>
                  </a:lnTo>
                  <a:lnTo>
                    <a:pt x="90766" y="1477162"/>
                  </a:lnTo>
                  <a:lnTo>
                    <a:pt x="86817" y="1491221"/>
                  </a:lnTo>
                  <a:lnTo>
                    <a:pt x="87274" y="1480807"/>
                  </a:lnTo>
                  <a:lnTo>
                    <a:pt x="87274" y="1413281"/>
                  </a:lnTo>
                  <a:lnTo>
                    <a:pt x="76060" y="1413281"/>
                  </a:lnTo>
                  <a:lnTo>
                    <a:pt x="76060" y="1521294"/>
                  </a:lnTo>
                  <a:lnTo>
                    <a:pt x="87274" y="1521294"/>
                  </a:lnTo>
                  <a:lnTo>
                    <a:pt x="87274" y="1514779"/>
                  </a:lnTo>
                  <a:lnTo>
                    <a:pt x="106934" y="1457058"/>
                  </a:lnTo>
                  <a:lnTo>
                    <a:pt x="110718" y="1442339"/>
                  </a:lnTo>
                  <a:lnTo>
                    <a:pt x="110248" y="1453007"/>
                  </a:lnTo>
                  <a:lnTo>
                    <a:pt x="110248" y="1521294"/>
                  </a:lnTo>
                  <a:lnTo>
                    <a:pt x="121399" y="1521294"/>
                  </a:lnTo>
                  <a:lnTo>
                    <a:pt x="121399" y="1413281"/>
                  </a:lnTo>
                  <a:close/>
                </a:path>
                <a:path w="1431289" h="1686560">
                  <a:moveTo>
                    <a:pt x="211277" y="1413294"/>
                  </a:moveTo>
                  <a:lnTo>
                    <a:pt x="197573" y="1413294"/>
                  </a:lnTo>
                  <a:lnTo>
                    <a:pt x="187807" y="1470075"/>
                  </a:lnTo>
                  <a:lnTo>
                    <a:pt x="186588" y="1477606"/>
                  </a:lnTo>
                  <a:lnTo>
                    <a:pt x="185115" y="1486941"/>
                  </a:lnTo>
                  <a:lnTo>
                    <a:pt x="183845" y="1495882"/>
                  </a:lnTo>
                  <a:lnTo>
                    <a:pt x="183197" y="1502257"/>
                  </a:lnTo>
                  <a:lnTo>
                    <a:pt x="182626" y="1498625"/>
                  </a:lnTo>
                  <a:lnTo>
                    <a:pt x="181825" y="1492288"/>
                  </a:lnTo>
                  <a:lnTo>
                    <a:pt x="181546" y="1489202"/>
                  </a:lnTo>
                  <a:lnTo>
                    <a:pt x="179400" y="1475524"/>
                  </a:lnTo>
                  <a:lnTo>
                    <a:pt x="171742" y="1432725"/>
                  </a:lnTo>
                  <a:lnTo>
                    <a:pt x="168262" y="1413294"/>
                  </a:lnTo>
                  <a:lnTo>
                    <a:pt x="154419" y="1413294"/>
                  </a:lnTo>
                  <a:lnTo>
                    <a:pt x="154419" y="1521294"/>
                  </a:lnTo>
                  <a:lnTo>
                    <a:pt x="163741" y="1521294"/>
                  </a:lnTo>
                  <a:lnTo>
                    <a:pt x="163639" y="1446860"/>
                  </a:lnTo>
                  <a:lnTo>
                    <a:pt x="163487" y="1438948"/>
                  </a:lnTo>
                  <a:lnTo>
                    <a:pt x="163271" y="1432725"/>
                  </a:lnTo>
                  <a:lnTo>
                    <a:pt x="164706" y="1444345"/>
                  </a:lnTo>
                  <a:lnTo>
                    <a:pt x="165912" y="1452359"/>
                  </a:lnTo>
                  <a:lnTo>
                    <a:pt x="166979" y="1458226"/>
                  </a:lnTo>
                  <a:lnTo>
                    <a:pt x="167970" y="1463421"/>
                  </a:lnTo>
                  <a:lnTo>
                    <a:pt x="177584" y="1521294"/>
                  </a:lnTo>
                  <a:lnTo>
                    <a:pt x="187439" y="1521294"/>
                  </a:lnTo>
                  <a:lnTo>
                    <a:pt x="190665" y="1502257"/>
                  </a:lnTo>
                  <a:lnTo>
                    <a:pt x="199644" y="1449285"/>
                  </a:lnTo>
                  <a:lnTo>
                    <a:pt x="200901" y="1441475"/>
                  </a:lnTo>
                  <a:lnTo>
                    <a:pt x="201599" y="1436458"/>
                  </a:lnTo>
                  <a:lnTo>
                    <a:pt x="201993" y="1432725"/>
                  </a:lnTo>
                  <a:lnTo>
                    <a:pt x="201891" y="1444345"/>
                  </a:lnTo>
                  <a:lnTo>
                    <a:pt x="201371" y="1457045"/>
                  </a:lnTo>
                  <a:lnTo>
                    <a:pt x="201561" y="1454658"/>
                  </a:lnTo>
                  <a:lnTo>
                    <a:pt x="201561" y="1521294"/>
                  </a:lnTo>
                  <a:lnTo>
                    <a:pt x="211277" y="1521294"/>
                  </a:lnTo>
                  <a:lnTo>
                    <a:pt x="211277" y="1454658"/>
                  </a:lnTo>
                  <a:lnTo>
                    <a:pt x="211277" y="1432725"/>
                  </a:lnTo>
                  <a:lnTo>
                    <a:pt x="211277" y="1413294"/>
                  </a:lnTo>
                  <a:close/>
                </a:path>
                <a:path w="1431289" h="1686560">
                  <a:moveTo>
                    <a:pt x="259524" y="1503807"/>
                  </a:moveTo>
                  <a:lnTo>
                    <a:pt x="246773" y="1503807"/>
                  </a:lnTo>
                  <a:lnTo>
                    <a:pt x="246773" y="1521294"/>
                  </a:lnTo>
                  <a:lnTo>
                    <a:pt x="259524" y="1521294"/>
                  </a:lnTo>
                  <a:lnTo>
                    <a:pt x="259524" y="1503807"/>
                  </a:lnTo>
                  <a:close/>
                </a:path>
                <a:path w="1431289" h="1686560">
                  <a:moveTo>
                    <a:pt x="394639" y="1510576"/>
                  </a:moveTo>
                  <a:lnTo>
                    <a:pt x="385660" y="1485455"/>
                  </a:lnTo>
                  <a:lnTo>
                    <a:pt x="385864" y="1480439"/>
                  </a:lnTo>
                  <a:lnTo>
                    <a:pt x="382536" y="1466151"/>
                  </a:lnTo>
                  <a:lnTo>
                    <a:pt x="374777" y="1464957"/>
                  </a:lnTo>
                  <a:lnTo>
                    <a:pt x="374777" y="1464437"/>
                  </a:lnTo>
                  <a:lnTo>
                    <a:pt x="382536" y="1463027"/>
                  </a:lnTo>
                  <a:lnTo>
                    <a:pt x="383336" y="1455204"/>
                  </a:lnTo>
                  <a:lnTo>
                    <a:pt x="385356" y="1425168"/>
                  </a:lnTo>
                  <a:lnTo>
                    <a:pt x="387515" y="1423073"/>
                  </a:lnTo>
                  <a:lnTo>
                    <a:pt x="389890" y="1422641"/>
                  </a:lnTo>
                  <a:lnTo>
                    <a:pt x="391934" y="1423073"/>
                  </a:lnTo>
                  <a:lnTo>
                    <a:pt x="391934" y="1413002"/>
                  </a:lnTo>
                  <a:lnTo>
                    <a:pt x="388594" y="1412278"/>
                  </a:lnTo>
                  <a:lnTo>
                    <a:pt x="383108" y="1412278"/>
                  </a:lnTo>
                  <a:lnTo>
                    <a:pt x="380276" y="1413713"/>
                  </a:lnTo>
                  <a:lnTo>
                    <a:pt x="375754" y="1418869"/>
                  </a:lnTo>
                  <a:lnTo>
                    <a:pt x="374777" y="1424076"/>
                  </a:lnTo>
                  <a:lnTo>
                    <a:pt x="373900" y="1430286"/>
                  </a:lnTo>
                  <a:lnTo>
                    <a:pt x="374065" y="1436166"/>
                  </a:lnTo>
                  <a:lnTo>
                    <a:pt x="372960" y="1453019"/>
                  </a:lnTo>
                  <a:lnTo>
                    <a:pt x="372135" y="1455610"/>
                  </a:lnTo>
                  <a:lnTo>
                    <a:pt x="369316" y="1460093"/>
                  </a:lnTo>
                  <a:lnTo>
                    <a:pt x="365988" y="1460284"/>
                  </a:lnTo>
                  <a:lnTo>
                    <a:pt x="357759" y="1460284"/>
                  </a:lnTo>
                  <a:lnTo>
                    <a:pt x="357759" y="1413294"/>
                  </a:lnTo>
                  <a:lnTo>
                    <a:pt x="346595" y="1413294"/>
                  </a:lnTo>
                  <a:lnTo>
                    <a:pt x="346595" y="1521294"/>
                  </a:lnTo>
                  <a:lnTo>
                    <a:pt x="357759" y="1521294"/>
                  </a:lnTo>
                  <a:lnTo>
                    <a:pt x="357759" y="1470431"/>
                  </a:lnTo>
                  <a:lnTo>
                    <a:pt x="365988" y="1470431"/>
                  </a:lnTo>
                  <a:lnTo>
                    <a:pt x="369316" y="1471269"/>
                  </a:lnTo>
                  <a:lnTo>
                    <a:pt x="375158" y="1476527"/>
                  </a:lnTo>
                  <a:lnTo>
                    <a:pt x="375158" y="1484020"/>
                  </a:lnTo>
                  <a:lnTo>
                    <a:pt x="375754" y="1495996"/>
                  </a:lnTo>
                  <a:lnTo>
                    <a:pt x="375754" y="1501571"/>
                  </a:lnTo>
                  <a:lnTo>
                    <a:pt x="376948" y="1512138"/>
                  </a:lnTo>
                  <a:lnTo>
                    <a:pt x="377609" y="1515592"/>
                  </a:lnTo>
                  <a:lnTo>
                    <a:pt x="380606" y="1518653"/>
                  </a:lnTo>
                  <a:lnTo>
                    <a:pt x="382536" y="1520888"/>
                  </a:lnTo>
                  <a:lnTo>
                    <a:pt x="385076" y="1521929"/>
                  </a:lnTo>
                  <a:lnTo>
                    <a:pt x="390525" y="1521929"/>
                  </a:lnTo>
                  <a:lnTo>
                    <a:pt x="392823" y="1521383"/>
                  </a:lnTo>
                  <a:lnTo>
                    <a:pt x="394639" y="1520571"/>
                  </a:lnTo>
                  <a:lnTo>
                    <a:pt x="394639" y="1510576"/>
                  </a:lnTo>
                  <a:close/>
                </a:path>
                <a:path w="1431289" h="1686560">
                  <a:moveTo>
                    <a:pt x="436016" y="1503807"/>
                  </a:moveTo>
                  <a:lnTo>
                    <a:pt x="423240" y="1503807"/>
                  </a:lnTo>
                  <a:lnTo>
                    <a:pt x="423240" y="1521294"/>
                  </a:lnTo>
                  <a:lnTo>
                    <a:pt x="436016" y="1521294"/>
                  </a:lnTo>
                  <a:lnTo>
                    <a:pt x="436016" y="1503807"/>
                  </a:lnTo>
                  <a:close/>
                </a:path>
                <a:path w="1431289" h="1686560">
                  <a:moveTo>
                    <a:pt x="560984" y="1521294"/>
                  </a:moveTo>
                  <a:lnTo>
                    <a:pt x="555879" y="1489329"/>
                  </a:lnTo>
                  <a:lnTo>
                    <a:pt x="554329" y="1479588"/>
                  </a:lnTo>
                  <a:lnTo>
                    <a:pt x="546074" y="1427784"/>
                  </a:lnTo>
                  <a:lnTo>
                    <a:pt x="543979" y="1414640"/>
                  </a:lnTo>
                  <a:lnTo>
                    <a:pt x="543979" y="1479588"/>
                  </a:lnTo>
                  <a:lnTo>
                    <a:pt x="531368" y="1479588"/>
                  </a:lnTo>
                  <a:lnTo>
                    <a:pt x="535165" y="1450924"/>
                  </a:lnTo>
                  <a:lnTo>
                    <a:pt x="537019" y="1435481"/>
                  </a:lnTo>
                  <a:lnTo>
                    <a:pt x="537552" y="1427784"/>
                  </a:lnTo>
                  <a:lnTo>
                    <a:pt x="537806" y="1432509"/>
                  </a:lnTo>
                  <a:lnTo>
                    <a:pt x="538365" y="1437805"/>
                  </a:lnTo>
                  <a:lnTo>
                    <a:pt x="540296" y="1452702"/>
                  </a:lnTo>
                  <a:lnTo>
                    <a:pt x="543979" y="1479588"/>
                  </a:lnTo>
                  <a:lnTo>
                    <a:pt x="543979" y="1414640"/>
                  </a:lnTo>
                  <a:lnTo>
                    <a:pt x="543763" y="1413281"/>
                  </a:lnTo>
                  <a:lnTo>
                    <a:pt x="532498" y="1413281"/>
                  </a:lnTo>
                  <a:lnTo>
                    <a:pt x="515708" y="1521294"/>
                  </a:lnTo>
                  <a:lnTo>
                    <a:pt x="525665" y="1521294"/>
                  </a:lnTo>
                  <a:lnTo>
                    <a:pt x="530225" y="1489329"/>
                  </a:lnTo>
                  <a:lnTo>
                    <a:pt x="545261" y="1489329"/>
                  </a:lnTo>
                  <a:lnTo>
                    <a:pt x="550062" y="1521294"/>
                  </a:lnTo>
                  <a:lnTo>
                    <a:pt x="560984" y="1521294"/>
                  </a:lnTo>
                  <a:close/>
                </a:path>
                <a:path w="1431289" h="1686560">
                  <a:moveTo>
                    <a:pt x="602551" y="1503807"/>
                  </a:moveTo>
                  <a:lnTo>
                    <a:pt x="589749" y="1503807"/>
                  </a:lnTo>
                  <a:lnTo>
                    <a:pt x="589749" y="1521294"/>
                  </a:lnTo>
                  <a:lnTo>
                    <a:pt x="602551" y="1521294"/>
                  </a:lnTo>
                  <a:lnTo>
                    <a:pt x="602551" y="1503807"/>
                  </a:lnTo>
                  <a:close/>
                </a:path>
                <a:path w="1431289" h="1686560">
                  <a:moveTo>
                    <a:pt x="715391" y="1413344"/>
                  </a:moveTo>
                  <a:lnTo>
                    <a:pt x="676744" y="1413344"/>
                  </a:lnTo>
                  <a:lnTo>
                    <a:pt x="676744" y="1423504"/>
                  </a:lnTo>
                  <a:lnTo>
                    <a:pt x="690308" y="1423504"/>
                  </a:lnTo>
                  <a:lnTo>
                    <a:pt x="690308" y="1521294"/>
                  </a:lnTo>
                  <a:lnTo>
                    <a:pt x="701675" y="1521294"/>
                  </a:lnTo>
                  <a:lnTo>
                    <a:pt x="701675" y="1423504"/>
                  </a:lnTo>
                  <a:lnTo>
                    <a:pt x="715391" y="1423504"/>
                  </a:lnTo>
                  <a:lnTo>
                    <a:pt x="715391" y="1413344"/>
                  </a:lnTo>
                  <a:close/>
                </a:path>
                <a:path w="1431289" h="1686560">
                  <a:moveTo>
                    <a:pt x="784758" y="1413281"/>
                  </a:moveTo>
                  <a:lnTo>
                    <a:pt x="773607" y="1413281"/>
                  </a:lnTo>
                  <a:lnTo>
                    <a:pt x="773607" y="1419072"/>
                  </a:lnTo>
                  <a:lnTo>
                    <a:pt x="754062" y="1477162"/>
                  </a:lnTo>
                  <a:lnTo>
                    <a:pt x="750176" y="1491221"/>
                  </a:lnTo>
                  <a:lnTo>
                    <a:pt x="750570" y="1480807"/>
                  </a:lnTo>
                  <a:lnTo>
                    <a:pt x="750570" y="1413281"/>
                  </a:lnTo>
                  <a:lnTo>
                    <a:pt x="739419" y="1413281"/>
                  </a:lnTo>
                  <a:lnTo>
                    <a:pt x="739419" y="1521294"/>
                  </a:lnTo>
                  <a:lnTo>
                    <a:pt x="750570" y="1521294"/>
                  </a:lnTo>
                  <a:lnTo>
                    <a:pt x="750570" y="1514779"/>
                  </a:lnTo>
                  <a:lnTo>
                    <a:pt x="770293" y="1457058"/>
                  </a:lnTo>
                  <a:lnTo>
                    <a:pt x="774001" y="1442339"/>
                  </a:lnTo>
                  <a:lnTo>
                    <a:pt x="773607" y="1453007"/>
                  </a:lnTo>
                  <a:lnTo>
                    <a:pt x="773607" y="1521294"/>
                  </a:lnTo>
                  <a:lnTo>
                    <a:pt x="784758" y="1521294"/>
                  </a:lnTo>
                  <a:lnTo>
                    <a:pt x="784758" y="1413281"/>
                  </a:lnTo>
                  <a:close/>
                </a:path>
                <a:path w="1431289" h="1686560">
                  <a:moveTo>
                    <a:pt x="874687" y="1413294"/>
                  </a:moveTo>
                  <a:lnTo>
                    <a:pt x="860844" y="1413294"/>
                  </a:lnTo>
                  <a:lnTo>
                    <a:pt x="851166" y="1470075"/>
                  </a:lnTo>
                  <a:lnTo>
                    <a:pt x="847102" y="1495882"/>
                  </a:lnTo>
                  <a:lnTo>
                    <a:pt x="846429" y="1502257"/>
                  </a:lnTo>
                  <a:lnTo>
                    <a:pt x="845743" y="1498625"/>
                  </a:lnTo>
                  <a:lnTo>
                    <a:pt x="845985" y="1498625"/>
                  </a:lnTo>
                  <a:lnTo>
                    <a:pt x="845121" y="1492288"/>
                  </a:lnTo>
                  <a:lnTo>
                    <a:pt x="844905" y="1489202"/>
                  </a:lnTo>
                  <a:lnTo>
                    <a:pt x="842924" y="1475524"/>
                  </a:lnTo>
                  <a:lnTo>
                    <a:pt x="831392" y="1413294"/>
                  </a:lnTo>
                  <a:lnTo>
                    <a:pt x="817765" y="1413294"/>
                  </a:lnTo>
                  <a:lnTo>
                    <a:pt x="817765" y="1521294"/>
                  </a:lnTo>
                  <a:lnTo>
                    <a:pt x="826985" y="1521294"/>
                  </a:lnTo>
                  <a:lnTo>
                    <a:pt x="826985" y="1464005"/>
                  </a:lnTo>
                  <a:lnTo>
                    <a:pt x="826719" y="1432725"/>
                  </a:lnTo>
                  <a:lnTo>
                    <a:pt x="828090" y="1444345"/>
                  </a:lnTo>
                  <a:lnTo>
                    <a:pt x="829221" y="1452359"/>
                  </a:lnTo>
                  <a:lnTo>
                    <a:pt x="841006" y="1521294"/>
                  </a:lnTo>
                  <a:lnTo>
                    <a:pt x="850620" y="1521294"/>
                  </a:lnTo>
                  <a:lnTo>
                    <a:pt x="864311" y="1441475"/>
                  </a:lnTo>
                  <a:lnTo>
                    <a:pt x="865428" y="1432725"/>
                  </a:lnTo>
                  <a:lnTo>
                    <a:pt x="865428" y="1436573"/>
                  </a:lnTo>
                  <a:lnTo>
                    <a:pt x="864666" y="1457045"/>
                  </a:lnTo>
                  <a:lnTo>
                    <a:pt x="864933" y="1454658"/>
                  </a:lnTo>
                  <a:lnTo>
                    <a:pt x="864933" y="1521294"/>
                  </a:lnTo>
                  <a:lnTo>
                    <a:pt x="874687" y="1521294"/>
                  </a:lnTo>
                  <a:lnTo>
                    <a:pt x="874687" y="1413294"/>
                  </a:lnTo>
                  <a:close/>
                </a:path>
                <a:path w="1431289" h="1686560">
                  <a:moveTo>
                    <a:pt x="953046" y="1413281"/>
                  </a:moveTo>
                  <a:lnTo>
                    <a:pt x="941857" y="1413281"/>
                  </a:lnTo>
                  <a:lnTo>
                    <a:pt x="941857" y="1419072"/>
                  </a:lnTo>
                  <a:lnTo>
                    <a:pt x="922286" y="1477162"/>
                  </a:lnTo>
                  <a:lnTo>
                    <a:pt x="918375" y="1491221"/>
                  </a:lnTo>
                  <a:lnTo>
                    <a:pt x="918832" y="1480807"/>
                  </a:lnTo>
                  <a:lnTo>
                    <a:pt x="918832" y="1413281"/>
                  </a:lnTo>
                  <a:lnTo>
                    <a:pt x="907707" y="1413281"/>
                  </a:lnTo>
                  <a:lnTo>
                    <a:pt x="907707" y="1521294"/>
                  </a:lnTo>
                  <a:lnTo>
                    <a:pt x="918832" y="1521294"/>
                  </a:lnTo>
                  <a:lnTo>
                    <a:pt x="918832" y="1514779"/>
                  </a:lnTo>
                  <a:lnTo>
                    <a:pt x="938453" y="1457058"/>
                  </a:lnTo>
                  <a:lnTo>
                    <a:pt x="942238" y="1442339"/>
                  </a:lnTo>
                  <a:lnTo>
                    <a:pt x="941857" y="1453007"/>
                  </a:lnTo>
                  <a:lnTo>
                    <a:pt x="941857" y="1521294"/>
                  </a:lnTo>
                  <a:lnTo>
                    <a:pt x="953046" y="1521294"/>
                  </a:lnTo>
                  <a:lnTo>
                    <a:pt x="953046" y="1413281"/>
                  </a:lnTo>
                  <a:close/>
                </a:path>
                <a:path w="1431289" h="1686560">
                  <a:moveTo>
                    <a:pt x="1431124" y="0"/>
                  </a:moveTo>
                  <a:lnTo>
                    <a:pt x="1400670" y="0"/>
                  </a:lnTo>
                  <a:lnTo>
                    <a:pt x="1400670" y="1337589"/>
                  </a:lnTo>
                  <a:lnTo>
                    <a:pt x="1400670" y="1368069"/>
                  </a:lnTo>
                  <a:lnTo>
                    <a:pt x="1400670" y="1368704"/>
                  </a:lnTo>
                  <a:lnTo>
                    <a:pt x="1400581" y="1565935"/>
                  </a:lnTo>
                  <a:lnTo>
                    <a:pt x="1400670" y="1566189"/>
                  </a:lnTo>
                  <a:lnTo>
                    <a:pt x="30632" y="1566189"/>
                  </a:lnTo>
                  <a:lnTo>
                    <a:pt x="30632" y="1368069"/>
                  </a:lnTo>
                  <a:lnTo>
                    <a:pt x="1400670" y="1368069"/>
                  </a:lnTo>
                  <a:lnTo>
                    <a:pt x="1400670" y="1337589"/>
                  </a:lnTo>
                  <a:lnTo>
                    <a:pt x="0" y="1337589"/>
                  </a:lnTo>
                  <a:lnTo>
                    <a:pt x="0" y="1368069"/>
                  </a:lnTo>
                  <a:lnTo>
                    <a:pt x="0" y="1566189"/>
                  </a:lnTo>
                  <a:lnTo>
                    <a:pt x="0" y="1596669"/>
                  </a:lnTo>
                  <a:lnTo>
                    <a:pt x="1400670" y="1596669"/>
                  </a:lnTo>
                  <a:lnTo>
                    <a:pt x="1400670" y="1686369"/>
                  </a:lnTo>
                  <a:lnTo>
                    <a:pt x="1431124" y="1686369"/>
                  </a:lnTo>
                  <a:lnTo>
                    <a:pt x="1431124" y="1596669"/>
                  </a:lnTo>
                  <a:lnTo>
                    <a:pt x="1431124" y="1566189"/>
                  </a:lnTo>
                  <a:lnTo>
                    <a:pt x="1431124" y="1565935"/>
                  </a:lnTo>
                  <a:lnTo>
                    <a:pt x="1431124" y="1368704"/>
                  </a:lnTo>
                  <a:lnTo>
                    <a:pt x="1431124" y="1368069"/>
                  </a:lnTo>
                  <a:lnTo>
                    <a:pt x="1431124" y="1337589"/>
                  </a:lnTo>
                  <a:lnTo>
                    <a:pt x="1431124" y="0"/>
                  </a:lnTo>
                  <a:close/>
                </a:path>
              </a:pathLst>
            </a:custGeom>
            <a:solidFill>
              <a:srgbClr val="0049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855097" y="1814797"/>
              <a:ext cx="101506" cy="108010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4983835" y="1813007"/>
              <a:ext cx="243840" cy="111125"/>
            </a:xfrm>
            <a:custGeom>
              <a:avLst/>
              <a:gdLst/>
              <a:ahLst/>
              <a:cxnLst/>
              <a:rect l="l" t="t" r="r" b="b"/>
              <a:pathLst>
                <a:path w="243839" h="111125">
                  <a:moveTo>
                    <a:pt x="44729" y="71894"/>
                  </a:moveTo>
                  <a:lnTo>
                    <a:pt x="43522" y="64185"/>
                  </a:lnTo>
                  <a:lnTo>
                    <a:pt x="37934" y="56515"/>
                  </a:lnTo>
                  <a:lnTo>
                    <a:pt x="34798" y="53721"/>
                  </a:lnTo>
                  <a:lnTo>
                    <a:pt x="30302" y="52514"/>
                  </a:lnTo>
                  <a:lnTo>
                    <a:pt x="30302" y="52082"/>
                  </a:lnTo>
                  <a:lnTo>
                    <a:pt x="35902" y="50419"/>
                  </a:lnTo>
                  <a:lnTo>
                    <a:pt x="38950" y="46659"/>
                  </a:lnTo>
                  <a:lnTo>
                    <a:pt x="42354" y="39255"/>
                  </a:lnTo>
                  <a:lnTo>
                    <a:pt x="42849" y="31292"/>
                  </a:lnTo>
                  <a:lnTo>
                    <a:pt x="42849" y="20662"/>
                  </a:lnTo>
                  <a:lnTo>
                    <a:pt x="41948" y="12585"/>
                  </a:lnTo>
                  <a:lnTo>
                    <a:pt x="33083" y="1790"/>
                  </a:lnTo>
                  <a:lnTo>
                    <a:pt x="27851" y="0"/>
                  </a:lnTo>
                  <a:lnTo>
                    <a:pt x="16738" y="0"/>
                  </a:lnTo>
                  <a:lnTo>
                    <a:pt x="12395" y="1790"/>
                  </a:lnTo>
                  <a:lnTo>
                    <a:pt x="4521" y="10668"/>
                  </a:lnTo>
                  <a:lnTo>
                    <a:pt x="1409" y="18300"/>
                  </a:lnTo>
                  <a:lnTo>
                    <a:pt x="1485" y="26949"/>
                  </a:lnTo>
                  <a:lnTo>
                    <a:pt x="11988" y="28460"/>
                  </a:lnTo>
                  <a:lnTo>
                    <a:pt x="11988" y="24320"/>
                  </a:lnTo>
                  <a:lnTo>
                    <a:pt x="13004" y="18021"/>
                  </a:lnTo>
                  <a:lnTo>
                    <a:pt x="16624" y="12255"/>
                  </a:lnTo>
                  <a:lnTo>
                    <a:pt x="18364" y="10452"/>
                  </a:lnTo>
                  <a:lnTo>
                    <a:pt x="24485" y="10452"/>
                  </a:lnTo>
                  <a:lnTo>
                    <a:pt x="27851" y="11341"/>
                  </a:lnTo>
                  <a:lnTo>
                    <a:pt x="29692" y="15671"/>
                  </a:lnTo>
                  <a:lnTo>
                    <a:pt x="30530" y="17233"/>
                  </a:lnTo>
                  <a:lnTo>
                    <a:pt x="31369" y="20040"/>
                  </a:lnTo>
                  <a:lnTo>
                    <a:pt x="31369" y="36220"/>
                  </a:lnTo>
                  <a:lnTo>
                    <a:pt x="30530" y="39624"/>
                  </a:lnTo>
                  <a:lnTo>
                    <a:pt x="28270" y="44119"/>
                  </a:lnTo>
                  <a:lnTo>
                    <a:pt x="25285" y="47739"/>
                  </a:lnTo>
                  <a:lnTo>
                    <a:pt x="14820" y="47739"/>
                  </a:lnTo>
                  <a:lnTo>
                    <a:pt x="14820" y="58000"/>
                  </a:lnTo>
                  <a:lnTo>
                    <a:pt x="22555" y="58000"/>
                  </a:lnTo>
                  <a:lnTo>
                    <a:pt x="26136" y="58585"/>
                  </a:lnTo>
                  <a:lnTo>
                    <a:pt x="32893" y="66675"/>
                  </a:lnTo>
                  <a:lnTo>
                    <a:pt x="33286" y="74409"/>
                  </a:lnTo>
                  <a:lnTo>
                    <a:pt x="33286" y="82308"/>
                  </a:lnTo>
                  <a:lnTo>
                    <a:pt x="32677" y="89306"/>
                  </a:lnTo>
                  <a:lnTo>
                    <a:pt x="28448" y="98374"/>
                  </a:lnTo>
                  <a:lnTo>
                    <a:pt x="25425" y="100215"/>
                  </a:lnTo>
                  <a:lnTo>
                    <a:pt x="17310" y="100215"/>
                  </a:lnTo>
                  <a:lnTo>
                    <a:pt x="14135" y="98374"/>
                  </a:lnTo>
                  <a:lnTo>
                    <a:pt x="11201" y="90081"/>
                  </a:lnTo>
                  <a:lnTo>
                    <a:pt x="10693" y="83527"/>
                  </a:lnTo>
                  <a:lnTo>
                    <a:pt x="10909" y="80238"/>
                  </a:lnTo>
                  <a:lnTo>
                    <a:pt x="177" y="81737"/>
                  </a:lnTo>
                  <a:lnTo>
                    <a:pt x="0" y="87223"/>
                  </a:lnTo>
                  <a:lnTo>
                    <a:pt x="1409" y="96291"/>
                  </a:lnTo>
                  <a:lnTo>
                    <a:pt x="4991" y="101765"/>
                  </a:lnTo>
                  <a:lnTo>
                    <a:pt x="8140" y="107149"/>
                  </a:lnTo>
                  <a:lnTo>
                    <a:pt x="13119" y="110528"/>
                  </a:lnTo>
                  <a:lnTo>
                    <a:pt x="31216" y="110528"/>
                  </a:lnTo>
                  <a:lnTo>
                    <a:pt x="37198" y="104775"/>
                  </a:lnTo>
                  <a:lnTo>
                    <a:pt x="43294" y="94792"/>
                  </a:lnTo>
                  <a:lnTo>
                    <a:pt x="44729" y="86410"/>
                  </a:lnTo>
                  <a:lnTo>
                    <a:pt x="44729" y="71894"/>
                  </a:lnTo>
                  <a:close/>
                </a:path>
                <a:path w="243839" h="111125">
                  <a:moveTo>
                    <a:pt x="107899" y="99593"/>
                  </a:moveTo>
                  <a:lnTo>
                    <a:pt x="82981" y="99593"/>
                  </a:lnTo>
                  <a:lnTo>
                    <a:pt x="82981" y="58585"/>
                  </a:lnTo>
                  <a:lnTo>
                    <a:pt x="101193" y="58585"/>
                  </a:lnTo>
                  <a:lnTo>
                    <a:pt x="101193" y="48082"/>
                  </a:lnTo>
                  <a:lnTo>
                    <a:pt x="82981" y="48082"/>
                  </a:lnTo>
                  <a:lnTo>
                    <a:pt x="82981" y="12255"/>
                  </a:lnTo>
                  <a:lnTo>
                    <a:pt x="106743" y="12255"/>
                  </a:lnTo>
                  <a:lnTo>
                    <a:pt x="106743" y="2032"/>
                  </a:lnTo>
                  <a:lnTo>
                    <a:pt x="71462" y="2032"/>
                  </a:lnTo>
                  <a:lnTo>
                    <a:pt x="71462" y="109804"/>
                  </a:lnTo>
                  <a:lnTo>
                    <a:pt x="107899" y="109804"/>
                  </a:lnTo>
                  <a:lnTo>
                    <a:pt x="107899" y="99593"/>
                  </a:lnTo>
                  <a:close/>
                </a:path>
                <a:path w="243839" h="111125">
                  <a:moveTo>
                    <a:pt x="176644" y="73456"/>
                  </a:moveTo>
                  <a:lnTo>
                    <a:pt x="165061" y="53213"/>
                  </a:lnTo>
                  <a:lnTo>
                    <a:pt x="165061" y="68326"/>
                  </a:lnTo>
                  <a:lnTo>
                    <a:pt x="165061" y="90081"/>
                  </a:lnTo>
                  <a:lnTo>
                    <a:pt x="162445" y="94157"/>
                  </a:lnTo>
                  <a:lnTo>
                    <a:pt x="160959" y="95732"/>
                  </a:lnTo>
                  <a:lnTo>
                    <a:pt x="157670" y="99580"/>
                  </a:lnTo>
                  <a:lnTo>
                    <a:pt x="147053" y="99580"/>
                  </a:lnTo>
                  <a:lnTo>
                    <a:pt x="147053" y="57899"/>
                  </a:lnTo>
                  <a:lnTo>
                    <a:pt x="154216" y="57899"/>
                  </a:lnTo>
                  <a:lnTo>
                    <a:pt x="157670" y="57645"/>
                  </a:lnTo>
                  <a:lnTo>
                    <a:pt x="162915" y="64033"/>
                  </a:lnTo>
                  <a:lnTo>
                    <a:pt x="165061" y="68326"/>
                  </a:lnTo>
                  <a:lnTo>
                    <a:pt x="165061" y="53213"/>
                  </a:lnTo>
                  <a:lnTo>
                    <a:pt x="161950" y="52222"/>
                  </a:lnTo>
                  <a:lnTo>
                    <a:pt x="166141" y="51066"/>
                  </a:lnTo>
                  <a:lnTo>
                    <a:pt x="168668" y="48221"/>
                  </a:lnTo>
                  <a:lnTo>
                    <a:pt x="168833" y="47980"/>
                  </a:lnTo>
                  <a:lnTo>
                    <a:pt x="170307" y="45834"/>
                  </a:lnTo>
                  <a:lnTo>
                    <a:pt x="173291" y="40487"/>
                  </a:lnTo>
                  <a:lnTo>
                    <a:pt x="173482" y="35039"/>
                  </a:lnTo>
                  <a:lnTo>
                    <a:pt x="173596" y="18300"/>
                  </a:lnTo>
                  <a:lnTo>
                    <a:pt x="171348" y="11874"/>
                  </a:lnTo>
                  <a:lnTo>
                    <a:pt x="170929" y="10668"/>
                  </a:lnTo>
                  <a:lnTo>
                    <a:pt x="166357" y="6756"/>
                  </a:lnTo>
                  <a:lnTo>
                    <a:pt x="163118" y="4114"/>
                  </a:lnTo>
                  <a:lnTo>
                    <a:pt x="163118" y="20040"/>
                  </a:lnTo>
                  <a:lnTo>
                    <a:pt x="163118" y="35039"/>
                  </a:lnTo>
                  <a:lnTo>
                    <a:pt x="162445" y="40792"/>
                  </a:lnTo>
                  <a:lnTo>
                    <a:pt x="160070" y="43954"/>
                  </a:lnTo>
                  <a:lnTo>
                    <a:pt x="157187" y="47739"/>
                  </a:lnTo>
                  <a:lnTo>
                    <a:pt x="153403" y="47980"/>
                  </a:lnTo>
                  <a:lnTo>
                    <a:pt x="147053" y="47980"/>
                  </a:lnTo>
                  <a:lnTo>
                    <a:pt x="147053" y="12039"/>
                  </a:lnTo>
                  <a:lnTo>
                    <a:pt x="153746" y="12039"/>
                  </a:lnTo>
                  <a:lnTo>
                    <a:pt x="156502" y="11874"/>
                  </a:lnTo>
                  <a:lnTo>
                    <a:pt x="159410" y="15367"/>
                  </a:lnTo>
                  <a:lnTo>
                    <a:pt x="159956" y="15773"/>
                  </a:lnTo>
                  <a:lnTo>
                    <a:pt x="163118" y="20040"/>
                  </a:lnTo>
                  <a:lnTo>
                    <a:pt x="163118" y="4114"/>
                  </a:lnTo>
                  <a:lnTo>
                    <a:pt x="160591" y="2032"/>
                  </a:lnTo>
                  <a:lnTo>
                    <a:pt x="151993" y="1803"/>
                  </a:lnTo>
                  <a:lnTo>
                    <a:pt x="136004" y="1803"/>
                  </a:lnTo>
                  <a:lnTo>
                    <a:pt x="136004" y="109804"/>
                  </a:lnTo>
                  <a:lnTo>
                    <a:pt x="153403" y="109804"/>
                  </a:lnTo>
                  <a:lnTo>
                    <a:pt x="162788" y="110261"/>
                  </a:lnTo>
                  <a:lnTo>
                    <a:pt x="169849" y="102438"/>
                  </a:lnTo>
                  <a:lnTo>
                    <a:pt x="172339" y="99580"/>
                  </a:lnTo>
                  <a:lnTo>
                    <a:pt x="175895" y="95529"/>
                  </a:lnTo>
                  <a:lnTo>
                    <a:pt x="176644" y="84315"/>
                  </a:lnTo>
                  <a:lnTo>
                    <a:pt x="176644" y="73456"/>
                  </a:lnTo>
                  <a:close/>
                </a:path>
                <a:path w="243839" h="111125">
                  <a:moveTo>
                    <a:pt x="243789" y="109804"/>
                  </a:moveTo>
                  <a:lnTo>
                    <a:pt x="238671" y="77838"/>
                  </a:lnTo>
                  <a:lnTo>
                    <a:pt x="237109" y="68097"/>
                  </a:lnTo>
                  <a:lnTo>
                    <a:pt x="228815" y="16294"/>
                  </a:lnTo>
                  <a:lnTo>
                    <a:pt x="226758" y="3467"/>
                  </a:lnTo>
                  <a:lnTo>
                    <a:pt x="226758" y="68097"/>
                  </a:lnTo>
                  <a:lnTo>
                    <a:pt x="214109" y="68097"/>
                  </a:lnTo>
                  <a:lnTo>
                    <a:pt x="217690" y="41211"/>
                  </a:lnTo>
                  <a:lnTo>
                    <a:pt x="218071" y="39433"/>
                  </a:lnTo>
                  <a:lnTo>
                    <a:pt x="219811" y="23990"/>
                  </a:lnTo>
                  <a:lnTo>
                    <a:pt x="220294" y="16294"/>
                  </a:lnTo>
                  <a:lnTo>
                    <a:pt x="220560" y="21018"/>
                  </a:lnTo>
                  <a:lnTo>
                    <a:pt x="221132" y="26314"/>
                  </a:lnTo>
                  <a:lnTo>
                    <a:pt x="223164" y="41262"/>
                  </a:lnTo>
                  <a:lnTo>
                    <a:pt x="226758" y="68097"/>
                  </a:lnTo>
                  <a:lnTo>
                    <a:pt x="226758" y="3467"/>
                  </a:lnTo>
                  <a:lnTo>
                    <a:pt x="226491" y="1790"/>
                  </a:lnTo>
                  <a:lnTo>
                    <a:pt x="215353" y="1790"/>
                  </a:lnTo>
                  <a:lnTo>
                    <a:pt x="198386" y="109804"/>
                  </a:lnTo>
                  <a:lnTo>
                    <a:pt x="208394" y="109804"/>
                  </a:lnTo>
                  <a:lnTo>
                    <a:pt x="213042" y="77838"/>
                  </a:lnTo>
                  <a:lnTo>
                    <a:pt x="228092" y="77838"/>
                  </a:lnTo>
                  <a:lnTo>
                    <a:pt x="232943" y="109804"/>
                  </a:lnTo>
                  <a:lnTo>
                    <a:pt x="243789" y="109804"/>
                  </a:lnTo>
                  <a:close/>
                </a:path>
              </a:pathLst>
            </a:custGeom>
            <a:solidFill>
              <a:srgbClr val="0049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333826" y="7191819"/>
              <a:ext cx="3015020" cy="173990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52112" y="9036452"/>
              <a:ext cx="1397214" cy="1816100"/>
            </a:xfrm>
            <a:prstGeom prst="rect">
              <a:avLst/>
            </a:prstGeom>
          </p:spPr>
        </p:pic>
      </p:grpSp>
      <p:pic>
        <p:nvPicPr>
          <p:cNvPr id="65" name="object 6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7900043" y="6480161"/>
            <a:ext cx="1637573" cy="1727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779" y="292393"/>
            <a:ext cx="7880787" cy="1070847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770101" y="292389"/>
            <a:ext cx="12334240" cy="10708640"/>
            <a:chOff x="7770101" y="292389"/>
            <a:chExt cx="12334240" cy="107086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1174" y="292389"/>
              <a:ext cx="6685524" cy="1070848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770101" y="1424710"/>
              <a:ext cx="1910080" cy="798830"/>
            </a:xfrm>
            <a:custGeom>
              <a:avLst/>
              <a:gdLst/>
              <a:ahLst/>
              <a:cxnLst/>
              <a:rect l="l" t="t" r="r" b="b"/>
              <a:pathLst>
                <a:path w="1910079" h="798830">
                  <a:moveTo>
                    <a:pt x="1304787" y="0"/>
                  </a:moveTo>
                  <a:lnTo>
                    <a:pt x="1304787" y="301079"/>
                  </a:lnTo>
                  <a:lnTo>
                    <a:pt x="0" y="301079"/>
                  </a:lnTo>
                  <a:lnTo>
                    <a:pt x="0" y="497702"/>
                  </a:lnTo>
                  <a:lnTo>
                    <a:pt x="1304787" y="497702"/>
                  </a:lnTo>
                  <a:lnTo>
                    <a:pt x="1304787" y="798781"/>
                  </a:lnTo>
                  <a:lnTo>
                    <a:pt x="1909994" y="399390"/>
                  </a:lnTo>
                  <a:lnTo>
                    <a:pt x="1304787" y="0"/>
                  </a:lnTo>
                  <a:close/>
                </a:path>
              </a:pathLst>
            </a:custGeom>
            <a:solidFill>
              <a:srgbClr val="C87D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2874079" y="8975402"/>
              <a:ext cx="7230109" cy="1877695"/>
            </a:xfrm>
            <a:custGeom>
              <a:avLst/>
              <a:gdLst/>
              <a:ahLst/>
              <a:cxnLst/>
              <a:rect l="l" t="t" r="r" b="b"/>
              <a:pathLst>
                <a:path w="7230109" h="1877695">
                  <a:moveTo>
                    <a:pt x="7230020" y="0"/>
                  </a:moveTo>
                  <a:lnTo>
                    <a:pt x="0" y="0"/>
                  </a:lnTo>
                  <a:lnTo>
                    <a:pt x="0" y="1877450"/>
                  </a:lnTo>
                  <a:lnTo>
                    <a:pt x="7230020" y="1877450"/>
                  </a:lnTo>
                  <a:lnTo>
                    <a:pt x="7230020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427628" y="9033260"/>
            <a:ext cx="6123940" cy="1655445"/>
          </a:xfrm>
          <a:prstGeom prst="rect"/>
        </p:spPr>
        <p:txBody>
          <a:bodyPr wrap="square" lIns="0" tIns="104775" rIns="0" bIns="0" rtlCol="0" vert="horz">
            <a:spAutoFit/>
          </a:bodyPr>
          <a:lstStyle/>
          <a:p>
            <a:pPr algn="ctr" marL="876935" marR="1005205">
              <a:lnSpc>
                <a:spcPts val="4040"/>
              </a:lnSpc>
              <a:spcBef>
                <a:spcPts val="825"/>
              </a:spcBef>
            </a:pPr>
            <a:r>
              <a:rPr dirty="0" sz="3950" spc="330">
                <a:solidFill>
                  <a:srgbClr val="F4EDEA"/>
                </a:solidFill>
              </a:rPr>
              <a:t>Гусеница</a:t>
            </a:r>
            <a:r>
              <a:rPr dirty="0" sz="3950" spc="-250">
                <a:solidFill>
                  <a:srgbClr val="F4EDEA"/>
                </a:solidFill>
              </a:rPr>
              <a:t> </a:t>
            </a:r>
            <a:r>
              <a:rPr dirty="0" sz="3950" spc="434">
                <a:solidFill>
                  <a:srgbClr val="F4EDEA"/>
                </a:solidFill>
              </a:rPr>
              <a:t>перед </a:t>
            </a:r>
            <a:r>
              <a:rPr dirty="0" sz="3950" spc="-1220">
                <a:solidFill>
                  <a:srgbClr val="F4EDEA"/>
                </a:solidFill>
              </a:rPr>
              <a:t> </a:t>
            </a:r>
            <a:r>
              <a:rPr dirty="0" sz="3950" spc="405">
                <a:solidFill>
                  <a:srgbClr val="F4EDEA"/>
                </a:solidFill>
              </a:rPr>
              <a:t>окукливанием</a:t>
            </a:r>
            <a:endParaRPr sz="3950"/>
          </a:p>
          <a:p>
            <a:pPr algn="ctr">
              <a:lnSpc>
                <a:spcPts val="4025"/>
              </a:lnSpc>
            </a:pPr>
            <a:r>
              <a:rPr dirty="0" sz="3950" spc="520">
                <a:solidFill>
                  <a:srgbClr val="F4EDEA"/>
                </a:solidFill>
              </a:rPr>
              <a:t>и</a:t>
            </a:r>
            <a:r>
              <a:rPr dirty="0" sz="3950" spc="-195">
                <a:solidFill>
                  <a:srgbClr val="F4EDEA"/>
                </a:solidFill>
              </a:rPr>
              <a:t> </a:t>
            </a:r>
            <a:r>
              <a:rPr dirty="0" sz="3950" spc="315">
                <a:solidFill>
                  <a:srgbClr val="F4EDEA"/>
                </a:solidFill>
              </a:rPr>
              <a:t>куколка</a:t>
            </a:r>
            <a:r>
              <a:rPr dirty="0" sz="3950" spc="-195">
                <a:solidFill>
                  <a:srgbClr val="F4EDEA"/>
                </a:solidFill>
              </a:rPr>
              <a:t> </a:t>
            </a:r>
            <a:r>
              <a:rPr dirty="0" sz="3950" spc="440">
                <a:solidFill>
                  <a:srgbClr val="F4EDEA"/>
                </a:solidFill>
              </a:rPr>
              <a:t>крапивницы</a:t>
            </a:r>
            <a:endParaRPr sz="39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274644"/>
            <a:ext cx="18808700" cy="10759440"/>
            <a:chOff x="0" y="274644"/>
            <a:chExt cx="18808700" cy="107594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983" y="274644"/>
              <a:ext cx="17512134" cy="1075926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9434414"/>
              <a:ext cx="7230109" cy="747395"/>
            </a:xfrm>
            <a:custGeom>
              <a:avLst/>
              <a:gdLst/>
              <a:ahLst/>
              <a:cxnLst/>
              <a:rect l="l" t="t" r="r" b="b"/>
              <a:pathLst>
                <a:path w="7230109" h="747395">
                  <a:moveTo>
                    <a:pt x="7230031" y="0"/>
                  </a:moveTo>
                  <a:lnTo>
                    <a:pt x="0" y="0"/>
                  </a:lnTo>
                  <a:lnTo>
                    <a:pt x="0" y="747390"/>
                  </a:lnTo>
                  <a:lnTo>
                    <a:pt x="7230031" y="747390"/>
                  </a:lnTo>
                  <a:lnTo>
                    <a:pt x="7230031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8148" y="9461119"/>
            <a:ext cx="5953760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400"/>
              <a:t>Взрослая</a:t>
            </a:r>
            <a:r>
              <a:rPr dirty="0" sz="3950" spc="-225"/>
              <a:t> </a:t>
            </a:r>
            <a:r>
              <a:rPr dirty="0" sz="3950" spc="420"/>
              <a:t>крапивница</a:t>
            </a:r>
            <a:endParaRPr sz="395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21" y="0"/>
            <a:ext cx="20097750" cy="11304905"/>
          </a:xfrm>
          <a:custGeom>
            <a:avLst/>
            <a:gdLst/>
            <a:ahLst/>
            <a:cxnLst/>
            <a:rect l="l" t="t" r="r" b="b"/>
            <a:pathLst>
              <a:path w="20097750" h="11304905">
                <a:moveTo>
                  <a:pt x="20097178" y="0"/>
                </a:moveTo>
                <a:lnTo>
                  <a:pt x="0" y="0"/>
                </a:lnTo>
                <a:lnTo>
                  <a:pt x="0" y="11304671"/>
                </a:lnTo>
                <a:lnTo>
                  <a:pt x="20097178" y="11304671"/>
                </a:lnTo>
                <a:lnTo>
                  <a:pt x="20097178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821" y="339267"/>
            <a:ext cx="7042843" cy="449118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9820" y="5152043"/>
            <a:ext cx="7078485" cy="57986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24036" y="5152044"/>
            <a:ext cx="3060139" cy="579868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830683" y="339265"/>
            <a:ext cx="7668895" cy="4491355"/>
            <a:chOff x="7830683" y="339265"/>
            <a:chExt cx="7668895" cy="449135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24036" y="339265"/>
              <a:ext cx="6375444" cy="449119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830683" y="598780"/>
              <a:ext cx="1612900" cy="674370"/>
            </a:xfrm>
            <a:custGeom>
              <a:avLst/>
              <a:gdLst/>
              <a:ahLst/>
              <a:cxnLst/>
              <a:rect l="l" t="t" r="r" b="b"/>
              <a:pathLst>
                <a:path w="1612900" h="674369">
                  <a:moveTo>
                    <a:pt x="510905" y="0"/>
                  </a:moveTo>
                  <a:lnTo>
                    <a:pt x="0" y="337162"/>
                  </a:lnTo>
                  <a:lnTo>
                    <a:pt x="510905" y="674314"/>
                  </a:lnTo>
                  <a:lnTo>
                    <a:pt x="510905" y="420154"/>
                  </a:lnTo>
                  <a:lnTo>
                    <a:pt x="1612390" y="420154"/>
                  </a:lnTo>
                  <a:lnTo>
                    <a:pt x="1612390" y="254170"/>
                  </a:lnTo>
                  <a:lnTo>
                    <a:pt x="510905" y="254170"/>
                  </a:lnTo>
                  <a:lnTo>
                    <a:pt x="5109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1688581" y="4238190"/>
            <a:ext cx="674370" cy="1612900"/>
          </a:xfrm>
          <a:custGeom>
            <a:avLst/>
            <a:gdLst/>
            <a:ahLst/>
            <a:cxnLst/>
            <a:rect l="l" t="t" r="r" b="b"/>
            <a:pathLst>
              <a:path w="674369" h="1612900">
                <a:moveTo>
                  <a:pt x="420154" y="0"/>
                </a:moveTo>
                <a:lnTo>
                  <a:pt x="254159" y="0"/>
                </a:lnTo>
                <a:lnTo>
                  <a:pt x="254159" y="1101484"/>
                </a:lnTo>
                <a:lnTo>
                  <a:pt x="0" y="1101484"/>
                </a:lnTo>
                <a:lnTo>
                  <a:pt x="337162" y="1612401"/>
                </a:lnTo>
                <a:lnTo>
                  <a:pt x="674314" y="1101484"/>
                </a:lnTo>
                <a:lnTo>
                  <a:pt x="420154" y="1101484"/>
                </a:lnTo>
                <a:lnTo>
                  <a:pt x="4201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33033" y="5315173"/>
            <a:ext cx="1612900" cy="674370"/>
          </a:xfrm>
          <a:custGeom>
            <a:avLst/>
            <a:gdLst/>
            <a:ahLst/>
            <a:cxnLst/>
            <a:rect l="l" t="t" r="r" b="b"/>
            <a:pathLst>
              <a:path w="1612900" h="674370">
                <a:moveTo>
                  <a:pt x="1101484" y="0"/>
                </a:moveTo>
                <a:lnTo>
                  <a:pt x="1101484" y="254170"/>
                </a:lnTo>
                <a:lnTo>
                  <a:pt x="0" y="254170"/>
                </a:lnTo>
                <a:lnTo>
                  <a:pt x="0" y="420154"/>
                </a:lnTo>
                <a:lnTo>
                  <a:pt x="1101484" y="420154"/>
                </a:lnTo>
                <a:lnTo>
                  <a:pt x="1101484" y="674314"/>
                </a:lnTo>
                <a:lnTo>
                  <a:pt x="1612390" y="337162"/>
                </a:lnTo>
                <a:lnTo>
                  <a:pt x="110148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509857" y="4179483"/>
            <a:ext cx="674370" cy="1612900"/>
          </a:xfrm>
          <a:custGeom>
            <a:avLst/>
            <a:gdLst/>
            <a:ahLst/>
            <a:cxnLst/>
            <a:rect l="l" t="t" r="r" b="b"/>
            <a:pathLst>
              <a:path w="674370" h="1612900">
                <a:moveTo>
                  <a:pt x="337162" y="0"/>
                </a:moveTo>
                <a:lnTo>
                  <a:pt x="0" y="510905"/>
                </a:lnTo>
                <a:lnTo>
                  <a:pt x="254170" y="510905"/>
                </a:lnTo>
                <a:lnTo>
                  <a:pt x="254170" y="1612390"/>
                </a:lnTo>
                <a:lnTo>
                  <a:pt x="420154" y="1612390"/>
                </a:lnTo>
                <a:lnTo>
                  <a:pt x="420154" y="510905"/>
                </a:lnTo>
                <a:lnTo>
                  <a:pt x="674314" y="510905"/>
                </a:lnTo>
                <a:lnTo>
                  <a:pt x="3371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937924" y="6841451"/>
            <a:ext cx="4659630" cy="226441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900" spc="520"/>
              <a:t>Полное </a:t>
            </a:r>
            <a:r>
              <a:rPr dirty="0" sz="4900" spc="525"/>
              <a:t> </a:t>
            </a:r>
            <a:r>
              <a:rPr dirty="0" sz="4900" spc="555"/>
              <a:t>прев</a:t>
            </a:r>
            <a:r>
              <a:rPr dirty="0" sz="4900" spc="545"/>
              <a:t>р</a:t>
            </a:r>
            <a:r>
              <a:rPr dirty="0" sz="4900" spc="475"/>
              <a:t>ащение  </a:t>
            </a:r>
            <a:r>
              <a:rPr dirty="0" sz="4900" spc="540"/>
              <a:t>крапивницы</a:t>
            </a:r>
            <a:endParaRPr sz="49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53" y="429"/>
            <a:ext cx="20095845" cy="11304270"/>
          </a:xfrm>
          <a:custGeom>
            <a:avLst/>
            <a:gdLst/>
            <a:ahLst/>
            <a:cxnLst/>
            <a:rect l="l" t="t" r="r" b="b"/>
            <a:pathLst>
              <a:path w="20095845" h="11304270">
                <a:moveTo>
                  <a:pt x="20095670" y="0"/>
                </a:moveTo>
                <a:lnTo>
                  <a:pt x="0" y="0"/>
                </a:lnTo>
                <a:lnTo>
                  <a:pt x="0" y="11303823"/>
                </a:lnTo>
                <a:lnTo>
                  <a:pt x="20095670" y="11303823"/>
                </a:lnTo>
                <a:lnTo>
                  <a:pt x="2009567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854" y="0"/>
            <a:ext cx="20095845" cy="11308715"/>
            <a:chOff x="3854" y="0"/>
            <a:chExt cx="2009584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54" y="0"/>
              <a:ext cx="20095677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77317" y="0"/>
              <a:ext cx="6146165" cy="3073400"/>
            </a:xfrm>
            <a:custGeom>
              <a:avLst/>
              <a:gdLst/>
              <a:ahLst/>
              <a:cxnLst/>
              <a:rect l="l" t="t" r="r" b="b"/>
              <a:pathLst>
                <a:path w="6146165" h="3073400">
                  <a:moveTo>
                    <a:pt x="6146095" y="0"/>
                  </a:moveTo>
                  <a:lnTo>
                    <a:pt x="0" y="0"/>
                  </a:lnTo>
                  <a:lnTo>
                    <a:pt x="373" y="48402"/>
                  </a:lnTo>
                  <a:lnTo>
                    <a:pt x="1490" y="96625"/>
                  </a:lnTo>
                  <a:lnTo>
                    <a:pt x="3344" y="144662"/>
                  </a:lnTo>
                  <a:lnTo>
                    <a:pt x="5931" y="192507"/>
                  </a:lnTo>
                  <a:lnTo>
                    <a:pt x="9245" y="240156"/>
                  </a:lnTo>
                  <a:lnTo>
                    <a:pt x="13280" y="287603"/>
                  </a:lnTo>
                  <a:lnTo>
                    <a:pt x="18032" y="334841"/>
                  </a:lnTo>
                  <a:lnTo>
                    <a:pt x="23494" y="381867"/>
                  </a:lnTo>
                  <a:lnTo>
                    <a:pt x="29660" y="428674"/>
                  </a:lnTo>
                  <a:lnTo>
                    <a:pt x="36527" y="475257"/>
                  </a:lnTo>
                  <a:lnTo>
                    <a:pt x="44087" y="521611"/>
                  </a:lnTo>
                  <a:lnTo>
                    <a:pt x="52336" y="567729"/>
                  </a:lnTo>
                  <a:lnTo>
                    <a:pt x="61269" y="613607"/>
                  </a:lnTo>
                  <a:lnTo>
                    <a:pt x="70879" y="659239"/>
                  </a:lnTo>
                  <a:lnTo>
                    <a:pt x="81161" y="704620"/>
                  </a:lnTo>
                  <a:lnTo>
                    <a:pt x="92110" y="749744"/>
                  </a:lnTo>
                  <a:lnTo>
                    <a:pt x="103720" y="794606"/>
                  </a:lnTo>
                  <a:lnTo>
                    <a:pt x="115987" y="839199"/>
                  </a:lnTo>
                  <a:lnTo>
                    <a:pt x="128903" y="883520"/>
                  </a:lnTo>
                  <a:lnTo>
                    <a:pt x="142465" y="927562"/>
                  </a:lnTo>
                  <a:lnTo>
                    <a:pt x="156666" y="971319"/>
                  </a:lnTo>
                  <a:lnTo>
                    <a:pt x="171501" y="1014787"/>
                  </a:lnTo>
                  <a:lnTo>
                    <a:pt x="186964" y="1057960"/>
                  </a:lnTo>
                  <a:lnTo>
                    <a:pt x="203051" y="1100832"/>
                  </a:lnTo>
                  <a:lnTo>
                    <a:pt x="219755" y="1143398"/>
                  </a:lnTo>
                  <a:lnTo>
                    <a:pt x="237071" y="1185653"/>
                  </a:lnTo>
                  <a:lnTo>
                    <a:pt x="254994" y="1227590"/>
                  </a:lnTo>
                  <a:lnTo>
                    <a:pt x="273518" y="1269206"/>
                  </a:lnTo>
                  <a:lnTo>
                    <a:pt x="292638" y="1310493"/>
                  </a:lnTo>
                  <a:lnTo>
                    <a:pt x="312348" y="1351447"/>
                  </a:lnTo>
                  <a:lnTo>
                    <a:pt x="332643" y="1392062"/>
                  </a:lnTo>
                  <a:lnTo>
                    <a:pt x="353517" y="1432333"/>
                  </a:lnTo>
                  <a:lnTo>
                    <a:pt x="374965" y="1472253"/>
                  </a:lnTo>
                  <a:lnTo>
                    <a:pt x="396982" y="1511819"/>
                  </a:lnTo>
                  <a:lnTo>
                    <a:pt x="419561" y="1551024"/>
                  </a:lnTo>
                  <a:lnTo>
                    <a:pt x="442698" y="1589863"/>
                  </a:lnTo>
                  <a:lnTo>
                    <a:pt x="466387" y="1628330"/>
                  </a:lnTo>
                  <a:lnTo>
                    <a:pt x="490623" y="1666420"/>
                  </a:lnTo>
                  <a:lnTo>
                    <a:pt x="515399" y="1704128"/>
                  </a:lnTo>
                  <a:lnTo>
                    <a:pt x="540711" y="1741447"/>
                  </a:lnTo>
                  <a:lnTo>
                    <a:pt x="566553" y="1778373"/>
                  </a:lnTo>
                  <a:lnTo>
                    <a:pt x="592920" y="1814900"/>
                  </a:lnTo>
                  <a:lnTo>
                    <a:pt x="619806" y="1851023"/>
                  </a:lnTo>
                  <a:lnTo>
                    <a:pt x="647206" y="1886736"/>
                  </a:lnTo>
                  <a:lnTo>
                    <a:pt x="675115" y="1922033"/>
                  </a:lnTo>
                  <a:lnTo>
                    <a:pt x="703526" y="1956909"/>
                  </a:lnTo>
                  <a:lnTo>
                    <a:pt x="732434" y="1991360"/>
                  </a:lnTo>
                  <a:lnTo>
                    <a:pt x="761834" y="2025378"/>
                  </a:lnTo>
                  <a:lnTo>
                    <a:pt x="791721" y="2058959"/>
                  </a:lnTo>
                  <a:lnTo>
                    <a:pt x="822088" y="2092098"/>
                  </a:lnTo>
                  <a:lnTo>
                    <a:pt x="852931" y="2124788"/>
                  </a:lnTo>
                  <a:lnTo>
                    <a:pt x="884244" y="2157025"/>
                  </a:lnTo>
                  <a:lnTo>
                    <a:pt x="916022" y="2188802"/>
                  </a:lnTo>
                  <a:lnTo>
                    <a:pt x="948259" y="2220115"/>
                  </a:lnTo>
                  <a:lnTo>
                    <a:pt x="980949" y="2250959"/>
                  </a:lnTo>
                  <a:lnTo>
                    <a:pt x="1014088" y="2281326"/>
                  </a:lnTo>
                  <a:lnTo>
                    <a:pt x="1047669" y="2311213"/>
                  </a:lnTo>
                  <a:lnTo>
                    <a:pt x="1081687" y="2340613"/>
                  </a:lnTo>
                  <a:lnTo>
                    <a:pt x="1116137" y="2369521"/>
                  </a:lnTo>
                  <a:lnTo>
                    <a:pt x="1151014" y="2397932"/>
                  </a:lnTo>
                  <a:lnTo>
                    <a:pt x="1186311" y="2425840"/>
                  </a:lnTo>
                  <a:lnTo>
                    <a:pt x="1222024" y="2453240"/>
                  </a:lnTo>
                  <a:lnTo>
                    <a:pt x="1258146" y="2480126"/>
                  </a:lnTo>
                  <a:lnTo>
                    <a:pt x="1294673" y="2506493"/>
                  </a:lnTo>
                  <a:lnTo>
                    <a:pt x="1331599" y="2532336"/>
                  </a:lnTo>
                  <a:lnTo>
                    <a:pt x="1368919" y="2557648"/>
                  </a:lnTo>
                  <a:lnTo>
                    <a:pt x="1406626" y="2582424"/>
                  </a:lnTo>
                  <a:lnTo>
                    <a:pt x="1444717" y="2606660"/>
                  </a:lnTo>
                  <a:lnTo>
                    <a:pt x="1483184" y="2630349"/>
                  </a:lnTo>
                  <a:lnTo>
                    <a:pt x="1522023" y="2653486"/>
                  </a:lnTo>
                  <a:lnTo>
                    <a:pt x="1561228" y="2676065"/>
                  </a:lnTo>
                  <a:lnTo>
                    <a:pt x="1600793" y="2698081"/>
                  </a:lnTo>
                  <a:lnTo>
                    <a:pt x="1640714" y="2719530"/>
                  </a:lnTo>
                  <a:lnTo>
                    <a:pt x="1680985" y="2740404"/>
                  </a:lnTo>
                  <a:lnTo>
                    <a:pt x="1721600" y="2760699"/>
                  </a:lnTo>
                  <a:lnTo>
                    <a:pt x="1762554" y="2780409"/>
                  </a:lnTo>
                  <a:lnTo>
                    <a:pt x="1803841" y="2799529"/>
                  </a:lnTo>
                  <a:lnTo>
                    <a:pt x="1845456" y="2818053"/>
                  </a:lnTo>
                  <a:lnTo>
                    <a:pt x="1887394" y="2835976"/>
                  </a:lnTo>
                  <a:lnTo>
                    <a:pt x="1929649" y="2853292"/>
                  </a:lnTo>
                  <a:lnTo>
                    <a:pt x="1972215" y="2869996"/>
                  </a:lnTo>
                  <a:lnTo>
                    <a:pt x="2015087" y="2886083"/>
                  </a:lnTo>
                  <a:lnTo>
                    <a:pt x="2058260" y="2901546"/>
                  </a:lnTo>
                  <a:lnTo>
                    <a:pt x="2101728" y="2916381"/>
                  </a:lnTo>
                  <a:lnTo>
                    <a:pt x="2145485" y="2930582"/>
                  </a:lnTo>
                  <a:lnTo>
                    <a:pt x="2189527" y="2944143"/>
                  </a:lnTo>
                  <a:lnTo>
                    <a:pt x="2233847" y="2957060"/>
                  </a:lnTo>
                  <a:lnTo>
                    <a:pt x="2278441" y="2969326"/>
                  </a:lnTo>
                  <a:lnTo>
                    <a:pt x="2323303" y="2980937"/>
                  </a:lnTo>
                  <a:lnTo>
                    <a:pt x="2368427" y="2991886"/>
                  </a:lnTo>
                  <a:lnTo>
                    <a:pt x="2413807" y="3002168"/>
                  </a:lnTo>
                  <a:lnTo>
                    <a:pt x="2459439" y="3011778"/>
                  </a:lnTo>
                  <a:lnTo>
                    <a:pt x="2505317" y="3020710"/>
                  </a:lnTo>
                  <a:lnTo>
                    <a:pt x="2551436" y="3028960"/>
                  </a:lnTo>
                  <a:lnTo>
                    <a:pt x="2597790" y="3036520"/>
                  </a:lnTo>
                  <a:lnTo>
                    <a:pt x="2644373" y="3043386"/>
                  </a:lnTo>
                  <a:lnTo>
                    <a:pt x="2691180" y="3049553"/>
                  </a:lnTo>
                  <a:lnTo>
                    <a:pt x="2738205" y="3055015"/>
                  </a:lnTo>
                  <a:lnTo>
                    <a:pt x="2785444" y="3059766"/>
                  </a:lnTo>
                  <a:lnTo>
                    <a:pt x="2832891" y="3063802"/>
                  </a:lnTo>
                  <a:lnTo>
                    <a:pt x="2880540" y="3067115"/>
                  </a:lnTo>
                  <a:lnTo>
                    <a:pt x="2928385" y="3069702"/>
                  </a:lnTo>
                  <a:lnTo>
                    <a:pt x="2976422" y="3071557"/>
                  </a:lnTo>
                  <a:lnTo>
                    <a:pt x="3024644" y="3072674"/>
                  </a:lnTo>
                  <a:lnTo>
                    <a:pt x="3073047" y="3073047"/>
                  </a:lnTo>
                  <a:lnTo>
                    <a:pt x="3121451" y="3072674"/>
                  </a:lnTo>
                  <a:lnTo>
                    <a:pt x="3169673" y="3071557"/>
                  </a:lnTo>
                  <a:lnTo>
                    <a:pt x="3217710" y="3069702"/>
                  </a:lnTo>
                  <a:lnTo>
                    <a:pt x="3265556" y="3067115"/>
                  </a:lnTo>
                  <a:lnTo>
                    <a:pt x="3313205" y="3063802"/>
                  </a:lnTo>
                  <a:lnTo>
                    <a:pt x="3360652" y="3059766"/>
                  </a:lnTo>
                  <a:lnTo>
                    <a:pt x="3407891" y="3055015"/>
                  </a:lnTo>
                  <a:lnTo>
                    <a:pt x="3454917" y="3049553"/>
                  </a:lnTo>
                  <a:lnTo>
                    <a:pt x="3501724" y="3043386"/>
                  </a:lnTo>
                  <a:lnTo>
                    <a:pt x="3548308" y="3036520"/>
                  </a:lnTo>
                  <a:lnTo>
                    <a:pt x="3594661" y="3028960"/>
                  </a:lnTo>
                  <a:lnTo>
                    <a:pt x="3640780" y="3020710"/>
                  </a:lnTo>
                  <a:lnTo>
                    <a:pt x="3686658" y="3011778"/>
                  </a:lnTo>
                  <a:lnTo>
                    <a:pt x="3732290" y="3002168"/>
                  </a:lnTo>
                  <a:lnTo>
                    <a:pt x="3777671" y="2991886"/>
                  </a:lnTo>
                  <a:lnTo>
                    <a:pt x="3822795" y="2980937"/>
                  </a:lnTo>
                  <a:lnTo>
                    <a:pt x="3867657" y="2969326"/>
                  </a:lnTo>
                  <a:lnTo>
                    <a:pt x="3912251" y="2957060"/>
                  </a:lnTo>
                  <a:lnTo>
                    <a:pt x="3956571" y="2944143"/>
                  </a:lnTo>
                  <a:lnTo>
                    <a:pt x="4000613" y="2930582"/>
                  </a:lnTo>
                  <a:lnTo>
                    <a:pt x="4044371" y="2916381"/>
                  </a:lnTo>
                  <a:lnTo>
                    <a:pt x="4087839" y="2901546"/>
                  </a:lnTo>
                  <a:lnTo>
                    <a:pt x="4131012" y="2886083"/>
                  </a:lnTo>
                  <a:lnTo>
                    <a:pt x="4173884" y="2869996"/>
                  </a:lnTo>
                  <a:lnTo>
                    <a:pt x="4216450" y="2853292"/>
                  </a:lnTo>
                  <a:lnTo>
                    <a:pt x="4258705" y="2835976"/>
                  </a:lnTo>
                  <a:lnTo>
                    <a:pt x="4300643" y="2818053"/>
                  </a:lnTo>
                  <a:lnTo>
                    <a:pt x="4342258" y="2799529"/>
                  </a:lnTo>
                  <a:lnTo>
                    <a:pt x="4383545" y="2780409"/>
                  </a:lnTo>
                  <a:lnTo>
                    <a:pt x="4424499" y="2760699"/>
                  </a:lnTo>
                  <a:lnTo>
                    <a:pt x="4465114" y="2740404"/>
                  </a:lnTo>
                  <a:lnTo>
                    <a:pt x="4505385" y="2719530"/>
                  </a:lnTo>
                  <a:lnTo>
                    <a:pt x="4545306" y="2698081"/>
                  </a:lnTo>
                  <a:lnTo>
                    <a:pt x="4584872" y="2676065"/>
                  </a:lnTo>
                  <a:lnTo>
                    <a:pt x="4624077" y="2653486"/>
                  </a:lnTo>
                  <a:lnTo>
                    <a:pt x="4662915" y="2630349"/>
                  </a:lnTo>
                  <a:lnTo>
                    <a:pt x="4701383" y="2606660"/>
                  </a:lnTo>
                  <a:lnTo>
                    <a:pt x="4739473" y="2582424"/>
                  </a:lnTo>
                  <a:lnTo>
                    <a:pt x="4777180" y="2557648"/>
                  </a:lnTo>
                  <a:lnTo>
                    <a:pt x="4814500" y="2532336"/>
                  </a:lnTo>
                  <a:lnTo>
                    <a:pt x="4851426" y="2506493"/>
                  </a:lnTo>
                  <a:lnTo>
                    <a:pt x="4887953" y="2480126"/>
                  </a:lnTo>
                  <a:lnTo>
                    <a:pt x="4924075" y="2453240"/>
                  </a:lnTo>
                  <a:lnTo>
                    <a:pt x="4959788" y="2425840"/>
                  </a:lnTo>
                  <a:lnTo>
                    <a:pt x="4995085" y="2397932"/>
                  </a:lnTo>
                  <a:lnTo>
                    <a:pt x="5029961" y="2369521"/>
                  </a:lnTo>
                  <a:lnTo>
                    <a:pt x="5064412" y="2340613"/>
                  </a:lnTo>
                  <a:lnTo>
                    <a:pt x="5098430" y="2311213"/>
                  </a:lnTo>
                  <a:lnTo>
                    <a:pt x="5132011" y="2281326"/>
                  </a:lnTo>
                  <a:lnTo>
                    <a:pt x="5165150" y="2250959"/>
                  </a:lnTo>
                  <a:lnTo>
                    <a:pt x="5197840" y="2220115"/>
                  </a:lnTo>
                  <a:lnTo>
                    <a:pt x="5230077" y="2188802"/>
                  </a:lnTo>
                  <a:lnTo>
                    <a:pt x="5261854" y="2157025"/>
                  </a:lnTo>
                  <a:lnTo>
                    <a:pt x="5293167" y="2124788"/>
                  </a:lnTo>
                  <a:lnTo>
                    <a:pt x="5324010" y="2092098"/>
                  </a:lnTo>
                  <a:lnTo>
                    <a:pt x="5354378" y="2058959"/>
                  </a:lnTo>
                  <a:lnTo>
                    <a:pt x="5384264" y="2025378"/>
                  </a:lnTo>
                  <a:lnTo>
                    <a:pt x="5413664" y="1991360"/>
                  </a:lnTo>
                  <a:lnTo>
                    <a:pt x="5442572" y="1956909"/>
                  </a:lnTo>
                  <a:lnTo>
                    <a:pt x="5470983" y="1922033"/>
                  </a:lnTo>
                  <a:lnTo>
                    <a:pt x="5498891" y="1886736"/>
                  </a:lnTo>
                  <a:lnTo>
                    <a:pt x="5526291" y="1851023"/>
                  </a:lnTo>
                  <a:lnTo>
                    <a:pt x="5553177" y="1814900"/>
                  </a:lnTo>
                  <a:lnTo>
                    <a:pt x="5579544" y="1778373"/>
                  </a:lnTo>
                  <a:lnTo>
                    <a:pt x="5605386" y="1741447"/>
                  </a:lnTo>
                  <a:lnTo>
                    <a:pt x="5630698" y="1704128"/>
                  </a:lnTo>
                  <a:lnTo>
                    <a:pt x="5655475" y="1666420"/>
                  </a:lnTo>
                  <a:lnTo>
                    <a:pt x="5679710" y="1628330"/>
                  </a:lnTo>
                  <a:lnTo>
                    <a:pt x="5703399" y="1589863"/>
                  </a:lnTo>
                  <a:lnTo>
                    <a:pt x="5726536" y="1551024"/>
                  </a:lnTo>
                  <a:lnTo>
                    <a:pt x="5749115" y="1511819"/>
                  </a:lnTo>
                  <a:lnTo>
                    <a:pt x="5771131" y="1472253"/>
                  </a:lnTo>
                  <a:lnTo>
                    <a:pt x="5792579" y="1432333"/>
                  </a:lnTo>
                  <a:lnTo>
                    <a:pt x="5813453" y="1392062"/>
                  </a:lnTo>
                  <a:lnTo>
                    <a:pt x="5833748" y="1351447"/>
                  </a:lnTo>
                  <a:lnTo>
                    <a:pt x="5853458" y="1310493"/>
                  </a:lnTo>
                  <a:lnTo>
                    <a:pt x="5872578" y="1269206"/>
                  </a:lnTo>
                  <a:lnTo>
                    <a:pt x="5891102" y="1227590"/>
                  </a:lnTo>
                  <a:lnTo>
                    <a:pt x="5909025" y="1185653"/>
                  </a:lnTo>
                  <a:lnTo>
                    <a:pt x="5926341" y="1143398"/>
                  </a:lnTo>
                  <a:lnTo>
                    <a:pt x="5943045" y="1100832"/>
                  </a:lnTo>
                  <a:lnTo>
                    <a:pt x="5959132" y="1057960"/>
                  </a:lnTo>
                  <a:lnTo>
                    <a:pt x="5974595" y="1014787"/>
                  </a:lnTo>
                  <a:lnTo>
                    <a:pt x="5989430" y="971319"/>
                  </a:lnTo>
                  <a:lnTo>
                    <a:pt x="6003631" y="927562"/>
                  </a:lnTo>
                  <a:lnTo>
                    <a:pt x="6017192" y="883520"/>
                  </a:lnTo>
                  <a:lnTo>
                    <a:pt x="6030109" y="839199"/>
                  </a:lnTo>
                  <a:lnTo>
                    <a:pt x="6042375" y="794606"/>
                  </a:lnTo>
                  <a:lnTo>
                    <a:pt x="6053985" y="749744"/>
                  </a:lnTo>
                  <a:lnTo>
                    <a:pt x="6064934" y="704620"/>
                  </a:lnTo>
                  <a:lnTo>
                    <a:pt x="6075216" y="659239"/>
                  </a:lnTo>
                  <a:lnTo>
                    <a:pt x="6084826" y="613607"/>
                  </a:lnTo>
                  <a:lnTo>
                    <a:pt x="6093759" y="567729"/>
                  </a:lnTo>
                  <a:lnTo>
                    <a:pt x="6102008" y="521611"/>
                  </a:lnTo>
                  <a:lnTo>
                    <a:pt x="6109568" y="475257"/>
                  </a:lnTo>
                  <a:lnTo>
                    <a:pt x="6116434" y="428674"/>
                  </a:lnTo>
                  <a:lnTo>
                    <a:pt x="6122601" y="381867"/>
                  </a:lnTo>
                  <a:lnTo>
                    <a:pt x="6128063" y="334841"/>
                  </a:lnTo>
                  <a:lnTo>
                    <a:pt x="6132814" y="287603"/>
                  </a:lnTo>
                  <a:lnTo>
                    <a:pt x="6136849" y="240156"/>
                  </a:lnTo>
                  <a:lnTo>
                    <a:pt x="6140163" y="192507"/>
                  </a:lnTo>
                  <a:lnTo>
                    <a:pt x="6142750" y="144662"/>
                  </a:lnTo>
                  <a:lnTo>
                    <a:pt x="6144605" y="96625"/>
                  </a:lnTo>
                  <a:lnTo>
                    <a:pt x="6145722" y="48402"/>
                  </a:lnTo>
                  <a:lnTo>
                    <a:pt x="6146095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50280" y="145806"/>
            <a:ext cx="4827270" cy="2104390"/>
          </a:xfrm>
          <a:prstGeom prst="rect"/>
        </p:spPr>
        <p:txBody>
          <a:bodyPr wrap="square" lIns="0" tIns="134620" rIns="0" bIns="0" rtlCol="0" vert="horz">
            <a:spAutoFit/>
          </a:bodyPr>
          <a:lstStyle/>
          <a:p>
            <a:pPr algn="ctr" marL="12700" marR="5080">
              <a:lnSpc>
                <a:spcPts val="5140"/>
              </a:lnSpc>
              <a:spcBef>
                <a:spcPts val="1060"/>
              </a:spcBef>
            </a:pPr>
            <a:r>
              <a:rPr dirty="0" spc="555">
                <a:solidFill>
                  <a:srgbClr val="3C3835"/>
                </a:solidFill>
              </a:rPr>
              <a:t>Неполное </a:t>
            </a:r>
            <a:r>
              <a:rPr dirty="0" spc="560">
                <a:solidFill>
                  <a:srgbClr val="3C3835"/>
                </a:solidFill>
              </a:rPr>
              <a:t> </a:t>
            </a:r>
            <a:r>
              <a:rPr dirty="0" spc="590">
                <a:solidFill>
                  <a:srgbClr val="3C3835"/>
                </a:solidFill>
              </a:rPr>
              <a:t>прев</a:t>
            </a:r>
            <a:r>
              <a:rPr dirty="0" spc="575">
                <a:solidFill>
                  <a:srgbClr val="3C3835"/>
                </a:solidFill>
              </a:rPr>
              <a:t>р</a:t>
            </a:r>
            <a:r>
              <a:rPr dirty="0" spc="509">
                <a:solidFill>
                  <a:srgbClr val="3C3835"/>
                </a:solidFill>
              </a:rPr>
              <a:t>ащение  </a:t>
            </a:r>
            <a:r>
              <a:rPr dirty="0" spc="459">
                <a:solidFill>
                  <a:srgbClr val="3C3835"/>
                </a:solidFill>
              </a:rPr>
              <a:t>стрекоз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29"/>
            <a:ext cx="20095210" cy="11304270"/>
          </a:xfrm>
          <a:custGeom>
            <a:avLst/>
            <a:gdLst/>
            <a:ahLst/>
            <a:cxnLst/>
            <a:rect l="l" t="t" r="r" b="b"/>
            <a:pathLst>
              <a:path w="20095210" h="11304270">
                <a:moveTo>
                  <a:pt x="20094969" y="0"/>
                </a:moveTo>
                <a:lnTo>
                  <a:pt x="0" y="0"/>
                </a:lnTo>
                <a:lnTo>
                  <a:pt x="0" y="11303823"/>
                </a:lnTo>
                <a:lnTo>
                  <a:pt x="20094969" y="11303823"/>
                </a:lnTo>
                <a:lnTo>
                  <a:pt x="2009496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550" y="296047"/>
            <a:ext cx="7516399" cy="1071298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279488" y="297786"/>
            <a:ext cx="12360910" cy="10713085"/>
            <a:chOff x="7279488" y="297786"/>
            <a:chExt cx="12360910" cy="107130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65156" y="297786"/>
              <a:ext cx="7774941" cy="1071298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279488" y="3128081"/>
              <a:ext cx="5325745" cy="5325745"/>
            </a:xfrm>
            <a:custGeom>
              <a:avLst/>
              <a:gdLst/>
              <a:ahLst/>
              <a:cxnLst/>
              <a:rect l="l" t="t" r="r" b="b"/>
              <a:pathLst>
                <a:path w="5325745" h="5325745">
                  <a:moveTo>
                    <a:pt x="2662568" y="0"/>
                  </a:moveTo>
                  <a:lnTo>
                    <a:pt x="2614192" y="430"/>
                  </a:lnTo>
                  <a:lnTo>
                    <a:pt x="2566025" y="1717"/>
                  </a:lnTo>
                  <a:lnTo>
                    <a:pt x="2518074" y="3854"/>
                  </a:lnTo>
                  <a:lnTo>
                    <a:pt x="2470347" y="6832"/>
                  </a:lnTo>
                  <a:lnTo>
                    <a:pt x="2422851" y="10644"/>
                  </a:lnTo>
                  <a:lnTo>
                    <a:pt x="2375593" y="15285"/>
                  </a:lnTo>
                  <a:lnTo>
                    <a:pt x="2328580" y="20745"/>
                  </a:lnTo>
                  <a:lnTo>
                    <a:pt x="2281820" y="27018"/>
                  </a:lnTo>
                  <a:lnTo>
                    <a:pt x="2235320" y="34096"/>
                  </a:lnTo>
                  <a:lnTo>
                    <a:pt x="2189087" y="41973"/>
                  </a:lnTo>
                  <a:lnTo>
                    <a:pt x="2143128" y="50641"/>
                  </a:lnTo>
                  <a:lnTo>
                    <a:pt x="2097452" y="60092"/>
                  </a:lnTo>
                  <a:lnTo>
                    <a:pt x="2052064" y="70320"/>
                  </a:lnTo>
                  <a:lnTo>
                    <a:pt x="2006973" y="81317"/>
                  </a:lnTo>
                  <a:lnTo>
                    <a:pt x="1962185" y="93076"/>
                  </a:lnTo>
                  <a:lnTo>
                    <a:pt x="1917708" y="105590"/>
                  </a:lnTo>
                  <a:lnTo>
                    <a:pt x="1873549" y="118850"/>
                  </a:lnTo>
                  <a:lnTo>
                    <a:pt x="1829716" y="132851"/>
                  </a:lnTo>
                  <a:lnTo>
                    <a:pt x="1786215" y="147585"/>
                  </a:lnTo>
                  <a:lnTo>
                    <a:pt x="1743054" y="163044"/>
                  </a:lnTo>
                  <a:lnTo>
                    <a:pt x="1700241" y="179222"/>
                  </a:lnTo>
                  <a:lnTo>
                    <a:pt x="1657782" y="196110"/>
                  </a:lnTo>
                  <a:lnTo>
                    <a:pt x="1615684" y="213702"/>
                  </a:lnTo>
                  <a:lnTo>
                    <a:pt x="1573956" y="231990"/>
                  </a:lnTo>
                  <a:lnTo>
                    <a:pt x="1532604" y="250968"/>
                  </a:lnTo>
                  <a:lnTo>
                    <a:pt x="1491636" y="270627"/>
                  </a:lnTo>
                  <a:lnTo>
                    <a:pt x="1451058" y="290961"/>
                  </a:lnTo>
                  <a:lnTo>
                    <a:pt x="1410879" y="311963"/>
                  </a:lnTo>
                  <a:lnTo>
                    <a:pt x="1371105" y="333624"/>
                  </a:lnTo>
                  <a:lnTo>
                    <a:pt x="1331744" y="355938"/>
                  </a:lnTo>
                  <a:lnTo>
                    <a:pt x="1292803" y="378898"/>
                  </a:lnTo>
                  <a:lnTo>
                    <a:pt x="1254289" y="402495"/>
                  </a:lnTo>
                  <a:lnTo>
                    <a:pt x="1216210" y="426724"/>
                  </a:lnTo>
                  <a:lnTo>
                    <a:pt x="1178572" y="451577"/>
                  </a:lnTo>
                  <a:lnTo>
                    <a:pt x="1141383" y="477045"/>
                  </a:lnTo>
                  <a:lnTo>
                    <a:pt x="1104651" y="503123"/>
                  </a:lnTo>
                  <a:lnTo>
                    <a:pt x="1068383" y="529803"/>
                  </a:lnTo>
                  <a:lnTo>
                    <a:pt x="1032585" y="557077"/>
                  </a:lnTo>
                  <a:lnTo>
                    <a:pt x="997265" y="584939"/>
                  </a:lnTo>
                  <a:lnTo>
                    <a:pt x="962431" y="613380"/>
                  </a:lnTo>
                  <a:lnTo>
                    <a:pt x="928090" y="642395"/>
                  </a:lnTo>
                  <a:lnTo>
                    <a:pt x="894249" y="671974"/>
                  </a:lnTo>
                  <a:lnTo>
                    <a:pt x="860914" y="702112"/>
                  </a:lnTo>
                  <a:lnTo>
                    <a:pt x="828095" y="732801"/>
                  </a:lnTo>
                  <a:lnTo>
                    <a:pt x="795797" y="764034"/>
                  </a:lnTo>
                  <a:lnTo>
                    <a:pt x="764028" y="795802"/>
                  </a:lnTo>
                  <a:lnTo>
                    <a:pt x="732796" y="828100"/>
                  </a:lnTo>
                  <a:lnTo>
                    <a:pt x="702107" y="860920"/>
                  </a:lnTo>
                  <a:lnTo>
                    <a:pt x="671970" y="894254"/>
                  </a:lnTo>
                  <a:lnTo>
                    <a:pt x="642390" y="928096"/>
                  </a:lnTo>
                  <a:lnTo>
                    <a:pt x="613376" y="962438"/>
                  </a:lnTo>
                  <a:lnTo>
                    <a:pt x="584935" y="997272"/>
                  </a:lnTo>
                  <a:lnTo>
                    <a:pt x="557073" y="1032591"/>
                  </a:lnTo>
                  <a:lnTo>
                    <a:pt x="529799" y="1068389"/>
                  </a:lnTo>
                  <a:lnTo>
                    <a:pt x="503120" y="1104658"/>
                  </a:lnTo>
                  <a:lnTo>
                    <a:pt x="477042" y="1141390"/>
                  </a:lnTo>
                  <a:lnTo>
                    <a:pt x="451573" y="1178579"/>
                  </a:lnTo>
                  <a:lnTo>
                    <a:pt x="426721" y="1216217"/>
                  </a:lnTo>
                  <a:lnTo>
                    <a:pt x="402492" y="1254297"/>
                  </a:lnTo>
                  <a:lnTo>
                    <a:pt x="378895" y="1292811"/>
                  </a:lnTo>
                  <a:lnTo>
                    <a:pt x="355935" y="1331752"/>
                  </a:lnTo>
                  <a:lnTo>
                    <a:pt x="333622" y="1371113"/>
                  </a:lnTo>
                  <a:lnTo>
                    <a:pt x="311960" y="1410887"/>
                  </a:lnTo>
                  <a:lnTo>
                    <a:pt x="290959" y="1451067"/>
                  </a:lnTo>
                  <a:lnTo>
                    <a:pt x="270625" y="1491644"/>
                  </a:lnTo>
                  <a:lnTo>
                    <a:pt x="250966" y="1532613"/>
                  </a:lnTo>
                  <a:lnTo>
                    <a:pt x="231989" y="1573965"/>
                  </a:lnTo>
                  <a:lnTo>
                    <a:pt x="213700" y="1615693"/>
                  </a:lnTo>
                  <a:lnTo>
                    <a:pt x="196108" y="1657790"/>
                  </a:lnTo>
                  <a:lnTo>
                    <a:pt x="179220" y="1700250"/>
                  </a:lnTo>
                  <a:lnTo>
                    <a:pt x="163043" y="1743063"/>
                  </a:lnTo>
                  <a:lnTo>
                    <a:pt x="147584" y="1786224"/>
                  </a:lnTo>
                  <a:lnTo>
                    <a:pt x="132850" y="1829725"/>
                  </a:lnTo>
                  <a:lnTo>
                    <a:pt x="118850" y="1873559"/>
                  </a:lnTo>
                  <a:lnTo>
                    <a:pt x="105589" y="1917717"/>
                  </a:lnTo>
                  <a:lnTo>
                    <a:pt x="93075" y="1962195"/>
                  </a:lnTo>
                  <a:lnTo>
                    <a:pt x="81317" y="2006982"/>
                  </a:lnTo>
                  <a:lnTo>
                    <a:pt x="70320" y="2052074"/>
                  </a:lnTo>
                  <a:lnTo>
                    <a:pt x="60092" y="2097462"/>
                  </a:lnTo>
                  <a:lnTo>
                    <a:pt x="50640" y="2143138"/>
                  </a:lnTo>
                  <a:lnTo>
                    <a:pt x="41973" y="2189097"/>
                  </a:lnTo>
                  <a:lnTo>
                    <a:pt x="34096" y="2235330"/>
                  </a:lnTo>
                  <a:lnTo>
                    <a:pt x="27018" y="2281830"/>
                  </a:lnTo>
                  <a:lnTo>
                    <a:pt x="20745" y="2328590"/>
                  </a:lnTo>
                  <a:lnTo>
                    <a:pt x="15284" y="2375603"/>
                  </a:lnTo>
                  <a:lnTo>
                    <a:pt x="10644" y="2422861"/>
                  </a:lnTo>
                  <a:lnTo>
                    <a:pt x="6832" y="2470357"/>
                  </a:lnTo>
                  <a:lnTo>
                    <a:pt x="3853" y="2518085"/>
                  </a:lnTo>
                  <a:lnTo>
                    <a:pt x="1717" y="2566035"/>
                  </a:lnTo>
                  <a:lnTo>
                    <a:pt x="430" y="2614202"/>
                  </a:lnTo>
                  <a:lnTo>
                    <a:pt x="0" y="2662578"/>
                  </a:lnTo>
                  <a:lnTo>
                    <a:pt x="430" y="2710954"/>
                  </a:lnTo>
                  <a:lnTo>
                    <a:pt x="1717" y="2759121"/>
                  </a:lnTo>
                  <a:lnTo>
                    <a:pt x="3853" y="2807072"/>
                  </a:lnTo>
                  <a:lnTo>
                    <a:pt x="6832" y="2854799"/>
                  </a:lnTo>
                  <a:lnTo>
                    <a:pt x="10644" y="2902295"/>
                  </a:lnTo>
                  <a:lnTo>
                    <a:pt x="15284" y="2949553"/>
                  </a:lnTo>
                  <a:lnTo>
                    <a:pt x="20745" y="2996566"/>
                  </a:lnTo>
                  <a:lnTo>
                    <a:pt x="27018" y="3043326"/>
                  </a:lnTo>
                  <a:lnTo>
                    <a:pt x="34096" y="3089826"/>
                  </a:lnTo>
                  <a:lnTo>
                    <a:pt x="41973" y="3136059"/>
                  </a:lnTo>
                  <a:lnTo>
                    <a:pt x="50640" y="3182018"/>
                  </a:lnTo>
                  <a:lnTo>
                    <a:pt x="60092" y="3227695"/>
                  </a:lnTo>
                  <a:lnTo>
                    <a:pt x="70320" y="3273082"/>
                  </a:lnTo>
                  <a:lnTo>
                    <a:pt x="81317" y="3318174"/>
                  </a:lnTo>
                  <a:lnTo>
                    <a:pt x="93075" y="3362962"/>
                  </a:lnTo>
                  <a:lnTo>
                    <a:pt x="105589" y="3407439"/>
                  </a:lnTo>
                  <a:lnTo>
                    <a:pt x="118850" y="3451598"/>
                  </a:lnTo>
                  <a:lnTo>
                    <a:pt x="132850" y="3495431"/>
                  </a:lnTo>
                  <a:lnTo>
                    <a:pt x="147584" y="3538932"/>
                  </a:lnTo>
                  <a:lnTo>
                    <a:pt x="163043" y="3582093"/>
                  </a:lnTo>
                  <a:lnTo>
                    <a:pt x="179220" y="3624907"/>
                  </a:lnTo>
                  <a:lnTo>
                    <a:pt x="196108" y="3667366"/>
                  </a:lnTo>
                  <a:lnTo>
                    <a:pt x="213700" y="3709463"/>
                  </a:lnTo>
                  <a:lnTo>
                    <a:pt x="231989" y="3751191"/>
                  </a:lnTo>
                  <a:lnTo>
                    <a:pt x="250966" y="3792544"/>
                  </a:lnTo>
                  <a:lnTo>
                    <a:pt x="270625" y="3833512"/>
                  </a:lnTo>
                  <a:lnTo>
                    <a:pt x="290959" y="3874090"/>
                  </a:lnTo>
                  <a:lnTo>
                    <a:pt x="311960" y="3914269"/>
                  </a:lnTo>
                  <a:lnTo>
                    <a:pt x="333622" y="3954043"/>
                  </a:lnTo>
                  <a:lnTo>
                    <a:pt x="355935" y="3993404"/>
                  </a:lnTo>
                  <a:lnTo>
                    <a:pt x="378895" y="4032346"/>
                  </a:lnTo>
                  <a:lnTo>
                    <a:pt x="402492" y="4070860"/>
                  </a:lnTo>
                  <a:lnTo>
                    <a:pt x="426721" y="4108939"/>
                  </a:lnTo>
                  <a:lnTo>
                    <a:pt x="451573" y="4146577"/>
                  </a:lnTo>
                  <a:lnTo>
                    <a:pt x="477042" y="4183766"/>
                  </a:lnTo>
                  <a:lnTo>
                    <a:pt x="503120" y="4220498"/>
                  </a:lnTo>
                  <a:lnTo>
                    <a:pt x="529799" y="4256767"/>
                  </a:lnTo>
                  <a:lnTo>
                    <a:pt x="557073" y="4292565"/>
                  </a:lnTo>
                  <a:lnTo>
                    <a:pt x="584935" y="4327884"/>
                  </a:lnTo>
                  <a:lnTo>
                    <a:pt x="613376" y="4362719"/>
                  </a:lnTo>
                  <a:lnTo>
                    <a:pt x="642390" y="4397060"/>
                  </a:lnTo>
                  <a:lnTo>
                    <a:pt x="671970" y="4430902"/>
                  </a:lnTo>
                  <a:lnTo>
                    <a:pt x="702107" y="4464236"/>
                  </a:lnTo>
                  <a:lnTo>
                    <a:pt x="732796" y="4497056"/>
                  </a:lnTo>
                  <a:lnTo>
                    <a:pt x="764028" y="4529354"/>
                  </a:lnTo>
                  <a:lnTo>
                    <a:pt x="795797" y="4561123"/>
                  </a:lnTo>
                  <a:lnTo>
                    <a:pt x="828095" y="4592355"/>
                  </a:lnTo>
                  <a:lnTo>
                    <a:pt x="860914" y="4623044"/>
                  </a:lnTo>
                  <a:lnTo>
                    <a:pt x="894249" y="4653182"/>
                  </a:lnTo>
                  <a:lnTo>
                    <a:pt x="928090" y="4682762"/>
                  </a:lnTo>
                  <a:lnTo>
                    <a:pt x="962431" y="4711776"/>
                  </a:lnTo>
                  <a:lnTo>
                    <a:pt x="997265" y="4740218"/>
                  </a:lnTo>
                  <a:lnTo>
                    <a:pt x="1032585" y="4768079"/>
                  </a:lnTo>
                  <a:lnTo>
                    <a:pt x="1068383" y="4795353"/>
                  </a:lnTo>
                  <a:lnTo>
                    <a:pt x="1104651" y="4822033"/>
                  </a:lnTo>
                  <a:lnTo>
                    <a:pt x="1141383" y="4848111"/>
                  </a:lnTo>
                  <a:lnTo>
                    <a:pt x="1178572" y="4873580"/>
                  </a:lnTo>
                  <a:lnTo>
                    <a:pt x="1216210" y="4898432"/>
                  </a:lnTo>
                  <a:lnTo>
                    <a:pt x="1254289" y="4922661"/>
                  </a:lnTo>
                  <a:lnTo>
                    <a:pt x="1292803" y="4946259"/>
                  </a:lnTo>
                  <a:lnTo>
                    <a:pt x="1331744" y="4969218"/>
                  </a:lnTo>
                  <a:lnTo>
                    <a:pt x="1371105" y="4991532"/>
                  </a:lnTo>
                  <a:lnTo>
                    <a:pt x="1410879" y="5013194"/>
                  </a:lnTo>
                  <a:lnTo>
                    <a:pt x="1451058" y="5034195"/>
                  </a:lnTo>
                  <a:lnTo>
                    <a:pt x="1491636" y="5054529"/>
                  </a:lnTo>
                  <a:lnTo>
                    <a:pt x="1532604" y="5074188"/>
                  </a:lnTo>
                  <a:lnTo>
                    <a:pt x="1573956" y="5093166"/>
                  </a:lnTo>
                  <a:lnTo>
                    <a:pt x="1615684" y="5111454"/>
                  </a:lnTo>
                  <a:lnTo>
                    <a:pt x="1657782" y="5129046"/>
                  </a:lnTo>
                  <a:lnTo>
                    <a:pt x="1700241" y="5145935"/>
                  </a:lnTo>
                  <a:lnTo>
                    <a:pt x="1743054" y="5162112"/>
                  </a:lnTo>
                  <a:lnTo>
                    <a:pt x="1786215" y="5177571"/>
                  </a:lnTo>
                  <a:lnTo>
                    <a:pt x="1829716" y="5192305"/>
                  </a:lnTo>
                  <a:lnTo>
                    <a:pt x="1873549" y="5206306"/>
                  </a:lnTo>
                  <a:lnTo>
                    <a:pt x="1917708" y="5219567"/>
                  </a:lnTo>
                  <a:lnTo>
                    <a:pt x="1962185" y="5232080"/>
                  </a:lnTo>
                  <a:lnTo>
                    <a:pt x="2006973" y="5243839"/>
                  </a:lnTo>
                  <a:lnTo>
                    <a:pt x="2052064" y="5254836"/>
                  </a:lnTo>
                  <a:lnTo>
                    <a:pt x="2097452" y="5265064"/>
                  </a:lnTo>
                  <a:lnTo>
                    <a:pt x="2143128" y="5274515"/>
                  </a:lnTo>
                  <a:lnTo>
                    <a:pt x="2189087" y="5283183"/>
                  </a:lnTo>
                  <a:lnTo>
                    <a:pt x="2235320" y="5291060"/>
                  </a:lnTo>
                  <a:lnTo>
                    <a:pt x="2281820" y="5298138"/>
                  </a:lnTo>
                  <a:lnTo>
                    <a:pt x="2328580" y="5304411"/>
                  </a:lnTo>
                  <a:lnTo>
                    <a:pt x="2375593" y="5309872"/>
                  </a:lnTo>
                  <a:lnTo>
                    <a:pt x="2422851" y="5314512"/>
                  </a:lnTo>
                  <a:lnTo>
                    <a:pt x="2470347" y="5318325"/>
                  </a:lnTo>
                  <a:lnTo>
                    <a:pt x="2518074" y="5321303"/>
                  </a:lnTo>
                  <a:lnTo>
                    <a:pt x="2566025" y="5323439"/>
                  </a:lnTo>
                  <a:lnTo>
                    <a:pt x="2614192" y="5324726"/>
                  </a:lnTo>
                  <a:lnTo>
                    <a:pt x="2662568" y="5325157"/>
                  </a:lnTo>
                  <a:lnTo>
                    <a:pt x="2710944" y="5324726"/>
                  </a:lnTo>
                  <a:lnTo>
                    <a:pt x="2759111" y="5323439"/>
                  </a:lnTo>
                  <a:lnTo>
                    <a:pt x="2807061" y="5321303"/>
                  </a:lnTo>
                  <a:lnTo>
                    <a:pt x="2854788" y="5318325"/>
                  </a:lnTo>
                  <a:lnTo>
                    <a:pt x="2902285" y="5314512"/>
                  </a:lnTo>
                  <a:lnTo>
                    <a:pt x="2949543" y="5309872"/>
                  </a:lnTo>
                  <a:lnTo>
                    <a:pt x="2996555" y="5304411"/>
                  </a:lnTo>
                  <a:lnTo>
                    <a:pt x="3043316" y="5298138"/>
                  </a:lnTo>
                  <a:lnTo>
                    <a:pt x="3089816" y="5291060"/>
                  </a:lnTo>
                  <a:lnTo>
                    <a:pt x="3136049" y="5283183"/>
                  </a:lnTo>
                  <a:lnTo>
                    <a:pt x="3182007" y="5274515"/>
                  </a:lnTo>
                  <a:lnTo>
                    <a:pt x="3227684" y="5265064"/>
                  </a:lnTo>
                  <a:lnTo>
                    <a:pt x="3273072" y="5254836"/>
                  </a:lnTo>
                  <a:lnTo>
                    <a:pt x="3318163" y="5243839"/>
                  </a:lnTo>
                  <a:lnTo>
                    <a:pt x="3362951" y="5232080"/>
                  </a:lnTo>
                  <a:lnTo>
                    <a:pt x="3407428" y="5219567"/>
                  </a:lnTo>
                  <a:lnTo>
                    <a:pt x="3451587" y="5206306"/>
                  </a:lnTo>
                  <a:lnTo>
                    <a:pt x="3495421" y="5192305"/>
                  </a:lnTo>
                  <a:lnTo>
                    <a:pt x="3538922" y="5177571"/>
                  </a:lnTo>
                  <a:lnTo>
                    <a:pt x="3582082" y="5162112"/>
                  </a:lnTo>
                  <a:lnTo>
                    <a:pt x="3624896" y="5145935"/>
                  </a:lnTo>
                  <a:lnTo>
                    <a:pt x="3667355" y="5129046"/>
                  </a:lnTo>
                  <a:lnTo>
                    <a:pt x="3709453" y="5111454"/>
                  </a:lnTo>
                  <a:lnTo>
                    <a:pt x="3751181" y="5093166"/>
                  </a:lnTo>
                  <a:lnTo>
                    <a:pt x="3792533" y="5074188"/>
                  </a:lnTo>
                  <a:lnTo>
                    <a:pt x="3833501" y="5054529"/>
                  </a:lnTo>
                  <a:lnTo>
                    <a:pt x="3874079" y="5034195"/>
                  </a:lnTo>
                  <a:lnTo>
                    <a:pt x="3914258" y="5013194"/>
                  </a:lnTo>
                  <a:lnTo>
                    <a:pt x="3954032" y="4991532"/>
                  </a:lnTo>
                  <a:lnTo>
                    <a:pt x="3993394" y="4969218"/>
                  </a:lnTo>
                  <a:lnTo>
                    <a:pt x="4032335" y="4946259"/>
                  </a:lnTo>
                  <a:lnTo>
                    <a:pt x="4070849" y="4922661"/>
                  </a:lnTo>
                  <a:lnTo>
                    <a:pt x="4108929" y="4898432"/>
                  </a:lnTo>
                  <a:lnTo>
                    <a:pt x="4146567" y="4873580"/>
                  </a:lnTo>
                  <a:lnTo>
                    <a:pt x="4183755" y="4848111"/>
                  </a:lnTo>
                  <a:lnTo>
                    <a:pt x="4220488" y="4822033"/>
                  </a:lnTo>
                  <a:lnTo>
                    <a:pt x="4256756" y="4795353"/>
                  </a:lnTo>
                  <a:lnTo>
                    <a:pt x="4292554" y="4768079"/>
                  </a:lnTo>
                  <a:lnTo>
                    <a:pt x="4327874" y="4740218"/>
                  </a:lnTo>
                  <a:lnTo>
                    <a:pt x="4362708" y="4711776"/>
                  </a:lnTo>
                  <a:lnTo>
                    <a:pt x="4397050" y="4682762"/>
                  </a:lnTo>
                  <a:lnTo>
                    <a:pt x="4430891" y="4653182"/>
                  </a:lnTo>
                  <a:lnTo>
                    <a:pt x="4464226" y="4623044"/>
                  </a:lnTo>
                  <a:lnTo>
                    <a:pt x="4497045" y="4592355"/>
                  </a:lnTo>
                  <a:lnTo>
                    <a:pt x="4529343" y="4561123"/>
                  </a:lnTo>
                  <a:lnTo>
                    <a:pt x="4561112" y="4529354"/>
                  </a:lnTo>
                  <a:lnTo>
                    <a:pt x="4592345" y="4497056"/>
                  </a:lnTo>
                  <a:lnTo>
                    <a:pt x="4623034" y="4464236"/>
                  </a:lnTo>
                  <a:lnTo>
                    <a:pt x="4653171" y="4430902"/>
                  </a:lnTo>
                  <a:lnTo>
                    <a:pt x="4682751" y="4397060"/>
                  </a:lnTo>
                  <a:lnTo>
                    <a:pt x="4711766" y="4362719"/>
                  </a:lnTo>
                  <a:lnTo>
                    <a:pt x="4740207" y="4327884"/>
                  </a:lnTo>
                  <a:lnTo>
                    <a:pt x="4768069" y="4292565"/>
                  </a:lnTo>
                  <a:lnTo>
                    <a:pt x="4795343" y="4256767"/>
                  </a:lnTo>
                  <a:lnTo>
                    <a:pt x="4822023" y="4220498"/>
                  </a:lnTo>
                  <a:lnTo>
                    <a:pt x="4848100" y="4183766"/>
                  </a:lnTo>
                  <a:lnTo>
                    <a:pt x="4873569" y="4146577"/>
                  </a:lnTo>
                  <a:lnTo>
                    <a:pt x="4898422" y="4108939"/>
                  </a:lnTo>
                  <a:lnTo>
                    <a:pt x="4922650" y="4070860"/>
                  </a:lnTo>
                  <a:lnTo>
                    <a:pt x="4946248" y="4032346"/>
                  </a:lnTo>
                  <a:lnTo>
                    <a:pt x="4969208" y="3993404"/>
                  </a:lnTo>
                  <a:lnTo>
                    <a:pt x="4991522" y="3954043"/>
                  </a:lnTo>
                  <a:lnTo>
                    <a:pt x="5013183" y="3914269"/>
                  </a:lnTo>
                  <a:lnTo>
                    <a:pt x="5034184" y="3874090"/>
                  </a:lnTo>
                  <a:lnTo>
                    <a:pt x="5054518" y="3833512"/>
                  </a:lnTo>
                  <a:lnTo>
                    <a:pt x="5074178" y="3792544"/>
                  </a:lnTo>
                  <a:lnTo>
                    <a:pt x="5093155" y="3751191"/>
                  </a:lnTo>
                  <a:lnTo>
                    <a:pt x="5111444" y="3709463"/>
                  </a:lnTo>
                  <a:lnTo>
                    <a:pt x="5129036" y="3667366"/>
                  </a:lnTo>
                  <a:lnTo>
                    <a:pt x="5145924" y="3624907"/>
                  </a:lnTo>
                  <a:lnTo>
                    <a:pt x="5162102" y="3582093"/>
                  </a:lnTo>
                  <a:lnTo>
                    <a:pt x="5177561" y="3538932"/>
                  </a:lnTo>
                  <a:lnTo>
                    <a:pt x="5192294" y="3495431"/>
                  </a:lnTo>
                  <a:lnTo>
                    <a:pt x="5206295" y="3451598"/>
                  </a:lnTo>
                  <a:lnTo>
                    <a:pt x="5219556" y="3407439"/>
                  </a:lnTo>
                  <a:lnTo>
                    <a:pt x="5232070" y="3362962"/>
                  </a:lnTo>
                  <a:lnTo>
                    <a:pt x="5243829" y="3318174"/>
                  </a:lnTo>
                  <a:lnTo>
                    <a:pt x="5254826" y="3273082"/>
                  </a:lnTo>
                  <a:lnTo>
                    <a:pt x="5265053" y="3227695"/>
                  </a:lnTo>
                  <a:lnTo>
                    <a:pt x="5274505" y="3182018"/>
                  </a:lnTo>
                  <a:lnTo>
                    <a:pt x="5283173" y="3136059"/>
                  </a:lnTo>
                  <a:lnTo>
                    <a:pt x="5291049" y="3089826"/>
                  </a:lnTo>
                  <a:lnTo>
                    <a:pt x="5298128" y="3043326"/>
                  </a:lnTo>
                  <a:lnTo>
                    <a:pt x="5304401" y="2996566"/>
                  </a:lnTo>
                  <a:lnTo>
                    <a:pt x="5309861" y="2949553"/>
                  </a:lnTo>
                  <a:lnTo>
                    <a:pt x="5314501" y="2902295"/>
                  </a:lnTo>
                  <a:lnTo>
                    <a:pt x="5318314" y="2854799"/>
                  </a:lnTo>
                  <a:lnTo>
                    <a:pt x="5321292" y="2807072"/>
                  </a:lnTo>
                  <a:lnTo>
                    <a:pt x="5323429" y="2759121"/>
                  </a:lnTo>
                  <a:lnTo>
                    <a:pt x="5324716" y="2710954"/>
                  </a:lnTo>
                  <a:lnTo>
                    <a:pt x="5325146" y="2662578"/>
                  </a:lnTo>
                  <a:lnTo>
                    <a:pt x="5324716" y="2614202"/>
                  </a:lnTo>
                  <a:lnTo>
                    <a:pt x="5323429" y="2566035"/>
                  </a:lnTo>
                  <a:lnTo>
                    <a:pt x="5321292" y="2518085"/>
                  </a:lnTo>
                  <a:lnTo>
                    <a:pt x="5318314" y="2470357"/>
                  </a:lnTo>
                  <a:lnTo>
                    <a:pt x="5314501" y="2422861"/>
                  </a:lnTo>
                  <a:lnTo>
                    <a:pt x="5309861" y="2375603"/>
                  </a:lnTo>
                  <a:lnTo>
                    <a:pt x="5304401" y="2328590"/>
                  </a:lnTo>
                  <a:lnTo>
                    <a:pt x="5298128" y="2281830"/>
                  </a:lnTo>
                  <a:lnTo>
                    <a:pt x="5291049" y="2235330"/>
                  </a:lnTo>
                  <a:lnTo>
                    <a:pt x="5283173" y="2189097"/>
                  </a:lnTo>
                  <a:lnTo>
                    <a:pt x="5274505" y="2143138"/>
                  </a:lnTo>
                  <a:lnTo>
                    <a:pt x="5265053" y="2097462"/>
                  </a:lnTo>
                  <a:lnTo>
                    <a:pt x="5254826" y="2052074"/>
                  </a:lnTo>
                  <a:lnTo>
                    <a:pt x="5243829" y="2006982"/>
                  </a:lnTo>
                  <a:lnTo>
                    <a:pt x="5232070" y="1962195"/>
                  </a:lnTo>
                  <a:lnTo>
                    <a:pt x="5219556" y="1917717"/>
                  </a:lnTo>
                  <a:lnTo>
                    <a:pt x="5206295" y="1873559"/>
                  </a:lnTo>
                  <a:lnTo>
                    <a:pt x="5192294" y="1829725"/>
                  </a:lnTo>
                  <a:lnTo>
                    <a:pt x="5177561" y="1786224"/>
                  </a:lnTo>
                  <a:lnTo>
                    <a:pt x="5162102" y="1743063"/>
                  </a:lnTo>
                  <a:lnTo>
                    <a:pt x="5145924" y="1700250"/>
                  </a:lnTo>
                  <a:lnTo>
                    <a:pt x="5129036" y="1657790"/>
                  </a:lnTo>
                  <a:lnTo>
                    <a:pt x="5111444" y="1615693"/>
                  </a:lnTo>
                  <a:lnTo>
                    <a:pt x="5093155" y="1573965"/>
                  </a:lnTo>
                  <a:lnTo>
                    <a:pt x="5074178" y="1532613"/>
                  </a:lnTo>
                  <a:lnTo>
                    <a:pt x="5054518" y="1491644"/>
                  </a:lnTo>
                  <a:lnTo>
                    <a:pt x="5034184" y="1451067"/>
                  </a:lnTo>
                  <a:lnTo>
                    <a:pt x="5013183" y="1410887"/>
                  </a:lnTo>
                  <a:lnTo>
                    <a:pt x="4991522" y="1371113"/>
                  </a:lnTo>
                  <a:lnTo>
                    <a:pt x="4969208" y="1331752"/>
                  </a:lnTo>
                  <a:lnTo>
                    <a:pt x="4946248" y="1292811"/>
                  </a:lnTo>
                  <a:lnTo>
                    <a:pt x="4922650" y="1254297"/>
                  </a:lnTo>
                  <a:lnTo>
                    <a:pt x="4898422" y="1216217"/>
                  </a:lnTo>
                  <a:lnTo>
                    <a:pt x="4873569" y="1178579"/>
                  </a:lnTo>
                  <a:lnTo>
                    <a:pt x="4848100" y="1141390"/>
                  </a:lnTo>
                  <a:lnTo>
                    <a:pt x="4822023" y="1104658"/>
                  </a:lnTo>
                  <a:lnTo>
                    <a:pt x="4795343" y="1068389"/>
                  </a:lnTo>
                  <a:lnTo>
                    <a:pt x="4768069" y="1032591"/>
                  </a:lnTo>
                  <a:lnTo>
                    <a:pt x="4740207" y="997272"/>
                  </a:lnTo>
                  <a:lnTo>
                    <a:pt x="4711766" y="962438"/>
                  </a:lnTo>
                  <a:lnTo>
                    <a:pt x="4682751" y="928096"/>
                  </a:lnTo>
                  <a:lnTo>
                    <a:pt x="4653171" y="894254"/>
                  </a:lnTo>
                  <a:lnTo>
                    <a:pt x="4623034" y="860920"/>
                  </a:lnTo>
                  <a:lnTo>
                    <a:pt x="4592345" y="828100"/>
                  </a:lnTo>
                  <a:lnTo>
                    <a:pt x="4561112" y="795802"/>
                  </a:lnTo>
                  <a:lnTo>
                    <a:pt x="4529343" y="764034"/>
                  </a:lnTo>
                  <a:lnTo>
                    <a:pt x="4497045" y="732801"/>
                  </a:lnTo>
                  <a:lnTo>
                    <a:pt x="4464226" y="702112"/>
                  </a:lnTo>
                  <a:lnTo>
                    <a:pt x="4430891" y="671974"/>
                  </a:lnTo>
                  <a:lnTo>
                    <a:pt x="4397050" y="642395"/>
                  </a:lnTo>
                  <a:lnTo>
                    <a:pt x="4362708" y="613380"/>
                  </a:lnTo>
                  <a:lnTo>
                    <a:pt x="4327874" y="584939"/>
                  </a:lnTo>
                  <a:lnTo>
                    <a:pt x="4292554" y="557077"/>
                  </a:lnTo>
                  <a:lnTo>
                    <a:pt x="4256756" y="529803"/>
                  </a:lnTo>
                  <a:lnTo>
                    <a:pt x="4220488" y="503123"/>
                  </a:lnTo>
                  <a:lnTo>
                    <a:pt x="4183755" y="477045"/>
                  </a:lnTo>
                  <a:lnTo>
                    <a:pt x="4146567" y="451577"/>
                  </a:lnTo>
                  <a:lnTo>
                    <a:pt x="4108929" y="426724"/>
                  </a:lnTo>
                  <a:lnTo>
                    <a:pt x="4070849" y="402495"/>
                  </a:lnTo>
                  <a:lnTo>
                    <a:pt x="4032335" y="378898"/>
                  </a:lnTo>
                  <a:lnTo>
                    <a:pt x="3993394" y="355938"/>
                  </a:lnTo>
                  <a:lnTo>
                    <a:pt x="3954032" y="333624"/>
                  </a:lnTo>
                  <a:lnTo>
                    <a:pt x="3914258" y="311963"/>
                  </a:lnTo>
                  <a:lnTo>
                    <a:pt x="3874079" y="290961"/>
                  </a:lnTo>
                  <a:lnTo>
                    <a:pt x="3833501" y="270627"/>
                  </a:lnTo>
                  <a:lnTo>
                    <a:pt x="3792533" y="250968"/>
                  </a:lnTo>
                  <a:lnTo>
                    <a:pt x="3751181" y="231990"/>
                  </a:lnTo>
                  <a:lnTo>
                    <a:pt x="3709453" y="213702"/>
                  </a:lnTo>
                  <a:lnTo>
                    <a:pt x="3667355" y="196110"/>
                  </a:lnTo>
                  <a:lnTo>
                    <a:pt x="3624896" y="179222"/>
                  </a:lnTo>
                  <a:lnTo>
                    <a:pt x="3582082" y="163044"/>
                  </a:lnTo>
                  <a:lnTo>
                    <a:pt x="3538922" y="147585"/>
                  </a:lnTo>
                  <a:lnTo>
                    <a:pt x="3495421" y="132851"/>
                  </a:lnTo>
                  <a:lnTo>
                    <a:pt x="3451587" y="118850"/>
                  </a:lnTo>
                  <a:lnTo>
                    <a:pt x="3407428" y="105590"/>
                  </a:lnTo>
                  <a:lnTo>
                    <a:pt x="3362951" y="93076"/>
                  </a:lnTo>
                  <a:lnTo>
                    <a:pt x="3318163" y="81317"/>
                  </a:lnTo>
                  <a:lnTo>
                    <a:pt x="3273072" y="70320"/>
                  </a:lnTo>
                  <a:lnTo>
                    <a:pt x="3227684" y="60092"/>
                  </a:lnTo>
                  <a:lnTo>
                    <a:pt x="3182007" y="50641"/>
                  </a:lnTo>
                  <a:lnTo>
                    <a:pt x="3136049" y="41973"/>
                  </a:lnTo>
                  <a:lnTo>
                    <a:pt x="3089816" y="34096"/>
                  </a:lnTo>
                  <a:lnTo>
                    <a:pt x="3043316" y="27018"/>
                  </a:lnTo>
                  <a:lnTo>
                    <a:pt x="2996555" y="20745"/>
                  </a:lnTo>
                  <a:lnTo>
                    <a:pt x="2949543" y="15285"/>
                  </a:lnTo>
                  <a:lnTo>
                    <a:pt x="2902285" y="10644"/>
                  </a:lnTo>
                  <a:lnTo>
                    <a:pt x="2854788" y="6832"/>
                  </a:lnTo>
                  <a:lnTo>
                    <a:pt x="2807061" y="3854"/>
                  </a:lnTo>
                  <a:lnTo>
                    <a:pt x="2759111" y="1717"/>
                  </a:lnTo>
                  <a:lnTo>
                    <a:pt x="2710944" y="430"/>
                  </a:lnTo>
                  <a:lnTo>
                    <a:pt x="2662568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95697" y="4996449"/>
            <a:ext cx="3093085" cy="1451610"/>
          </a:xfrm>
          <a:prstGeom prst="rect"/>
        </p:spPr>
        <p:txBody>
          <a:bodyPr wrap="square" lIns="0" tIns="134620" rIns="0" bIns="0" rtlCol="0" vert="horz">
            <a:spAutoFit/>
          </a:bodyPr>
          <a:lstStyle/>
          <a:p>
            <a:pPr marL="214629" marR="5080" indent="-202565">
              <a:lnSpc>
                <a:spcPts val="5140"/>
              </a:lnSpc>
              <a:spcBef>
                <a:spcPts val="1060"/>
              </a:spcBef>
            </a:pPr>
            <a:r>
              <a:rPr dirty="0" spc="525">
                <a:solidFill>
                  <a:srgbClr val="F4EDEA"/>
                </a:solidFill>
              </a:rPr>
              <a:t>Личинки  </a:t>
            </a:r>
            <a:r>
              <a:rPr dirty="0" spc="459">
                <a:solidFill>
                  <a:srgbClr val="F4EDEA"/>
                </a:solidFill>
              </a:rPr>
              <a:t>стрекоз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8"/>
            <a:ext cx="20104100" cy="11291570"/>
          </a:xfrm>
          <a:custGeom>
            <a:avLst/>
            <a:gdLst/>
            <a:ahLst/>
            <a:cxnLst/>
            <a:rect l="l" t="t" r="r" b="b"/>
            <a:pathLst>
              <a:path w="20104100" h="11291570">
                <a:moveTo>
                  <a:pt x="20104099" y="0"/>
                </a:moveTo>
                <a:lnTo>
                  <a:pt x="0" y="0"/>
                </a:lnTo>
                <a:lnTo>
                  <a:pt x="0" y="11291038"/>
                </a:lnTo>
                <a:lnTo>
                  <a:pt x="20104099" y="11291038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88563" y="349424"/>
            <a:ext cx="17609185" cy="10477500"/>
            <a:chOff x="488563" y="349424"/>
            <a:chExt cx="17609185" cy="10477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06677" y="464972"/>
              <a:ext cx="16090746" cy="103619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8563" y="349424"/>
              <a:ext cx="5405120" cy="5405120"/>
            </a:xfrm>
            <a:custGeom>
              <a:avLst/>
              <a:gdLst/>
              <a:ahLst/>
              <a:cxnLst/>
              <a:rect l="l" t="t" r="r" b="b"/>
              <a:pathLst>
                <a:path w="5405120" h="5405120">
                  <a:moveTo>
                    <a:pt x="2702357" y="0"/>
                  </a:moveTo>
                  <a:lnTo>
                    <a:pt x="2653791" y="427"/>
                  </a:lnTo>
                  <a:lnTo>
                    <a:pt x="2605432" y="1705"/>
                  </a:lnTo>
                  <a:lnTo>
                    <a:pt x="2557288" y="3827"/>
                  </a:lnTo>
                  <a:lnTo>
                    <a:pt x="2509366" y="6785"/>
                  </a:lnTo>
                  <a:lnTo>
                    <a:pt x="2461673" y="10572"/>
                  </a:lnTo>
                  <a:lnTo>
                    <a:pt x="2414215" y="15180"/>
                  </a:lnTo>
                  <a:lnTo>
                    <a:pt x="2367001" y="20604"/>
                  </a:lnTo>
                  <a:lnTo>
                    <a:pt x="2320037" y="26835"/>
                  </a:lnTo>
                  <a:lnTo>
                    <a:pt x="2273331" y="33867"/>
                  </a:lnTo>
                  <a:lnTo>
                    <a:pt x="2226889" y="41692"/>
                  </a:lnTo>
                  <a:lnTo>
                    <a:pt x="2180719" y="50304"/>
                  </a:lnTo>
                  <a:lnTo>
                    <a:pt x="2134828" y="59694"/>
                  </a:lnTo>
                  <a:lnTo>
                    <a:pt x="2089223" y="69856"/>
                  </a:lnTo>
                  <a:lnTo>
                    <a:pt x="2043912" y="80784"/>
                  </a:lnTo>
                  <a:lnTo>
                    <a:pt x="1998900" y="92468"/>
                  </a:lnTo>
                  <a:lnTo>
                    <a:pt x="1954196" y="104904"/>
                  </a:lnTo>
                  <a:lnTo>
                    <a:pt x="1909807" y="118082"/>
                  </a:lnTo>
                  <a:lnTo>
                    <a:pt x="1865740" y="131997"/>
                  </a:lnTo>
                  <a:lnTo>
                    <a:pt x="1822001" y="146641"/>
                  </a:lnTo>
                  <a:lnTo>
                    <a:pt x="1778598" y="162007"/>
                  </a:lnTo>
                  <a:lnTo>
                    <a:pt x="1735539" y="178088"/>
                  </a:lnTo>
                  <a:lnTo>
                    <a:pt x="1692830" y="194876"/>
                  </a:lnTo>
                  <a:lnTo>
                    <a:pt x="1650479" y="212365"/>
                  </a:lnTo>
                  <a:lnTo>
                    <a:pt x="1608492" y="230547"/>
                  </a:lnTo>
                  <a:lnTo>
                    <a:pt x="1566877" y="249415"/>
                  </a:lnTo>
                  <a:lnTo>
                    <a:pt x="1525641" y="268962"/>
                  </a:lnTo>
                  <a:lnTo>
                    <a:pt x="1484791" y="289181"/>
                  </a:lnTo>
                  <a:lnTo>
                    <a:pt x="1444335" y="310065"/>
                  </a:lnTo>
                  <a:lnTo>
                    <a:pt x="1404278" y="331607"/>
                  </a:lnTo>
                  <a:lnTo>
                    <a:pt x="1364629" y="353799"/>
                  </a:lnTo>
                  <a:lnTo>
                    <a:pt x="1325395" y="376634"/>
                  </a:lnTo>
                  <a:lnTo>
                    <a:pt x="1286583" y="400106"/>
                  </a:lnTo>
                  <a:lnTo>
                    <a:pt x="1248200" y="424206"/>
                  </a:lnTo>
                  <a:lnTo>
                    <a:pt x="1210252" y="448928"/>
                  </a:lnTo>
                  <a:lnTo>
                    <a:pt x="1172748" y="474266"/>
                  </a:lnTo>
                  <a:lnTo>
                    <a:pt x="1135695" y="500210"/>
                  </a:lnTo>
                  <a:lnTo>
                    <a:pt x="1099099" y="526755"/>
                  </a:lnTo>
                  <a:lnTo>
                    <a:pt x="1062968" y="553894"/>
                  </a:lnTo>
                  <a:lnTo>
                    <a:pt x="1027308" y="581618"/>
                  </a:lnTo>
                  <a:lnTo>
                    <a:pt x="992127" y="609922"/>
                  </a:lnTo>
                  <a:lnTo>
                    <a:pt x="957433" y="638798"/>
                  </a:lnTo>
                  <a:lnTo>
                    <a:pt x="923232" y="668238"/>
                  </a:lnTo>
                  <a:lnTo>
                    <a:pt x="889531" y="698236"/>
                  </a:lnTo>
                  <a:lnTo>
                    <a:pt x="856338" y="728784"/>
                  </a:lnTo>
                  <a:lnTo>
                    <a:pt x="823660" y="759875"/>
                  </a:lnTo>
                  <a:lnTo>
                    <a:pt x="791503" y="791503"/>
                  </a:lnTo>
                  <a:lnTo>
                    <a:pt x="759875" y="823660"/>
                  </a:lnTo>
                  <a:lnTo>
                    <a:pt x="728784" y="856338"/>
                  </a:lnTo>
                  <a:lnTo>
                    <a:pt x="698236" y="889531"/>
                  </a:lnTo>
                  <a:lnTo>
                    <a:pt x="668238" y="923232"/>
                  </a:lnTo>
                  <a:lnTo>
                    <a:pt x="638798" y="957433"/>
                  </a:lnTo>
                  <a:lnTo>
                    <a:pt x="609922" y="992127"/>
                  </a:lnTo>
                  <a:lnTo>
                    <a:pt x="581618" y="1027308"/>
                  </a:lnTo>
                  <a:lnTo>
                    <a:pt x="553894" y="1062968"/>
                  </a:lnTo>
                  <a:lnTo>
                    <a:pt x="526755" y="1099099"/>
                  </a:lnTo>
                  <a:lnTo>
                    <a:pt x="500210" y="1135695"/>
                  </a:lnTo>
                  <a:lnTo>
                    <a:pt x="474266" y="1172748"/>
                  </a:lnTo>
                  <a:lnTo>
                    <a:pt x="448928" y="1210252"/>
                  </a:lnTo>
                  <a:lnTo>
                    <a:pt x="424206" y="1248200"/>
                  </a:lnTo>
                  <a:lnTo>
                    <a:pt x="400106" y="1286583"/>
                  </a:lnTo>
                  <a:lnTo>
                    <a:pt x="376634" y="1325395"/>
                  </a:lnTo>
                  <a:lnTo>
                    <a:pt x="353799" y="1364629"/>
                  </a:lnTo>
                  <a:lnTo>
                    <a:pt x="331607" y="1404278"/>
                  </a:lnTo>
                  <a:lnTo>
                    <a:pt x="310065" y="1444335"/>
                  </a:lnTo>
                  <a:lnTo>
                    <a:pt x="289181" y="1484791"/>
                  </a:lnTo>
                  <a:lnTo>
                    <a:pt x="268962" y="1525641"/>
                  </a:lnTo>
                  <a:lnTo>
                    <a:pt x="249415" y="1566877"/>
                  </a:lnTo>
                  <a:lnTo>
                    <a:pt x="230547" y="1608492"/>
                  </a:lnTo>
                  <a:lnTo>
                    <a:pt x="212365" y="1650479"/>
                  </a:lnTo>
                  <a:lnTo>
                    <a:pt x="194876" y="1692830"/>
                  </a:lnTo>
                  <a:lnTo>
                    <a:pt x="178088" y="1735539"/>
                  </a:lnTo>
                  <a:lnTo>
                    <a:pt x="162007" y="1778598"/>
                  </a:lnTo>
                  <a:lnTo>
                    <a:pt x="146641" y="1822001"/>
                  </a:lnTo>
                  <a:lnTo>
                    <a:pt x="131997" y="1865740"/>
                  </a:lnTo>
                  <a:lnTo>
                    <a:pt x="118082" y="1909807"/>
                  </a:lnTo>
                  <a:lnTo>
                    <a:pt x="104904" y="1954196"/>
                  </a:lnTo>
                  <a:lnTo>
                    <a:pt x="92468" y="1998900"/>
                  </a:lnTo>
                  <a:lnTo>
                    <a:pt x="80784" y="2043912"/>
                  </a:lnTo>
                  <a:lnTo>
                    <a:pt x="69856" y="2089223"/>
                  </a:lnTo>
                  <a:lnTo>
                    <a:pt x="59694" y="2134828"/>
                  </a:lnTo>
                  <a:lnTo>
                    <a:pt x="50304" y="2180719"/>
                  </a:lnTo>
                  <a:lnTo>
                    <a:pt x="41692" y="2226889"/>
                  </a:lnTo>
                  <a:lnTo>
                    <a:pt x="33867" y="2273331"/>
                  </a:lnTo>
                  <a:lnTo>
                    <a:pt x="26835" y="2320037"/>
                  </a:lnTo>
                  <a:lnTo>
                    <a:pt x="20604" y="2367001"/>
                  </a:lnTo>
                  <a:lnTo>
                    <a:pt x="15180" y="2414215"/>
                  </a:lnTo>
                  <a:lnTo>
                    <a:pt x="10572" y="2461673"/>
                  </a:lnTo>
                  <a:lnTo>
                    <a:pt x="6785" y="2509366"/>
                  </a:lnTo>
                  <a:lnTo>
                    <a:pt x="3827" y="2557288"/>
                  </a:lnTo>
                  <a:lnTo>
                    <a:pt x="1705" y="2605432"/>
                  </a:lnTo>
                  <a:lnTo>
                    <a:pt x="427" y="2653791"/>
                  </a:lnTo>
                  <a:lnTo>
                    <a:pt x="0" y="2702357"/>
                  </a:lnTo>
                  <a:lnTo>
                    <a:pt x="427" y="2750923"/>
                  </a:lnTo>
                  <a:lnTo>
                    <a:pt x="1705" y="2799282"/>
                  </a:lnTo>
                  <a:lnTo>
                    <a:pt x="3827" y="2847426"/>
                  </a:lnTo>
                  <a:lnTo>
                    <a:pt x="6785" y="2895348"/>
                  </a:lnTo>
                  <a:lnTo>
                    <a:pt x="10572" y="2943041"/>
                  </a:lnTo>
                  <a:lnTo>
                    <a:pt x="15180" y="2990499"/>
                  </a:lnTo>
                  <a:lnTo>
                    <a:pt x="20604" y="3037713"/>
                  </a:lnTo>
                  <a:lnTo>
                    <a:pt x="26835" y="3084677"/>
                  </a:lnTo>
                  <a:lnTo>
                    <a:pt x="33867" y="3131383"/>
                  </a:lnTo>
                  <a:lnTo>
                    <a:pt x="41692" y="3177825"/>
                  </a:lnTo>
                  <a:lnTo>
                    <a:pt x="50304" y="3223995"/>
                  </a:lnTo>
                  <a:lnTo>
                    <a:pt x="59694" y="3269886"/>
                  </a:lnTo>
                  <a:lnTo>
                    <a:pt x="69856" y="3315491"/>
                  </a:lnTo>
                  <a:lnTo>
                    <a:pt x="80784" y="3360802"/>
                  </a:lnTo>
                  <a:lnTo>
                    <a:pt x="92468" y="3405814"/>
                  </a:lnTo>
                  <a:lnTo>
                    <a:pt x="104904" y="3450518"/>
                  </a:lnTo>
                  <a:lnTo>
                    <a:pt x="118082" y="3494907"/>
                  </a:lnTo>
                  <a:lnTo>
                    <a:pt x="131997" y="3538974"/>
                  </a:lnTo>
                  <a:lnTo>
                    <a:pt x="146641" y="3582713"/>
                  </a:lnTo>
                  <a:lnTo>
                    <a:pt x="162007" y="3626116"/>
                  </a:lnTo>
                  <a:lnTo>
                    <a:pt x="178088" y="3669175"/>
                  </a:lnTo>
                  <a:lnTo>
                    <a:pt x="194876" y="3711884"/>
                  </a:lnTo>
                  <a:lnTo>
                    <a:pt x="212365" y="3754235"/>
                  </a:lnTo>
                  <a:lnTo>
                    <a:pt x="230547" y="3796222"/>
                  </a:lnTo>
                  <a:lnTo>
                    <a:pt x="249415" y="3837837"/>
                  </a:lnTo>
                  <a:lnTo>
                    <a:pt x="268962" y="3879073"/>
                  </a:lnTo>
                  <a:lnTo>
                    <a:pt x="289181" y="3919923"/>
                  </a:lnTo>
                  <a:lnTo>
                    <a:pt x="310065" y="3960379"/>
                  </a:lnTo>
                  <a:lnTo>
                    <a:pt x="331607" y="4000436"/>
                  </a:lnTo>
                  <a:lnTo>
                    <a:pt x="353799" y="4040085"/>
                  </a:lnTo>
                  <a:lnTo>
                    <a:pt x="376634" y="4079319"/>
                  </a:lnTo>
                  <a:lnTo>
                    <a:pt x="400106" y="4118131"/>
                  </a:lnTo>
                  <a:lnTo>
                    <a:pt x="424206" y="4156514"/>
                  </a:lnTo>
                  <a:lnTo>
                    <a:pt x="448928" y="4194462"/>
                  </a:lnTo>
                  <a:lnTo>
                    <a:pt x="474266" y="4231966"/>
                  </a:lnTo>
                  <a:lnTo>
                    <a:pt x="500210" y="4269019"/>
                  </a:lnTo>
                  <a:lnTo>
                    <a:pt x="526755" y="4305615"/>
                  </a:lnTo>
                  <a:lnTo>
                    <a:pt x="553894" y="4341746"/>
                  </a:lnTo>
                  <a:lnTo>
                    <a:pt x="581618" y="4377406"/>
                  </a:lnTo>
                  <a:lnTo>
                    <a:pt x="609922" y="4412587"/>
                  </a:lnTo>
                  <a:lnTo>
                    <a:pt x="638798" y="4447281"/>
                  </a:lnTo>
                  <a:lnTo>
                    <a:pt x="668238" y="4481482"/>
                  </a:lnTo>
                  <a:lnTo>
                    <a:pt x="698236" y="4515183"/>
                  </a:lnTo>
                  <a:lnTo>
                    <a:pt x="728784" y="4548376"/>
                  </a:lnTo>
                  <a:lnTo>
                    <a:pt x="759875" y="4581055"/>
                  </a:lnTo>
                  <a:lnTo>
                    <a:pt x="791503" y="4613211"/>
                  </a:lnTo>
                  <a:lnTo>
                    <a:pt x="823660" y="4644839"/>
                  </a:lnTo>
                  <a:lnTo>
                    <a:pt x="856338" y="4675930"/>
                  </a:lnTo>
                  <a:lnTo>
                    <a:pt x="889531" y="4706478"/>
                  </a:lnTo>
                  <a:lnTo>
                    <a:pt x="923232" y="4736476"/>
                  </a:lnTo>
                  <a:lnTo>
                    <a:pt x="957433" y="4765916"/>
                  </a:lnTo>
                  <a:lnTo>
                    <a:pt x="992127" y="4794792"/>
                  </a:lnTo>
                  <a:lnTo>
                    <a:pt x="1027308" y="4823096"/>
                  </a:lnTo>
                  <a:lnTo>
                    <a:pt x="1062968" y="4850820"/>
                  </a:lnTo>
                  <a:lnTo>
                    <a:pt x="1099099" y="4877959"/>
                  </a:lnTo>
                  <a:lnTo>
                    <a:pt x="1135695" y="4904504"/>
                  </a:lnTo>
                  <a:lnTo>
                    <a:pt x="1172748" y="4930448"/>
                  </a:lnTo>
                  <a:lnTo>
                    <a:pt x="1210252" y="4955786"/>
                  </a:lnTo>
                  <a:lnTo>
                    <a:pt x="1248200" y="4980508"/>
                  </a:lnTo>
                  <a:lnTo>
                    <a:pt x="1286583" y="5004609"/>
                  </a:lnTo>
                  <a:lnTo>
                    <a:pt x="1325395" y="5028080"/>
                  </a:lnTo>
                  <a:lnTo>
                    <a:pt x="1364629" y="5050915"/>
                  </a:lnTo>
                  <a:lnTo>
                    <a:pt x="1404278" y="5073107"/>
                  </a:lnTo>
                  <a:lnTo>
                    <a:pt x="1444335" y="5094649"/>
                  </a:lnTo>
                  <a:lnTo>
                    <a:pt x="1484791" y="5115533"/>
                  </a:lnTo>
                  <a:lnTo>
                    <a:pt x="1525641" y="5135752"/>
                  </a:lnTo>
                  <a:lnTo>
                    <a:pt x="1566877" y="5155299"/>
                  </a:lnTo>
                  <a:lnTo>
                    <a:pt x="1608492" y="5174167"/>
                  </a:lnTo>
                  <a:lnTo>
                    <a:pt x="1650479" y="5192349"/>
                  </a:lnTo>
                  <a:lnTo>
                    <a:pt x="1692830" y="5209838"/>
                  </a:lnTo>
                  <a:lnTo>
                    <a:pt x="1735539" y="5226626"/>
                  </a:lnTo>
                  <a:lnTo>
                    <a:pt x="1778598" y="5242707"/>
                  </a:lnTo>
                  <a:lnTo>
                    <a:pt x="1822001" y="5258073"/>
                  </a:lnTo>
                  <a:lnTo>
                    <a:pt x="1865740" y="5272717"/>
                  </a:lnTo>
                  <a:lnTo>
                    <a:pt x="1909807" y="5286632"/>
                  </a:lnTo>
                  <a:lnTo>
                    <a:pt x="1954196" y="5299810"/>
                  </a:lnTo>
                  <a:lnTo>
                    <a:pt x="1998900" y="5312246"/>
                  </a:lnTo>
                  <a:lnTo>
                    <a:pt x="2043912" y="5323930"/>
                  </a:lnTo>
                  <a:lnTo>
                    <a:pt x="2089223" y="5334858"/>
                  </a:lnTo>
                  <a:lnTo>
                    <a:pt x="2134828" y="5345020"/>
                  </a:lnTo>
                  <a:lnTo>
                    <a:pt x="2180719" y="5354410"/>
                  </a:lnTo>
                  <a:lnTo>
                    <a:pt x="2226889" y="5363022"/>
                  </a:lnTo>
                  <a:lnTo>
                    <a:pt x="2273331" y="5370847"/>
                  </a:lnTo>
                  <a:lnTo>
                    <a:pt x="2320037" y="5377879"/>
                  </a:lnTo>
                  <a:lnTo>
                    <a:pt x="2367001" y="5384110"/>
                  </a:lnTo>
                  <a:lnTo>
                    <a:pt x="2414215" y="5389534"/>
                  </a:lnTo>
                  <a:lnTo>
                    <a:pt x="2461673" y="5394142"/>
                  </a:lnTo>
                  <a:lnTo>
                    <a:pt x="2509366" y="5397929"/>
                  </a:lnTo>
                  <a:lnTo>
                    <a:pt x="2557288" y="5400887"/>
                  </a:lnTo>
                  <a:lnTo>
                    <a:pt x="2605432" y="5403009"/>
                  </a:lnTo>
                  <a:lnTo>
                    <a:pt x="2653791" y="5404287"/>
                  </a:lnTo>
                  <a:lnTo>
                    <a:pt x="2702357" y="5404715"/>
                  </a:lnTo>
                  <a:lnTo>
                    <a:pt x="2750923" y="5404287"/>
                  </a:lnTo>
                  <a:lnTo>
                    <a:pt x="2799282" y="5403009"/>
                  </a:lnTo>
                  <a:lnTo>
                    <a:pt x="2847426" y="5400887"/>
                  </a:lnTo>
                  <a:lnTo>
                    <a:pt x="2895348" y="5397929"/>
                  </a:lnTo>
                  <a:lnTo>
                    <a:pt x="2943041" y="5394142"/>
                  </a:lnTo>
                  <a:lnTo>
                    <a:pt x="2990499" y="5389534"/>
                  </a:lnTo>
                  <a:lnTo>
                    <a:pt x="3037713" y="5384110"/>
                  </a:lnTo>
                  <a:lnTo>
                    <a:pt x="3084677" y="5377879"/>
                  </a:lnTo>
                  <a:lnTo>
                    <a:pt x="3131383" y="5370847"/>
                  </a:lnTo>
                  <a:lnTo>
                    <a:pt x="3177825" y="5363022"/>
                  </a:lnTo>
                  <a:lnTo>
                    <a:pt x="3223995" y="5354410"/>
                  </a:lnTo>
                  <a:lnTo>
                    <a:pt x="3269886" y="5345020"/>
                  </a:lnTo>
                  <a:lnTo>
                    <a:pt x="3315491" y="5334858"/>
                  </a:lnTo>
                  <a:lnTo>
                    <a:pt x="3360802" y="5323930"/>
                  </a:lnTo>
                  <a:lnTo>
                    <a:pt x="3405814" y="5312246"/>
                  </a:lnTo>
                  <a:lnTo>
                    <a:pt x="3450518" y="5299810"/>
                  </a:lnTo>
                  <a:lnTo>
                    <a:pt x="3494907" y="5286632"/>
                  </a:lnTo>
                  <a:lnTo>
                    <a:pt x="3538974" y="5272717"/>
                  </a:lnTo>
                  <a:lnTo>
                    <a:pt x="3582713" y="5258073"/>
                  </a:lnTo>
                  <a:lnTo>
                    <a:pt x="3626116" y="5242707"/>
                  </a:lnTo>
                  <a:lnTo>
                    <a:pt x="3669175" y="5226626"/>
                  </a:lnTo>
                  <a:lnTo>
                    <a:pt x="3711884" y="5209838"/>
                  </a:lnTo>
                  <a:lnTo>
                    <a:pt x="3754235" y="5192349"/>
                  </a:lnTo>
                  <a:lnTo>
                    <a:pt x="3796222" y="5174167"/>
                  </a:lnTo>
                  <a:lnTo>
                    <a:pt x="3837837" y="5155299"/>
                  </a:lnTo>
                  <a:lnTo>
                    <a:pt x="3879073" y="5135752"/>
                  </a:lnTo>
                  <a:lnTo>
                    <a:pt x="3919923" y="5115533"/>
                  </a:lnTo>
                  <a:lnTo>
                    <a:pt x="3960379" y="5094649"/>
                  </a:lnTo>
                  <a:lnTo>
                    <a:pt x="4000436" y="5073107"/>
                  </a:lnTo>
                  <a:lnTo>
                    <a:pt x="4040085" y="5050915"/>
                  </a:lnTo>
                  <a:lnTo>
                    <a:pt x="4079319" y="5028080"/>
                  </a:lnTo>
                  <a:lnTo>
                    <a:pt x="4118131" y="5004609"/>
                  </a:lnTo>
                  <a:lnTo>
                    <a:pt x="4156514" y="4980508"/>
                  </a:lnTo>
                  <a:lnTo>
                    <a:pt x="4194462" y="4955786"/>
                  </a:lnTo>
                  <a:lnTo>
                    <a:pt x="4231966" y="4930448"/>
                  </a:lnTo>
                  <a:lnTo>
                    <a:pt x="4269019" y="4904504"/>
                  </a:lnTo>
                  <a:lnTo>
                    <a:pt x="4305615" y="4877959"/>
                  </a:lnTo>
                  <a:lnTo>
                    <a:pt x="4341746" y="4850820"/>
                  </a:lnTo>
                  <a:lnTo>
                    <a:pt x="4377406" y="4823096"/>
                  </a:lnTo>
                  <a:lnTo>
                    <a:pt x="4412587" y="4794792"/>
                  </a:lnTo>
                  <a:lnTo>
                    <a:pt x="4447281" y="4765916"/>
                  </a:lnTo>
                  <a:lnTo>
                    <a:pt x="4481482" y="4736476"/>
                  </a:lnTo>
                  <a:lnTo>
                    <a:pt x="4515183" y="4706478"/>
                  </a:lnTo>
                  <a:lnTo>
                    <a:pt x="4548376" y="4675930"/>
                  </a:lnTo>
                  <a:lnTo>
                    <a:pt x="4581055" y="4644839"/>
                  </a:lnTo>
                  <a:lnTo>
                    <a:pt x="4613211" y="4613211"/>
                  </a:lnTo>
                  <a:lnTo>
                    <a:pt x="4644839" y="4581055"/>
                  </a:lnTo>
                  <a:lnTo>
                    <a:pt x="4675930" y="4548376"/>
                  </a:lnTo>
                  <a:lnTo>
                    <a:pt x="4706478" y="4515183"/>
                  </a:lnTo>
                  <a:lnTo>
                    <a:pt x="4736476" y="4481482"/>
                  </a:lnTo>
                  <a:lnTo>
                    <a:pt x="4765916" y="4447281"/>
                  </a:lnTo>
                  <a:lnTo>
                    <a:pt x="4794792" y="4412587"/>
                  </a:lnTo>
                  <a:lnTo>
                    <a:pt x="4823096" y="4377406"/>
                  </a:lnTo>
                  <a:lnTo>
                    <a:pt x="4850820" y="4341746"/>
                  </a:lnTo>
                  <a:lnTo>
                    <a:pt x="4877959" y="4305615"/>
                  </a:lnTo>
                  <a:lnTo>
                    <a:pt x="4904504" y="4269019"/>
                  </a:lnTo>
                  <a:lnTo>
                    <a:pt x="4930448" y="4231966"/>
                  </a:lnTo>
                  <a:lnTo>
                    <a:pt x="4955786" y="4194462"/>
                  </a:lnTo>
                  <a:lnTo>
                    <a:pt x="4980508" y="4156514"/>
                  </a:lnTo>
                  <a:lnTo>
                    <a:pt x="5004609" y="4118131"/>
                  </a:lnTo>
                  <a:lnTo>
                    <a:pt x="5028080" y="4079319"/>
                  </a:lnTo>
                  <a:lnTo>
                    <a:pt x="5050915" y="4040085"/>
                  </a:lnTo>
                  <a:lnTo>
                    <a:pt x="5073107" y="4000436"/>
                  </a:lnTo>
                  <a:lnTo>
                    <a:pt x="5094649" y="3960379"/>
                  </a:lnTo>
                  <a:lnTo>
                    <a:pt x="5115533" y="3919923"/>
                  </a:lnTo>
                  <a:lnTo>
                    <a:pt x="5135752" y="3879073"/>
                  </a:lnTo>
                  <a:lnTo>
                    <a:pt x="5155299" y="3837837"/>
                  </a:lnTo>
                  <a:lnTo>
                    <a:pt x="5174167" y="3796222"/>
                  </a:lnTo>
                  <a:lnTo>
                    <a:pt x="5192349" y="3754235"/>
                  </a:lnTo>
                  <a:lnTo>
                    <a:pt x="5209838" y="3711884"/>
                  </a:lnTo>
                  <a:lnTo>
                    <a:pt x="5226626" y="3669175"/>
                  </a:lnTo>
                  <a:lnTo>
                    <a:pt x="5242707" y="3626116"/>
                  </a:lnTo>
                  <a:lnTo>
                    <a:pt x="5258073" y="3582713"/>
                  </a:lnTo>
                  <a:lnTo>
                    <a:pt x="5272717" y="3538974"/>
                  </a:lnTo>
                  <a:lnTo>
                    <a:pt x="5286632" y="3494907"/>
                  </a:lnTo>
                  <a:lnTo>
                    <a:pt x="5299810" y="3450518"/>
                  </a:lnTo>
                  <a:lnTo>
                    <a:pt x="5312246" y="3405814"/>
                  </a:lnTo>
                  <a:lnTo>
                    <a:pt x="5323930" y="3360802"/>
                  </a:lnTo>
                  <a:lnTo>
                    <a:pt x="5334858" y="3315491"/>
                  </a:lnTo>
                  <a:lnTo>
                    <a:pt x="5345020" y="3269886"/>
                  </a:lnTo>
                  <a:lnTo>
                    <a:pt x="5354410" y="3223995"/>
                  </a:lnTo>
                  <a:lnTo>
                    <a:pt x="5363022" y="3177825"/>
                  </a:lnTo>
                  <a:lnTo>
                    <a:pt x="5370847" y="3131383"/>
                  </a:lnTo>
                  <a:lnTo>
                    <a:pt x="5377879" y="3084677"/>
                  </a:lnTo>
                  <a:lnTo>
                    <a:pt x="5384110" y="3037713"/>
                  </a:lnTo>
                  <a:lnTo>
                    <a:pt x="5389534" y="2990499"/>
                  </a:lnTo>
                  <a:lnTo>
                    <a:pt x="5394142" y="2943041"/>
                  </a:lnTo>
                  <a:lnTo>
                    <a:pt x="5397929" y="2895348"/>
                  </a:lnTo>
                  <a:lnTo>
                    <a:pt x="5400887" y="2847426"/>
                  </a:lnTo>
                  <a:lnTo>
                    <a:pt x="5403009" y="2799282"/>
                  </a:lnTo>
                  <a:lnTo>
                    <a:pt x="5404287" y="2750923"/>
                  </a:lnTo>
                  <a:lnTo>
                    <a:pt x="5404715" y="2702357"/>
                  </a:lnTo>
                  <a:lnTo>
                    <a:pt x="5404287" y="2653791"/>
                  </a:lnTo>
                  <a:lnTo>
                    <a:pt x="5403009" y="2605432"/>
                  </a:lnTo>
                  <a:lnTo>
                    <a:pt x="5400887" y="2557288"/>
                  </a:lnTo>
                  <a:lnTo>
                    <a:pt x="5397929" y="2509366"/>
                  </a:lnTo>
                  <a:lnTo>
                    <a:pt x="5394142" y="2461673"/>
                  </a:lnTo>
                  <a:lnTo>
                    <a:pt x="5389534" y="2414215"/>
                  </a:lnTo>
                  <a:lnTo>
                    <a:pt x="5384110" y="2367001"/>
                  </a:lnTo>
                  <a:lnTo>
                    <a:pt x="5377879" y="2320037"/>
                  </a:lnTo>
                  <a:lnTo>
                    <a:pt x="5370847" y="2273331"/>
                  </a:lnTo>
                  <a:lnTo>
                    <a:pt x="5363022" y="2226889"/>
                  </a:lnTo>
                  <a:lnTo>
                    <a:pt x="5354410" y="2180719"/>
                  </a:lnTo>
                  <a:lnTo>
                    <a:pt x="5345020" y="2134828"/>
                  </a:lnTo>
                  <a:lnTo>
                    <a:pt x="5334858" y="2089223"/>
                  </a:lnTo>
                  <a:lnTo>
                    <a:pt x="5323930" y="2043912"/>
                  </a:lnTo>
                  <a:lnTo>
                    <a:pt x="5312246" y="1998900"/>
                  </a:lnTo>
                  <a:lnTo>
                    <a:pt x="5299810" y="1954196"/>
                  </a:lnTo>
                  <a:lnTo>
                    <a:pt x="5286632" y="1909807"/>
                  </a:lnTo>
                  <a:lnTo>
                    <a:pt x="5272717" y="1865740"/>
                  </a:lnTo>
                  <a:lnTo>
                    <a:pt x="5258073" y="1822001"/>
                  </a:lnTo>
                  <a:lnTo>
                    <a:pt x="5242707" y="1778598"/>
                  </a:lnTo>
                  <a:lnTo>
                    <a:pt x="5226626" y="1735539"/>
                  </a:lnTo>
                  <a:lnTo>
                    <a:pt x="5209838" y="1692830"/>
                  </a:lnTo>
                  <a:lnTo>
                    <a:pt x="5192349" y="1650479"/>
                  </a:lnTo>
                  <a:lnTo>
                    <a:pt x="5174167" y="1608492"/>
                  </a:lnTo>
                  <a:lnTo>
                    <a:pt x="5155299" y="1566877"/>
                  </a:lnTo>
                  <a:lnTo>
                    <a:pt x="5135752" y="1525641"/>
                  </a:lnTo>
                  <a:lnTo>
                    <a:pt x="5115533" y="1484791"/>
                  </a:lnTo>
                  <a:lnTo>
                    <a:pt x="5094649" y="1444335"/>
                  </a:lnTo>
                  <a:lnTo>
                    <a:pt x="5073107" y="1404278"/>
                  </a:lnTo>
                  <a:lnTo>
                    <a:pt x="5050915" y="1364629"/>
                  </a:lnTo>
                  <a:lnTo>
                    <a:pt x="5028080" y="1325395"/>
                  </a:lnTo>
                  <a:lnTo>
                    <a:pt x="5004609" y="1286583"/>
                  </a:lnTo>
                  <a:lnTo>
                    <a:pt x="4980508" y="1248200"/>
                  </a:lnTo>
                  <a:lnTo>
                    <a:pt x="4955786" y="1210252"/>
                  </a:lnTo>
                  <a:lnTo>
                    <a:pt x="4930448" y="1172748"/>
                  </a:lnTo>
                  <a:lnTo>
                    <a:pt x="4904504" y="1135695"/>
                  </a:lnTo>
                  <a:lnTo>
                    <a:pt x="4877959" y="1099099"/>
                  </a:lnTo>
                  <a:lnTo>
                    <a:pt x="4850820" y="1062968"/>
                  </a:lnTo>
                  <a:lnTo>
                    <a:pt x="4823096" y="1027308"/>
                  </a:lnTo>
                  <a:lnTo>
                    <a:pt x="4794792" y="992127"/>
                  </a:lnTo>
                  <a:lnTo>
                    <a:pt x="4765916" y="957433"/>
                  </a:lnTo>
                  <a:lnTo>
                    <a:pt x="4736476" y="923232"/>
                  </a:lnTo>
                  <a:lnTo>
                    <a:pt x="4706478" y="889531"/>
                  </a:lnTo>
                  <a:lnTo>
                    <a:pt x="4675930" y="856338"/>
                  </a:lnTo>
                  <a:lnTo>
                    <a:pt x="4644839" y="823660"/>
                  </a:lnTo>
                  <a:lnTo>
                    <a:pt x="4613211" y="791503"/>
                  </a:lnTo>
                  <a:lnTo>
                    <a:pt x="4581055" y="759875"/>
                  </a:lnTo>
                  <a:lnTo>
                    <a:pt x="4548376" y="728784"/>
                  </a:lnTo>
                  <a:lnTo>
                    <a:pt x="4515183" y="698236"/>
                  </a:lnTo>
                  <a:lnTo>
                    <a:pt x="4481482" y="668238"/>
                  </a:lnTo>
                  <a:lnTo>
                    <a:pt x="4447281" y="638798"/>
                  </a:lnTo>
                  <a:lnTo>
                    <a:pt x="4412587" y="609922"/>
                  </a:lnTo>
                  <a:lnTo>
                    <a:pt x="4377406" y="581618"/>
                  </a:lnTo>
                  <a:lnTo>
                    <a:pt x="4341746" y="553894"/>
                  </a:lnTo>
                  <a:lnTo>
                    <a:pt x="4305615" y="526755"/>
                  </a:lnTo>
                  <a:lnTo>
                    <a:pt x="4269019" y="500210"/>
                  </a:lnTo>
                  <a:lnTo>
                    <a:pt x="4231966" y="474266"/>
                  </a:lnTo>
                  <a:lnTo>
                    <a:pt x="4194462" y="448928"/>
                  </a:lnTo>
                  <a:lnTo>
                    <a:pt x="4156514" y="424206"/>
                  </a:lnTo>
                  <a:lnTo>
                    <a:pt x="4118131" y="400106"/>
                  </a:lnTo>
                  <a:lnTo>
                    <a:pt x="4079319" y="376634"/>
                  </a:lnTo>
                  <a:lnTo>
                    <a:pt x="4040085" y="353799"/>
                  </a:lnTo>
                  <a:lnTo>
                    <a:pt x="4000436" y="331607"/>
                  </a:lnTo>
                  <a:lnTo>
                    <a:pt x="3960379" y="310065"/>
                  </a:lnTo>
                  <a:lnTo>
                    <a:pt x="3919923" y="289181"/>
                  </a:lnTo>
                  <a:lnTo>
                    <a:pt x="3879073" y="268962"/>
                  </a:lnTo>
                  <a:lnTo>
                    <a:pt x="3837837" y="249415"/>
                  </a:lnTo>
                  <a:lnTo>
                    <a:pt x="3796222" y="230547"/>
                  </a:lnTo>
                  <a:lnTo>
                    <a:pt x="3754235" y="212365"/>
                  </a:lnTo>
                  <a:lnTo>
                    <a:pt x="3711884" y="194876"/>
                  </a:lnTo>
                  <a:lnTo>
                    <a:pt x="3669175" y="178088"/>
                  </a:lnTo>
                  <a:lnTo>
                    <a:pt x="3626116" y="162007"/>
                  </a:lnTo>
                  <a:lnTo>
                    <a:pt x="3582713" y="146641"/>
                  </a:lnTo>
                  <a:lnTo>
                    <a:pt x="3538974" y="131997"/>
                  </a:lnTo>
                  <a:lnTo>
                    <a:pt x="3494907" y="118082"/>
                  </a:lnTo>
                  <a:lnTo>
                    <a:pt x="3450518" y="104904"/>
                  </a:lnTo>
                  <a:lnTo>
                    <a:pt x="3405814" y="92468"/>
                  </a:lnTo>
                  <a:lnTo>
                    <a:pt x="3360802" y="80784"/>
                  </a:lnTo>
                  <a:lnTo>
                    <a:pt x="3315491" y="69856"/>
                  </a:lnTo>
                  <a:lnTo>
                    <a:pt x="3269886" y="59694"/>
                  </a:lnTo>
                  <a:lnTo>
                    <a:pt x="3223995" y="50304"/>
                  </a:lnTo>
                  <a:lnTo>
                    <a:pt x="3177825" y="41692"/>
                  </a:lnTo>
                  <a:lnTo>
                    <a:pt x="3131383" y="33867"/>
                  </a:lnTo>
                  <a:lnTo>
                    <a:pt x="3084677" y="26835"/>
                  </a:lnTo>
                  <a:lnTo>
                    <a:pt x="3037713" y="20604"/>
                  </a:lnTo>
                  <a:lnTo>
                    <a:pt x="2990499" y="15180"/>
                  </a:lnTo>
                  <a:lnTo>
                    <a:pt x="2943041" y="10572"/>
                  </a:lnTo>
                  <a:lnTo>
                    <a:pt x="2895348" y="6785"/>
                  </a:lnTo>
                  <a:lnTo>
                    <a:pt x="2847426" y="3827"/>
                  </a:lnTo>
                  <a:lnTo>
                    <a:pt x="2799282" y="1705"/>
                  </a:lnTo>
                  <a:lnTo>
                    <a:pt x="2750923" y="427"/>
                  </a:lnTo>
                  <a:lnTo>
                    <a:pt x="2702357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294637" y="1278865"/>
            <a:ext cx="3792854" cy="340995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algn="ctr" marL="12065" marR="5080">
              <a:lnSpc>
                <a:spcPts val="5140"/>
              </a:lnSpc>
              <a:spcBef>
                <a:spcPts val="1060"/>
              </a:spcBef>
            </a:pPr>
            <a:r>
              <a:rPr dirty="0" sz="5050" spc="660">
                <a:solidFill>
                  <a:srgbClr val="F4EDEA"/>
                </a:solidFill>
                <a:latin typeface="Tahoma"/>
                <a:cs typeface="Tahoma"/>
              </a:rPr>
              <a:t>По</a:t>
            </a:r>
            <a:r>
              <a:rPr dirty="0" sz="5050" spc="415">
                <a:solidFill>
                  <a:srgbClr val="F4EDEA"/>
                </a:solidFill>
                <a:latin typeface="Tahoma"/>
                <a:cs typeface="Tahoma"/>
              </a:rPr>
              <a:t>с</a:t>
            </a:r>
            <a:r>
              <a:rPr dirty="0" sz="5050" spc="500">
                <a:solidFill>
                  <a:srgbClr val="F4EDEA"/>
                </a:solidFill>
                <a:latin typeface="Tahoma"/>
                <a:cs typeface="Tahoma"/>
              </a:rPr>
              <a:t>л</a:t>
            </a:r>
            <a:r>
              <a:rPr dirty="0" sz="5050" spc="425">
                <a:solidFill>
                  <a:srgbClr val="F4EDEA"/>
                </a:solidFill>
                <a:latin typeface="Tahoma"/>
                <a:cs typeface="Tahoma"/>
              </a:rPr>
              <a:t>е</a:t>
            </a:r>
            <a:r>
              <a:rPr dirty="0" sz="5050" spc="434">
                <a:solidFill>
                  <a:srgbClr val="F4EDEA"/>
                </a:solidFill>
                <a:latin typeface="Tahoma"/>
                <a:cs typeface="Tahoma"/>
              </a:rPr>
              <a:t>дняя  </a:t>
            </a:r>
            <a:r>
              <a:rPr dirty="0" sz="5050" spc="484">
                <a:solidFill>
                  <a:srgbClr val="F4EDEA"/>
                </a:solidFill>
                <a:latin typeface="Tahoma"/>
                <a:cs typeface="Tahoma"/>
              </a:rPr>
              <a:t>линька </a:t>
            </a:r>
            <a:r>
              <a:rPr dirty="0" sz="5050" spc="490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565">
                <a:solidFill>
                  <a:srgbClr val="F4EDEA"/>
                </a:solidFill>
                <a:latin typeface="Tahoma"/>
                <a:cs typeface="Tahoma"/>
              </a:rPr>
              <a:t>личинки</a:t>
            </a:r>
            <a:endParaRPr sz="5050">
              <a:latin typeface="Tahoma"/>
              <a:cs typeface="Tahoma"/>
            </a:endParaRPr>
          </a:p>
          <a:p>
            <a:pPr algn="ctr" marL="541020" marR="532130">
              <a:lnSpc>
                <a:spcPts val="5140"/>
              </a:lnSpc>
            </a:pPr>
            <a:r>
              <a:rPr dirty="0" sz="5050" spc="675">
                <a:solidFill>
                  <a:srgbClr val="F4EDEA"/>
                </a:solidFill>
                <a:latin typeface="Tahoma"/>
                <a:cs typeface="Tahoma"/>
              </a:rPr>
              <a:t>и</a:t>
            </a:r>
            <a:r>
              <a:rPr dirty="0" sz="5050" spc="-290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445">
                <a:solidFill>
                  <a:srgbClr val="F4EDEA"/>
                </a:solidFill>
                <a:latin typeface="Tahoma"/>
                <a:cs typeface="Tahoma"/>
              </a:rPr>
              <a:t>выход </a:t>
            </a:r>
            <a:r>
              <a:rPr dirty="0" sz="5050" spc="-1565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520">
                <a:solidFill>
                  <a:srgbClr val="F4EDEA"/>
                </a:solidFill>
                <a:latin typeface="Tahoma"/>
                <a:cs typeface="Tahoma"/>
              </a:rPr>
              <a:t>имаго</a:t>
            </a:r>
            <a:endParaRPr sz="50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9" y="0"/>
            <a:ext cx="20100290" cy="11289030"/>
          </a:xfrm>
          <a:custGeom>
            <a:avLst/>
            <a:gdLst/>
            <a:ahLst/>
            <a:cxnLst/>
            <a:rect l="l" t="t" r="r" b="b"/>
            <a:pathLst>
              <a:path w="20100290" h="11289030">
                <a:moveTo>
                  <a:pt x="20099880" y="0"/>
                </a:moveTo>
                <a:lnTo>
                  <a:pt x="0" y="0"/>
                </a:lnTo>
                <a:lnTo>
                  <a:pt x="0" y="11288671"/>
                </a:lnTo>
                <a:lnTo>
                  <a:pt x="20099880" y="11288671"/>
                </a:lnTo>
                <a:lnTo>
                  <a:pt x="20099880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2702264" y="464448"/>
            <a:ext cx="16664940" cy="10360025"/>
            <a:chOff x="2702264" y="464448"/>
            <a:chExt cx="16664940" cy="103600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02264" y="464448"/>
              <a:ext cx="13349801" cy="1035976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962036" y="5107675"/>
              <a:ext cx="5405120" cy="5405120"/>
            </a:xfrm>
            <a:custGeom>
              <a:avLst/>
              <a:gdLst/>
              <a:ahLst/>
              <a:cxnLst/>
              <a:rect l="l" t="t" r="r" b="b"/>
              <a:pathLst>
                <a:path w="5405119" h="5405120">
                  <a:moveTo>
                    <a:pt x="2702357" y="0"/>
                  </a:moveTo>
                  <a:lnTo>
                    <a:pt x="2653791" y="427"/>
                  </a:lnTo>
                  <a:lnTo>
                    <a:pt x="2605432" y="1705"/>
                  </a:lnTo>
                  <a:lnTo>
                    <a:pt x="2557288" y="3827"/>
                  </a:lnTo>
                  <a:lnTo>
                    <a:pt x="2509366" y="6785"/>
                  </a:lnTo>
                  <a:lnTo>
                    <a:pt x="2461673" y="10572"/>
                  </a:lnTo>
                  <a:lnTo>
                    <a:pt x="2414215" y="15180"/>
                  </a:lnTo>
                  <a:lnTo>
                    <a:pt x="2367001" y="20604"/>
                  </a:lnTo>
                  <a:lnTo>
                    <a:pt x="2320037" y="26835"/>
                  </a:lnTo>
                  <a:lnTo>
                    <a:pt x="2273331" y="33867"/>
                  </a:lnTo>
                  <a:lnTo>
                    <a:pt x="2226889" y="41692"/>
                  </a:lnTo>
                  <a:lnTo>
                    <a:pt x="2180719" y="50304"/>
                  </a:lnTo>
                  <a:lnTo>
                    <a:pt x="2134828" y="59694"/>
                  </a:lnTo>
                  <a:lnTo>
                    <a:pt x="2089223" y="69856"/>
                  </a:lnTo>
                  <a:lnTo>
                    <a:pt x="2043912" y="80784"/>
                  </a:lnTo>
                  <a:lnTo>
                    <a:pt x="1998900" y="92468"/>
                  </a:lnTo>
                  <a:lnTo>
                    <a:pt x="1954196" y="104904"/>
                  </a:lnTo>
                  <a:lnTo>
                    <a:pt x="1909807" y="118082"/>
                  </a:lnTo>
                  <a:lnTo>
                    <a:pt x="1865740" y="131997"/>
                  </a:lnTo>
                  <a:lnTo>
                    <a:pt x="1822001" y="146641"/>
                  </a:lnTo>
                  <a:lnTo>
                    <a:pt x="1778598" y="162007"/>
                  </a:lnTo>
                  <a:lnTo>
                    <a:pt x="1735539" y="178088"/>
                  </a:lnTo>
                  <a:lnTo>
                    <a:pt x="1692830" y="194876"/>
                  </a:lnTo>
                  <a:lnTo>
                    <a:pt x="1650479" y="212365"/>
                  </a:lnTo>
                  <a:lnTo>
                    <a:pt x="1608492" y="230547"/>
                  </a:lnTo>
                  <a:lnTo>
                    <a:pt x="1566877" y="249415"/>
                  </a:lnTo>
                  <a:lnTo>
                    <a:pt x="1525641" y="268962"/>
                  </a:lnTo>
                  <a:lnTo>
                    <a:pt x="1484791" y="289181"/>
                  </a:lnTo>
                  <a:lnTo>
                    <a:pt x="1444335" y="310065"/>
                  </a:lnTo>
                  <a:lnTo>
                    <a:pt x="1404278" y="331607"/>
                  </a:lnTo>
                  <a:lnTo>
                    <a:pt x="1364629" y="353799"/>
                  </a:lnTo>
                  <a:lnTo>
                    <a:pt x="1325395" y="376634"/>
                  </a:lnTo>
                  <a:lnTo>
                    <a:pt x="1286583" y="400106"/>
                  </a:lnTo>
                  <a:lnTo>
                    <a:pt x="1248200" y="424206"/>
                  </a:lnTo>
                  <a:lnTo>
                    <a:pt x="1210252" y="448928"/>
                  </a:lnTo>
                  <a:lnTo>
                    <a:pt x="1172748" y="474266"/>
                  </a:lnTo>
                  <a:lnTo>
                    <a:pt x="1135695" y="500210"/>
                  </a:lnTo>
                  <a:lnTo>
                    <a:pt x="1099099" y="526755"/>
                  </a:lnTo>
                  <a:lnTo>
                    <a:pt x="1062968" y="553894"/>
                  </a:lnTo>
                  <a:lnTo>
                    <a:pt x="1027308" y="581618"/>
                  </a:lnTo>
                  <a:lnTo>
                    <a:pt x="992127" y="609922"/>
                  </a:lnTo>
                  <a:lnTo>
                    <a:pt x="957433" y="638798"/>
                  </a:lnTo>
                  <a:lnTo>
                    <a:pt x="923232" y="668238"/>
                  </a:lnTo>
                  <a:lnTo>
                    <a:pt x="889531" y="698236"/>
                  </a:lnTo>
                  <a:lnTo>
                    <a:pt x="856338" y="728784"/>
                  </a:lnTo>
                  <a:lnTo>
                    <a:pt x="823660" y="759875"/>
                  </a:lnTo>
                  <a:lnTo>
                    <a:pt x="791503" y="791503"/>
                  </a:lnTo>
                  <a:lnTo>
                    <a:pt x="759875" y="823660"/>
                  </a:lnTo>
                  <a:lnTo>
                    <a:pt x="728784" y="856338"/>
                  </a:lnTo>
                  <a:lnTo>
                    <a:pt x="698236" y="889531"/>
                  </a:lnTo>
                  <a:lnTo>
                    <a:pt x="668238" y="923232"/>
                  </a:lnTo>
                  <a:lnTo>
                    <a:pt x="638798" y="957433"/>
                  </a:lnTo>
                  <a:lnTo>
                    <a:pt x="609922" y="992127"/>
                  </a:lnTo>
                  <a:lnTo>
                    <a:pt x="581618" y="1027308"/>
                  </a:lnTo>
                  <a:lnTo>
                    <a:pt x="553894" y="1062968"/>
                  </a:lnTo>
                  <a:lnTo>
                    <a:pt x="526755" y="1099099"/>
                  </a:lnTo>
                  <a:lnTo>
                    <a:pt x="500210" y="1135695"/>
                  </a:lnTo>
                  <a:lnTo>
                    <a:pt x="474266" y="1172748"/>
                  </a:lnTo>
                  <a:lnTo>
                    <a:pt x="448928" y="1210252"/>
                  </a:lnTo>
                  <a:lnTo>
                    <a:pt x="424206" y="1248200"/>
                  </a:lnTo>
                  <a:lnTo>
                    <a:pt x="400106" y="1286583"/>
                  </a:lnTo>
                  <a:lnTo>
                    <a:pt x="376634" y="1325395"/>
                  </a:lnTo>
                  <a:lnTo>
                    <a:pt x="353799" y="1364629"/>
                  </a:lnTo>
                  <a:lnTo>
                    <a:pt x="331607" y="1404278"/>
                  </a:lnTo>
                  <a:lnTo>
                    <a:pt x="310065" y="1444335"/>
                  </a:lnTo>
                  <a:lnTo>
                    <a:pt x="289181" y="1484791"/>
                  </a:lnTo>
                  <a:lnTo>
                    <a:pt x="268962" y="1525641"/>
                  </a:lnTo>
                  <a:lnTo>
                    <a:pt x="249415" y="1566877"/>
                  </a:lnTo>
                  <a:lnTo>
                    <a:pt x="230547" y="1608492"/>
                  </a:lnTo>
                  <a:lnTo>
                    <a:pt x="212365" y="1650479"/>
                  </a:lnTo>
                  <a:lnTo>
                    <a:pt x="194876" y="1692830"/>
                  </a:lnTo>
                  <a:lnTo>
                    <a:pt x="178088" y="1735539"/>
                  </a:lnTo>
                  <a:lnTo>
                    <a:pt x="162007" y="1778598"/>
                  </a:lnTo>
                  <a:lnTo>
                    <a:pt x="146641" y="1822001"/>
                  </a:lnTo>
                  <a:lnTo>
                    <a:pt x="131997" y="1865740"/>
                  </a:lnTo>
                  <a:lnTo>
                    <a:pt x="118082" y="1909807"/>
                  </a:lnTo>
                  <a:lnTo>
                    <a:pt x="104904" y="1954196"/>
                  </a:lnTo>
                  <a:lnTo>
                    <a:pt x="92468" y="1998900"/>
                  </a:lnTo>
                  <a:lnTo>
                    <a:pt x="80784" y="2043912"/>
                  </a:lnTo>
                  <a:lnTo>
                    <a:pt x="69856" y="2089223"/>
                  </a:lnTo>
                  <a:lnTo>
                    <a:pt x="59694" y="2134828"/>
                  </a:lnTo>
                  <a:lnTo>
                    <a:pt x="50304" y="2180719"/>
                  </a:lnTo>
                  <a:lnTo>
                    <a:pt x="41692" y="2226889"/>
                  </a:lnTo>
                  <a:lnTo>
                    <a:pt x="33867" y="2273331"/>
                  </a:lnTo>
                  <a:lnTo>
                    <a:pt x="26835" y="2320037"/>
                  </a:lnTo>
                  <a:lnTo>
                    <a:pt x="20604" y="2367001"/>
                  </a:lnTo>
                  <a:lnTo>
                    <a:pt x="15180" y="2414215"/>
                  </a:lnTo>
                  <a:lnTo>
                    <a:pt x="10572" y="2461673"/>
                  </a:lnTo>
                  <a:lnTo>
                    <a:pt x="6785" y="2509366"/>
                  </a:lnTo>
                  <a:lnTo>
                    <a:pt x="3827" y="2557288"/>
                  </a:lnTo>
                  <a:lnTo>
                    <a:pt x="1705" y="2605432"/>
                  </a:lnTo>
                  <a:lnTo>
                    <a:pt x="427" y="2653791"/>
                  </a:lnTo>
                  <a:lnTo>
                    <a:pt x="0" y="2702357"/>
                  </a:lnTo>
                  <a:lnTo>
                    <a:pt x="427" y="2750923"/>
                  </a:lnTo>
                  <a:lnTo>
                    <a:pt x="1705" y="2799282"/>
                  </a:lnTo>
                  <a:lnTo>
                    <a:pt x="3827" y="2847426"/>
                  </a:lnTo>
                  <a:lnTo>
                    <a:pt x="6785" y="2895348"/>
                  </a:lnTo>
                  <a:lnTo>
                    <a:pt x="10572" y="2943041"/>
                  </a:lnTo>
                  <a:lnTo>
                    <a:pt x="15180" y="2990499"/>
                  </a:lnTo>
                  <a:lnTo>
                    <a:pt x="20604" y="3037713"/>
                  </a:lnTo>
                  <a:lnTo>
                    <a:pt x="26835" y="3084677"/>
                  </a:lnTo>
                  <a:lnTo>
                    <a:pt x="33867" y="3131383"/>
                  </a:lnTo>
                  <a:lnTo>
                    <a:pt x="41692" y="3177825"/>
                  </a:lnTo>
                  <a:lnTo>
                    <a:pt x="50304" y="3223995"/>
                  </a:lnTo>
                  <a:lnTo>
                    <a:pt x="59694" y="3269886"/>
                  </a:lnTo>
                  <a:lnTo>
                    <a:pt x="69856" y="3315491"/>
                  </a:lnTo>
                  <a:lnTo>
                    <a:pt x="80784" y="3360802"/>
                  </a:lnTo>
                  <a:lnTo>
                    <a:pt x="92468" y="3405814"/>
                  </a:lnTo>
                  <a:lnTo>
                    <a:pt x="104904" y="3450518"/>
                  </a:lnTo>
                  <a:lnTo>
                    <a:pt x="118082" y="3494907"/>
                  </a:lnTo>
                  <a:lnTo>
                    <a:pt x="131997" y="3538974"/>
                  </a:lnTo>
                  <a:lnTo>
                    <a:pt x="146641" y="3582713"/>
                  </a:lnTo>
                  <a:lnTo>
                    <a:pt x="162007" y="3626116"/>
                  </a:lnTo>
                  <a:lnTo>
                    <a:pt x="178088" y="3669175"/>
                  </a:lnTo>
                  <a:lnTo>
                    <a:pt x="194876" y="3711884"/>
                  </a:lnTo>
                  <a:lnTo>
                    <a:pt x="212365" y="3754235"/>
                  </a:lnTo>
                  <a:lnTo>
                    <a:pt x="230547" y="3796222"/>
                  </a:lnTo>
                  <a:lnTo>
                    <a:pt x="249415" y="3837837"/>
                  </a:lnTo>
                  <a:lnTo>
                    <a:pt x="268962" y="3879073"/>
                  </a:lnTo>
                  <a:lnTo>
                    <a:pt x="289181" y="3919923"/>
                  </a:lnTo>
                  <a:lnTo>
                    <a:pt x="310065" y="3960379"/>
                  </a:lnTo>
                  <a:lnTo>
                    <a:pt x="331607" y="4000436"/>
                  </a:lnTo>
                  <a:lnTo>
                    <a:pt x="353799" y="4040085"/>
                  </a:lnTo>
                  <a:lnTo>
                    <a:pt x="376634" y="4079319"/>
                  </a:lnTo>
                  <a:lnTo>
                    <a:pt x="400106" y="4118131"/>
                  </a:lnTo>
                  <a:lnTo>
                    <a:pt x="424206" y="4156514"/>
                  </a:lnTo>
                  <a:lnTo>
                    <a:pt x="448928" y="4194462"/>
                  </a:lnTo>
                  <a:lnTo>
                    <a:pt x="474266" y="4231966"/>
                  </a:lnTo>
                  <a:lnTo>
                    <a:pt x="500210" y="4269019"/>
                  </a:lnTo>
                  <a:lnTo>
                    <a:pt x="526755" y="4305615"/>
                  </a:lnTo>
                  <a:lnTo>
                    <a:pt x="553894" y="4341746"/>
                  </a:lnTo>
                  <a:lnTo>
                    <a:pt x="581618" y="4377406"/>
                  </a:lnTo>
                  <a:lnTo>
                    <a:pt x="609922" y="4412587"/>
                  </a:lnTo>
                  <a:lnTo>
                    <a:pt x="638798" y="4447281"/>
                  </a:lnTo>
                  <a:lnTo>
                    <a:pt x="668238" y="4481482"/>
                  </a:lnTo>
                  <a:lnTo>
                    <a:pt x="698236" y="4515183"/>
                  </a:lnTo>
                  <a:lnTo>
                    <a:pt x="728784" y="4548376"/>
                  </a:lnTo>
                  <a:lnTo>
                    <a:pt x="759875" y="4581055"/>
                  </a:lnTo>
                  <a:lnTo>
                    <a:pt x="791503" y="4613211"/>
                  </a:lnTo>
                  <a:lnTo>
                    <a:pt x="823660" y="4644839"/>
                  </a:lnTo>
                  <a:lnTo>
                    <a:pt x="856338" y="4675930"/>
                  </a:lnTo>
                  <a:lnTo>
                    <a:pt x="889531" y="4706478"/>
                  </a:lnTo>
                  <a:lnTo>
                    <a:pt x="923232" y="4736476"/>
                  </a:lnTo>
                  <a:lnTo>
                    <a:pt x="957433" y="4765916"/>
                  </a:lnTo>
                  <a:lnTo>
                    <a:pt x="992127" y="4794792"/>
                  </a:lnTo>
                  <a:lnTo>
                    <a:pt x="1027308" y="4823096"/>
                  </a:lnTo>
                  <a:lnTo>
                    <a:pt x="1062968" y="4850820"/>
                  </a:lnTo>
                  <a:lnTo>
                    <a:pt x="1099099" y="4877959"/>
                  </a:lnTo>
                  <a:lnTo>
                    <a:pt x="1135695" y="4904504"/>
                  </a:lnTo>
                  <a:lnTo>
                    <a:pt x="1172748" y="4930448"/>
                  </a:lnTo>
                  <a:lnTo>
                    <a:pt x="1210252" y="4955786"/>
                  </a:lnTo>
                  <a:lnTo>
                    <a:pt x="1248200" y="4980508"/>
                  </a:lnTo>
                  <a:lnTo>
                    <a:pt x="1286583" y="5004609"/>
                  </a:lnTo>
                  <a:lnTo>
                    <a:pt x="1325395" y="5028080"/>
                  </a:lnTo>
                  <a:lnTo>
                    <a:pt x="1364629" y="5050915"/>
                  </a:lnTo>
                  <a:lnTo>
                    <a:pt x="1404278" y="5073107"/>
                  </a:lnTo>
                  <a:lnTo>
                    <a:pt x="1444335" y="5094649"/>
                  </a:lnTo>
                  <a:lnTo>
                    <a:pt x="1484791" y="5115533"/>
                  </a:lnTo>
                  <a:lnTo>
                    <a:pt x="1525641" y="5135752"/>
                  </a:lnTo>
                  <a:lnTo>
                    <a:pt x="1566877" y="5155299"/>
                  </a:lnTo>
                  <a:lnTo>
                    <a:pt x="1608492" y="5174167"/>
                  </a:lnTo>
                  <a:lnTo>
                    <a:pt x="1650479" y="5192349"/>
                  </a:lnTo>
                  <a:lnTo>
                    <a:pt x="1692830" y="5209838"/>
                  </a:lnTo>
                  <a:lnTo>
                    <a:pt x="1735539" y="5226626"/>
                  </a:lnTo>
                  <a:lnTo>
                    <a:pt x="1778598" y="5242707"/>
                  </a:lnTo>
                  <a:lnTo>
                    <a:pt x="1822001" y="5258073"/>
                  </a:lnTo>
                  <a:lnTo>
                    <a:pt x="1865740" y="5272717"/>
                  </a:lnTo>
                  <a:lnTo>
                    <a:pt x="1909807" y="5286632"/>
                  </a:lnTo>
                  <a:lnTo>
                    <a:pt x="1954196" y="5299810"/>
                  </a:lnTo>
                  <a:lnTo>
                    <a:pt x="1998900" y="5312246"/>
                  </a:lnTo>
                  <a:lnTo>
                    <a:pt x="2043912" y="5323930"/>
                  </a:lnTo>
                  <a:lnTo>
                    <a:pt x="2089223" y="5334858"/>
                  </a:lnTo>
                  <a:lnTo>
                    <a:pt x="2134828" y="5345020"/>
                  </a:lnTo>
                  <a:lnTo>
                    <a:pt x="2180719" y="5354410"/>
                  </a:lnTo>
                  <a:lnTo>
                    <a:pt x="2226889" y="5363022"/>
                  </a:lnTo>
                  <a:lnTo>
                    <a:pt x="2273331" y="5370847"/>
                  </a:lnTo>
                  <a:lnTo>
                    <a:pt x="2320037" y="5377879"/>
                  </a:lnTo>
                  <a:lnTo>
                    <a:pt x="2367001" y="5384110"/>
                  </a:lnTo>
                  <a:lnTo>
                    <a:pt x="2414215" y="5389534"/>
                  </a:lnTo>
                  <a:lnTo>
                    <a:pt x="2461673" y="5394142"/>
                  </a:lnTo>
                  <a:lnTo>
                    <a:pt x="2509366" y="5397929"/>
                  </a:lnTo>
                  <a:lnTo>
                    <a:pt x="2557288" y="5400887"/>
                  </a:lnTo>
                  <a:lnTo>
                    <a:pt x="2605432" y="5403009"/>
                  </a:lnTo>
                  <a:lnTo>
                    <a:pt x="2653791" y="5404287"/>
                  </a:lnTo>
                  <a:lnTo>
                    <a:pt x="2702357" y="5404715"/>
                  </a:lnTo>
                  <a:lnTo>
                    <a:pt x="2750923" y="5404287"/>
                  </a:lnTo>
                  <a:lnTo>
                    <a:pt x="2799282" y="5403009"/>
                  </a:lnTo>
                  <a:lnTo>
                    <a:pt x="2847426" y="5400887"/>
                  </a:lnTo>
                  <a:lnTo>
                    <a:pt x="2895348" y="5397929"/>
                  </a:lnTo>
                  <a:lnTo>
                    <a:pt x="2943041" y="5394142"/>
                  </a:lnTo>
                  <a:lnTo>
                    <a:pt x="2990499" y="5389534"/>
                  </a:lnTo>
                  <a:lnTo>
                    <a:pt x="3037713" y="5384110"/>
                  </a:lnTo>
                  <a:lnTo>
                    <a:pt x="3084677" y="5377879"/>
                  </a:lnTo>
                  <a:lnTo>
                    <a:pt x="3131383" y="5370847"/>
                  </a:lnTo>
                  <a:lnTo>
                    <a:pt x="3177825" y="5363022"/>
                  </a:lnTo>
                  <a:lnTo>
                    <a:pt x="3223995" y="5354410"/>
                  </a:lnTo>
                  <a:lnTo>
                    <a:pt x="3269886" y="5345020"/>
                  </a:lnTo>
                  <a:lnTo>
                    <a:pt x="3315491" y="5334858"/>
                  </a:lnTo>
                  <a:lnTo>
                    <a:pt x="3360802" y="5323930"/>
                  </a:lnTo>
                  <a:lnTo>
                    <a:pt x="3405814" y="5312246"/>
                  </a:lnTo>
                  <a:lnTo>
                    <a:pt x="3450518" y="5299810"/>
                  </a:lnTo>
                  <a:lnTo>
                    <a:pt x="3494907" y="5286632"/>
                  </a:lnTo>
                  <a:lnTo>
                    <a:pt x="3538974" y="5272717"/>
                  </a:lnTo>
                  <a:lnTo>
                    <a:pt x="3582713" y="5258073"/>
                  </a:lnTo>
                  <a:lnTo>
                    <a:pt x="3626116" y="5242707"/>
                  </a:lnTo>
                  <a:lnTo>
                    <a:pt x="3669175" y="5226626"/>
                  </a:lnTo>
                  <a:lnTo>
                    <a:pt x="3711884" y="5209838"/>
                  </a:lnTo>
                  <a:lnTo>
                    <a:pt x="3754235" y="5192349"/>
                  </a:lnTo>
                  <a:lnTo>
                    <a:pt x="3796222" y="5174167"/>
                  </a:lnTo>
                  <a:lnTo>
                    <a:pt x="3837837" y="5155299"/>
                  </a:lnTo>
                  <a:lnTo>
                    <a:pt x="3879073" y="5135752"/>
                  </a:lnTo>
                  <a:lnTo>
                    <a:pt x="3919923" y="5115533"/>
                  </a:lnTo>
                  <a:lnTo>
                    <a:pt x="3960379" y="5094649"/>
                  </a:lnTo>
                  <a:lnTo>
                    <a:pt x="4000436" y="5073107"/>
                  </a:lnTo>
                  <a:lnTo>
                    <a:pt x="4040085" y="5050915"/>
                  </a:lnTo>
                  <a:lnTo>
                    <a:pt x="4079319" y="5028080"/>
                  </a:lnTo>
                  <a:lnTo>
                    <a:pt x="4118131" y="5004609"/>
                  </a:lnTo>
                  <a:lnTo>
                    <a:pt x="4156514" y="4980508"/>
                  </a:lnTo>
                  <a:lnTo>
                    <a:pt x="4194462" y="4955786"/>
                  </a:lnTo>
                  <a:lnTo>
                    <a:pt x="4231966" y="4930448"/>
                  </a:lnTo>
                  <a:lnTo>
                    <a:pt x="4269019" y="4904504"/>
                  </a:lnTo>
                  <a:lnTo>
                    <a:pt x="4305615" y="4877959"/>
                  </a:lnTo>
                  <a:lnTo>
                    <a:pt x="4341746" y="4850820"/>
                  </a:lnTo>
                  <a:lnTo>
                    <a:pt x="4377406" y="4823096"/>
                  </a:lnTo>
                  <a:lnTo>
                    <a:pt x="4412587" y="4794792"/>
                  </a:lnTo>
                  <a:lnTo>
                    <a:pt x="4447281" y="4765916"/>
                  </a:lnTo>
                  <a:lnTo>
                    <a:pt x="4481482" y="4736476"/>
                  </a:lnTo>
                  <a:lnTo>
                    <a:pt x="4515183" y="4706478"/>
                  </a:lnTo>
                  <a:lnTo>
                    <a:pt x="4548376" y="4675930"/>
                  </a:lnTo>
                  <a:lnTo>
                    <a:pt x="4581055" y="4644839"/>
                  </a:lnTo>
                  <a:lnTo>
                    <a:pt x="4613211" y="4613211"/>
                  </a:lnTo>
                  <a:lnTo>
                    <a:pt x="4644839" y="4581055"/>
                  </a:lnTo>
                  <a:lnTo>
                    <a:pt x="4675930" y="4548376"/>
                  </a:lnTo>
                  <a:lnTo>
                    <a:pt x="4706478" y="4515183"/>
                  </a:lnTo>
                  <a:lnTo>
                    <a:pt x="4736476" y="4481482"/>
                  </a:lnTo>
                  <a:lnTo>
                    <a:pt x="4765916" y="4447281"/>
                  </a:lnTo>
                  <a:lnTo>
                    <a:pt x="4794792" y="4412587"/>
                  </a:lnTo>
                  <a:lnTo>
                    <a:pt x="4823096" y="4377406"/>
                  </a:lnTo>
                  <a:lnTo>
                    <a:pt x="4850820" y="4341746"/>
                  </a:lnTo>
                  <a:lnTo>
                    <a:pt x="4877959" y="4305615"/>
                  </a:lnTo>
                  <a:lnTo>
                    <a:pt x="4904504" y="4269019"/>
                  </a:lnTo>
                  <a:lnTo>
                    <a:pt x="4930448" y="4231966"/>
                  </a:lnTo>
                  <a:lnTo>
                    <a:pt x="4955786" y="4194462"/>
                  </a:lnTo>
                  <a:lnTo>
                    <a:pt x="4980508" y="4156514"/>
                  </a:lnTo>
                  <a:lnTo>
                    <a:pt x="5004609" y="4118131"/>
                  </a:lnTo>
                  <a:lnTo>
                    <a:pt x="5028080" y="4079319"/>
                  </a:lnTo>
                  <a:lnTo>
                    <a:pt x="5050915" y="4040085"/>
                  </a:lnTo>
                  <a:lnTo>
                    <a:pt x="5073107" y="4000436"/>
                  </a:lnTo>
                  <a:lnTo>
                    <a:pt x="5094649" y="3960379"/>
                  </a:lnTo>
                  <a:lnTo>
                    <a:pt x="5115533" y="3919923"/>
                  </a:lnTo>
                  <a:lnTo>
                    <a:pt x="5135752" y="3879073"/>
                  </a:lnTo>
                  <a:lnTo>
                    <a:pt x="5155299" y="3837837"/>
                  </a:lnTo>
                  <a:lnTo>
                    <a:pt x="5174167" y="3796222"/>
                  </a:lnTo>
                  <a:lnTo>
                    <a:pt x="5192349" y="3754235"/>
                  </a:lnTo>
                  <a:lnTo>
                    <a:pt x="5209838" y="3711884"/>
                  </a:lnTo>
                  <a:lnTo>
                    <a:pt x="5226626" y="3669175"/>
                  </a:lnTo>
                  <a:lnTo>
                    <a:pt x="5242707" y="3626116"/>
                  </a:lnTo>
                  <a:lnTo>
                    <a:pt x="5258073" y="3582713"/>
                  </a:lnTo>
                  <a:lnTo>
                    <a:pt x="5272717" y="3538974"/>
                  </a:lnTo>
                  <a:lnTo>
                    <a:pt x="5286632" y="3494907"/>
                  </a:lnTo>
                  <a:lnTo>
                    <a:pt x="5299810" y="3450518"/>
                  </a:lnTo>
                  <a:lnTo>
                    <a:pt x="5312246" y="3405814"/>
                  </a:lnTo>
                  <a:lnTo>
                    <a:pt x="5323930" y="3360802"/>
                  </a:lnTo>
                  <a:lnTo>
                    <a:pt x="5334858" y="3315491"/>
                  </a:lnTo>
                  <a:lnTo>
                    <a:pt x="5345020" y="3269886"/>
                  </a:lnTo>
                  <a:lnTo>
                    <a:pt x="5354410" y="3223995"/>
                  </a:lnTo>
                  <a:lnTo>
                    <a:pt x="5363022" y="3177825"/>
                  </a:lnTo>
                  <a:lnTo>
                    <a:pt x="5370847" y="3131383"/>
                  </a:lnTo>
                  <a:lnTo>
                    <a:pt x="5377879" y="3084677"/>
                  </a:lnTo>
                  <a:lnTo>
                    <a:pt x="5384110" y="3037713"/>
                  </a:lnTo>
                  <a:lnTo>
                    <a:pt x="5389534" y="2990499"/>
                  </a:lnTo>
                  <a:lnTo>
                    <a:pt x="5394142" y="2943041"/>
                  </a:lnTo>
                  <a:lnTo>
                    <a:pt x="5397929" y="2895348"/>
                  </a:lnTo>
                  <a:lnTo>
                    <a:pt x="5400887" y="2847426"/>
                  </a:lnTo>
                  <a:lnTo>
                    <a:pt x="5403009" y="2799282"/>
                  </a:lnTo>
                  <a:lnTo>
                    <a:pt x="5404287" y="2750923"/>
                  </a:lnTo>
                  <a:lnTo>
                    <a:pt x="5404715" y="2702357"/>
                  </a:lnTo>
                  <a:lnTo>
                    <a:pt x="5404287" y="2653791"/>
                  </a:lnTo>
                  <a:lnTo>
                    <a:pt x="5403009" y="2605432"/>
                  </a:lnTo>
                  <a:lnTo>
                    <a:pt x="5400887" y="2557288"/>
                  </a:lnTo>
                  <a:lnTo>
                    <a:pt x="5397929" y="2509366"/>
                  </a:lnTo>
                  <a:lnTo>
                    <a:pt x="5394142" y="2461673"/>
                  </a:lnTo>
                  <a:lnTo>
                    <a:pt x="5389534" y="2414215"/>
                  </a:lnTo>
                  <a:lnTo>
                    <a:pt x="5384110" y="2367001"/>
                  </a:lnTo>
                  <a:lnTo>
                    <a:pt x="5377879" y="2320037"/>
                  </a:lnTo>
                  <a:lnTo>
                    <a:pt x="5370847" y="2273331"/>
                  </a:lnTo>
                  <a:lnTo>
                    <a:pt x="5363022" y="2226889"/>
                  </a:lnTo>
                  <a:lnTo>
                    <a:pt x="5354410" y="2180719"/>
                  </a:lnTo>
                  <a:lnTo>
                    <a:pt x="5345020" y="2134828"/>
                  </a:lnTo>
                  <a:lnTo>
                    <a:pt x="5334858" y="2089223"/>
                  </a:lnTo>
                  <a:lnTo>
                    <a:pt x="5323930" y="2043912"/>
                  </a:lnTo>
                  <a:lnTo>
                    <a:pt x="5312246" y="1998900"/>
                  </a:lnTo>
                  <a:lnTo>
                    <a:pt x="5299810" y="1954196"/>
                  </a:lnTo>
                  <a:lnTo>
                    <a:pt x="5286632" y="1909807"/>
                  </a:lnTo>
                  <a:lnTo>
                    <a:pt x="5272717" y="1865740"/>
                  </a:lnTo>
                  <a:lnTo>
                    <a:pt x="5258073" y="1822001"/>
                  </a:lnTo>
                  <a:lnTo>
                    <a:pt x="5242707" y="1778598"/>
                  </a:lnTo>
                  <a:lnTo>
                    <a:pt x="5226626" y="1735539"/>
                  </a:lnTo>
                  <a:lnTo>
                    <a:pt x="5209838" y="1692830"/>
                  </a:lnTo>
                  <a:lnTo>
                    <a:pt x="5192349" y="1650479"/>
                  </a:lnTo>
                  <a:lnTo>
                    <a:pt x="5174167" y="1608492"/>
                  </a:lnTo>
                  <a:lnTo>
                    <a:pt x="5155299" y="1566877"/>
                  </a:lnTo>
                  <a:lnTo>
                    <a:pt x="5135752" y="1525641"/>
                  </a:lnTo>
                  <a:lnTo>
                    <a:pt x="5115533" y="1484791"/>
                  </a:lnTo>
                  <a:lnTo>
                    <a:pt x="5094649" y="1444335"/>
                  </a:lnTo>
                  <a:lnTo>
                    <a:pt x="5073107" y="1404278"/>
                  </a:lnTo>
                  <a:lnTo>
                    <a:pt x="5050915" y="1364629"/>
                  </a:lnTo>
                  <a:lnTo>
                    <a:pt x="5028080" y="1325395"/>
                  </a:lnTo>
                  <a:lnTo>
                    <a:pt x="5004609" y="1286583"/>
                  </a:lnTo>
                  <a:lnTo>
                    <a:pt x="4980508" y="1248200"/>
                  </a:lnTo>
                  <a:lnTo>
                    <a:pt x="4955786" y="1210252"/>
                  </a:lnTo>
                  <a:lnTo>
                    <a:pt x="4930448" y="1172748"/>
                  </a:lnTo>
                  <a:lnTo>
                    <a:pt x="4904504" y="1135695"/>
                  </a:lnTo>
                  <a:lnTo>
                    <a:pt x="4877959" y="1099099"/>
                  </a:lnTo>
                  <a:lnTo>
                    <a:pt x="4850820" y="1062968"/>
                  </a:lnTo>
                  <a:lnTo>
                    <a:pt x="4823096" y="1027308"/>
                  </a:lnTo>
                  <a:lnTo>
                    <a:pt x="4794792" y="992127"/>
                  </a:lnTo>
                  <a:lnTo>
                    <a:pt x="4765916" y="957433"/>
                  </a:lnTo>
                  <a:lnTo>
                    <a:pt x="4736476" y="923232"/>
                  </a:lnTo>
                  <a:lnTo>
                    <a:pt x="4706478" y="889531"/>
                  </a:lnTo>
                  <a:lnTo>
                    <a:pt x="4675930" y="856338"/>
                  </a:lnTo>
                  <a:lnTo>
                    <a:pt x="4644839" y="823660"/>
                  </a:lnTo>
                  <a:lnTo>
                    <a:pt x="4613211" y="791503"/>
                  </a:lnTo>
                  <a:lnTo>
                    <a:pt x="4581055" y="759875"/>
                  </a:lnTo>
                  <a:lnTo>
                    <a:pt x="4548376" y="728784"/>
                  </a:lnTo>
                  <a:lnTo>
                    <a:pt x="4515183" y="698236"/>
                  </a:lnTo>
                  <a:lnTo>
                    <a:pt x="4481482" y="668238"/>
                  </a:lnTo>
                  <a:lnTo>
                    <a:pt x="4447281" y="638798"/>
                  </a:lnTo>
                  <a:lnTo>
                    <a:pt x="4412587" y="609922"/>
                  </a:lnTo>
                  <a:lnTo>
                    <a:pt x="4377406" y="581618"/>
                  </a:lnTo>
                  <a:lnTo>
                    <a:pt x="4341746" y="553894"/>
                  </a:lnTo>
                  <a:lnTo>
                    <a:pt x="4305615" y="526755"/>
                  </a:lnTo>
                  <a:lnTo>
                    <a:pt x="4269019" y="500210"/>
                  </a:lnTo>
                  <a:lnTo>
                    <a:pt x="4231966" y="474266"/>
                  </a:lnTo>
                  <a:lnTo>
                    <a:pt x="4194462" y="448928"/>
                  </a:lnTo>
                  <a:lnTo>
                    <a:pt x="4156514" y="424206"/>
                  </a:lnTo>
                  <a:lnTo>
                    <a:pt x="4118131" y="400106"/>
                  </a:lnTo>
                  <a:lnTo>
                    <a:pt x="4079319" y="376634"/>
                  </a:lnTo>
                  <a:lnTo>
                    <a:pt x="4040085" y="353799"/>
                  </a:lnTo>
                  <a:lnTo>
                    <a:pt x="4000436" y="331607"/>
                  </a:lnTo>
                  <a:lnTo>
                    <a:pt x="3960379" y="310065"/>
                  </a:lnTo>
                  <a:lnTo>
                    <a:pt x="3919923" y="289181"/>
                  </a:lnTo>
                  <a:lnTo>
                    <a:pt x="3879073" y="268962"/>
                  </a:lnTo>
                  <a:lnTo>
                    <a:pt x="3837837" y="249415"/>
                  </a:lnTo>
                  <a:lnTo>
                    <a:pt x="3796222" y="230547"/>
                  </a:lnTo>
                  <a:lnTo>
                    <a:pt x="3754235" y="212365"/>
                  </a:lnTo>
                  <a:lnTo>
                    <a:pt x="3711884" y="194876"/>
                  </a:lnTo>
                  <a:lnTo>
                    <a:pt x="3669175" y="178088"/>
                  </a:lnTo>
                  <a:lnTo>
                    <a:pt x="3626116" y="162007"/>
                  </a:lnTo>
                  <a:lnTo>
                    <a:pt x="3582713" y="146641"/>
                  </a:lnTo>
                  <a:lnTo>
                    <a:pt x="3538974" y="131997"/>
                  </a:lnTo>
                  <a:lnTo>
                    <a:pt x="3494907" y="118082"/>
                  </a:lnTo>
                  <a:lnTo>
                    <a:pt x="3450518" y="104904"/>
                  </a:lnTo>
                  <a:lnTo>
                    <a:pt x="3405814" y="92468"/>
                  </a:lnTo>
                  <a:lnTo>
                    <a:pt x="3360802" y="80784"/>
                  </a:lnTo>
                  <a:lnTo>
                    <a:pt x="3315491" y="69856"/>
                  </a:lnTo>
                  <a:lnTo>
                    <a:pt x="3269886" y="59694"/>
                  </a:lnTo>
                  <a:lnTo>
                    <a:pt x="3223995" y="50304"/>
                  </a:lnTo>
                  <a:lnTo>
                    <a:pt x="3177825" y="41692"/>
                  </a:lnTo>
                  <a:lnTo>
                    <a:pt x="3131383" y="33867"/>
                  </a:lnTo>
                  <a:lnTo>
                    <a:pt x="3084677" y="26835"/>
                  </a:lnTo>
                  <a:lnTo>
                    <a:pt x="3037713" y="20604"/>
                  </a:lnTo>
                  <a:lnTo>
                    <a:pt x="2990499" y="15180"/>
                  </a:lnTo>
                  <a:lnTo>
                    <a:pt x="2943041" y="10572"/>
                  </a:lnTo>
                  <a:lnTo>
                    <a:pt x="2895348" y="6785"/>
                  </a:lnTo>
                  <a:lnTo>
                    <a:pt x="2847426" y="3827"/>
                  </a:lnTo>
                  <a:lnTo>
                    <a:pt x="2799282" y="1705"/>
                  </a:lnTo>
                  <a:lnTo>
                    <a:pt x="2750923" y="427"/>
                  </a:lnTo>
                  <a:lnTo>
                    <a:pt x="2702357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4768110" y="6037115"/>
            <a:ext cx="3792854" cy="340995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algn="ctr" marL="12065" marR="5080">
              <a:lnSpc>
                <a:spcPts val="5140"/>
              </a:lnSpc>
              <a:spcBef>
                <a:spcPts val="1060"/>
              </a:spcBef>
            </a:pPr>
            <a:r>
              <a:rPr dirty="0" sz="5050" spc="660">
                <a:solidFill>
                  <a:srgbClr val="606160"/>
                </a:solidFill>
                <a:latin typeface="Tahoma"/>
                <a:cs typeface="Tahoma"/>
              </a:rPr>
              <a:t>По</a:t>
            </a:r>
            <a:r>
              <a:rPr dirty="0" sz="5050" spc="415">
                <a:solidFill>
                  <a:srgbClr val="606160"/>
                </a:solidFill>
                <a:latin typeface="Tahoma"/>
                <a:cs typeface="Tahoma"/>
              </a:rPr>
              <a:t>с</a:t>
            </a:r>
            <a:r>
              <a:rPr dirty="0" sz="5050" spc="500">
                <a:solidFill>
                  <a:srgbClr val="606160"/>
                </a:solidFill>
                <a:latin typeface="Tahoma"/>
                <a:cs typeface="Tahoma"/>
              </a:rPr>
              <a:t>л</a:t>
            </a:r>
            <a:r>
              <a:rPr dirty="0" sz="5050" spc="425">
                <a:solidFill>
                  <a:srgbClr val="606160"/>
                </a:solidFill>
                <a:latin typeface="Tahoma"/>
                <a:cs typeface="Tahoma"/>
              </a:rPr>
              <a:t>е</a:t>
            </a:r>
            <a:r>
              <a:rPr dirty="0" sz="5050" spc="434">
                <a:solidFill>
                  <a:srgbClr val="606160"/>
                </a:solidFill>
                <a:latin typeface="Tahoma"/>
                <a:cs typeface="Tahoma"/>
              </a:rPr>
              <a:t>дняя  </a:t>
            </a:r>
            <a:r>
              <a:rPr dirty="0" sz="5050" spc="484">
                <a:solidFill>
                  <a:srgbClr val="606160"/>
                </a:solidFill>
                <a:latin typeface="Tahoma"/>
                <a:cs typeface="Tahoma"/>
              </a:rPr>
              <a:t>линька </a:t>
            </a:r>
            <a:r>
              <a:rPr dirty="0" sz="5050" spc="490">
                <a:solidFill>
                  <a:srgbClr val="606160"/>
                </a:solidFill>
                <a:latin typeface="Tahoma"/>
                <a:cs typeface="Tahoma"/>
              </a:rPr>
              <a:t> </a:t>
            </a:r>
            <a:r>
              <a:rPr dirty="0" sz="5050" spc="565">
                <a:solidFill>
                  <a:srgbClr val="606160"/>
                </a:solidFill>
                <a:latin typeface="Tahoma"/>
                <a:cs typeface="Tahoma"/>
              </a:rPr>
              <a:t>личинки</a:t>
            </a:r>
            <a:endParaRPr sz="5050">
              <a:latin typeface="Tahoma"/>
              <a:cs typeface="Tahoma"/>
            </a:endParaRPr>
          </a:p>
          <a:p>
            <a:pPr algn="ctr" marL="541020" marR="532130">
              <a:lnSpc>
                <a:spcPts val="5140"/>
              </a:lnSpc>
            </a:pPr>
            <a:r>
              <a:rPr dirty="0" sz="5050" spc="675">
                <a:solidFill>
                  <a:srgbClr val="606160"/>
                </a:solidFill>
                <a:latin typeface="Tahoma"/>
                <a:cs typeface="Tahoma"/>
              </a:rPr>
              <a:t>и</a:t>
            </a:r>
            <a:r>
              <a:rPr dirty="0" sz="5050" spc="-290">
                <a:solidFill>
                  <a:srgbClr val="606160"/>
                </a:solidFill>
                <a:latin typeface="Tahoma"/>
                <a:cs typeface="Tahoma"/>
              </a:rPr>
              <a:t> </a:t>
            </a:r>
            <a:r>
              <a:rPr dirty="0" sz="5050" spc="445">
                <a:solidFill>
                  <a:srgbClr val="606160"/>
                </a:solidFill>
                <a:latin typeface="Tahoma"/>
                <a:cs typeface="Tahoma"/>
              </a:rPr>
              <a:t>выход </a:t>
            </a:r>
            <a:r>
              <a:rPr dirty="0" sz="5050" spc="-1565">
                <a:solidFill>
                  <a:srgbClr val="606160"/>
                </a:solidFill>
                <a:latin typeface="Tahoma"/>
                <a:cs typeface="Tahoma"/>
              </a:rPr>
              <a:t> </a:t>
            </a:r>
            <a:r>
              <a:rPr dirty="0" sz="5050" spc="520">
                <a:solidFill>
                  <a:srgbClr val="606160"/>
                </a:solidFill>
                <a:latin typeface="Tahoma"/>
                <a:cs typeface="Tahoma"/>
              </a:rPr>
              <a:t>имаго</a:t>
            </a:r>
            <a:endParaRPr sz="50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29" y="8722"/>
            <a:ext cx="20094575" cy="11300460"/>
          </a:xfrm>
          <a:custGeom>
            <a:avLst/>
            <a:gdLst/>
            <a:ahLst/>
            <a:cxnLst/>
            <a:rect l="l" t="t" r="r" b="b"/>
            <a:pathLst>
              <a:path w="20094575" h="11300460">
                <a:moveTo>
                  <a:pt x="20094560" y="0"/>
                </a:moveTo>
                <a:lnTo>
                  <a:pt x="0" y="0"/>
                </a:lnTo>
                <a:lnTo>
                  <a:pt x="0" y="11299833"/>
                </a:lnTo>
                <a:lnTo>
                  <a:pt x="20094560" y="11299833"/>
                </a:lnTo>
                <a:lnTo>
                  <a:pt x="2009456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535489" y="345774"/>
            <a:ext cx="18100040" cy="10626090"/>
            <a:chOff x="535489" y="345774"/>
            <a:chExt cx="18100040" cy="106260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80105" y="345774"/>
              <a:ext cx="15254848" cy="1062574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5489" y="807653"/>
              <a:ext cx="5405120" cy="5405120"/>
            </a:xfrm>
            <a:custGeom>
              <a:avLst/>
              <a:gdLst/>
              <a:ahLst/>
              <a:cxnLst/>
              <a:rect l="l" t="t" r="r" b="b"/>
              <a:pathLst>
                <a:path w="5405120" h="5405120">
                  <a:moveTo>
                    <a:pt x="2702357" y="0"/>
                  </a:moveTo>
                  <a:lnTo>
                    <a:pt x="2653791" y="427"/>
                  </a:lnTo>
                  <a:lnTo>
                    <a:pt x="2605432" y="1705"/>
                  </a:lnTo>
                  <a:lnTo>
                    <a:pt x="2557288" y="3827"/>
                  </a:lnTo>
                  <a:lnTo>
                    <a:pt x="2509366" y="6785"/>
                  </a:lnTo>
                  <a:lnTo>
                    <a:pt x="2461673" y="10572"/>
                  </a:lnTo>
                  <a:lnTo>
                    <a:pt x="2414215" y="15180"/>
                  </a:lnTo>
                  <a:lnTo>
                    <a:pt x="2367001" y="20604"/>
                  </a:lnTo>
                  <a:lnTo>
                    <a:pt x="2320037" y="26835"/>
                  </a:lnTo>
                  <a:lnTo>
                    <a:pt x="2273331" y="33867"/>
                  </a:lnTo>
                  <a:lnTo>
                    <a:pt x="2226889" y="41692"/>
                  </a:lnTo>
                  <a:lnTo>
                    <a:pt x="2180719" y="50304"/>
                  </a:lnTo>
                  <a:lnTo>
                    <a:pt x="2134828" y="59694"/>
                  </a:lnTo>
                  <a:lnTo>
                    <a:pt x="2089223" y="69856"/>
                  </a:lnTo>
                  <a:lnTo>
                    <a:pt x="2043912" y="80784"/>
                  </a:lnTo>
                  <a:lnTo>
                    <a:pt x="1998900" y="92468"/>
                  </a:lnTo>
                  <a:lnTo>
                    <a:pt x="1954196" y="104904"/>
                  </a:lnTo>
                  <a:lnTo>
                    <a:pt x="1909807" y="118082"/>
                  </a:lnTo>
                  <a:lnTo>
                    <a:pt x="1865740" y="131997"/>
                  </a:lnTo>
                  <a:lnTo>
                    <a:pt x="1822001" y="146641"/>
                  </a:lnTo>
                  <a:lnTo>
                    <a:pt x="1778598" y="162007"/>
                  </a:lnTo>
                  <a:lnTo>
                    <a:pt x="1735539" y="178088"/>
                  </a:lnTo>
                  <a:lnTo>
                    <a:pt x="1692830" y="194876"/>
                  </a:lnTo>
                  <a:lnTo>
                    <a:pt x="1650479" y="212365"/>
                  </a:lnTo>
                  <a:lnTo>
                    <a:pt x="1608492" y="230547"/>
                  </a:lnTo>
                  <a:lnTo>
                    <a:pt x="1566877" y="249415"/>
                  </a:lnTo>
                  <a:lnTo>
                    <a:pt x="1525641" y="268962"/>
                  </a:lnTo>
                  <a:lnTo>
                    <a:pt x="1484791" y="289181"/>
                  </a:lnTo>
                  <a:lnTo>
                    <a:pt x="1444335" y="310065"/>
                  </a:lnTo>
                  <a:lnTo>
                    <a:pt x="1404278" y="331607"/>
                  </a:lnTo>
                  <a:lnTo>
                    <a:pt x="1364629" y="353799"/>
                  </a:lnTo>
                  <a:lnTo>
                    <a:pt x="1325395" y="376634"/>
                  </a:lnTo>
                  <a:lnTo>
                    <a:pt x="1286583" y="400106"/>
                  </a:lnTo>
                  <a:lnTo>
                    <a:pt x="1248200" y="424206"/>
                  </a:lnTo>
                  <a:lnTo>
                    <a:pt x="1210252" y="448928"/>
                  </a:lnTo>
                  <a:lnTo>
                    <a:pt x="1172748" y="474266"/>
                  </a:lnTo>
                  <a:lnTo>
                    <a:pt x="1135695" y="500210"/>
                  </a:lnTo>
                  <a:lnTo>
                    <a:pt x="1099099" y="526755"/>
                  </a:lnTo>
                  <a:lnTo>
                    <a:pt x="1062968" y="553894"/>
                  </a:lnTo>
                  <a:lnTo>
                    <a:pt x="1027308" y="581618"/>
                  </a:lnTo>
                  <a:lnTo>
                    <a:pt x="992127" y="609922"/>
                  </a:lnTo>
                  <a:lnTo>
                    <a:pt x="957433" y="638798"/>
                  </a:lnTo>
                  <a:lnTo>
                    <a:pt x="923232" y="668238"/>
                  </a:lnTo>
                  <a:lnTo>
                    <a:pt x="889531" y="698236"/>
                  </a:lnTo>
                  <a:lnTo>
                    <a:pt x="856338" y="728784"/>
                  </a:lnTo>
                  <a:lnTo>
                    <a:pt x="823660" y="759875"/>
                  </a:lnTo>
                  <a:lnTo>
                    <a:pt x="791503" y="791503"/>
                  </a:lnTo>
                  <a:lnTo>
                    <a:pt x="759875" y="823660"/>
                  </a:lnTo>
                  <a:lnTo>
                    <a:pt x="728784" y="856338"/>
                  </a:lnTo>
                  <a:lnTo>
                    <a:pt x="698236" y="889531"/>
                  </a:lnTo>
                  <a:lnTo>
                    <a:pt x="668238" y="923232"/>
                  </a:lnTo>
                  <a:lnTo>
                    <a:pt x="638798" y="957433"/>
                  </a:lnTo>
                  <a:lnTo>
                    <a:pt x="609922" y="992127"/>
                  </a:lnTo>
                  <a:lnTo>
                    <a:pt x="581618" y="1027308"/>
                  </a:lnTo>
                  <a:lnTo>
                    <a:pt x="553894" y="1062968"/>
                  </a:lnTo>
                  <a:lnTo>
                    <a:pt x="526755" y="1099099"/>
                  </a:lnTo>
                  <a:lnTo>
                    <a:pt x="500210" y="1135695"/>
                  </a:lnTo>
                  <a:lnTo>
                    <a:pt x="474266" y="1172748"/>
                  </a:lnTo>
                  <a:lnTo>
                    <a:pt x="448928" y="1210252"/>
                  </a:lnTo>
                  <a:lnTo>
                    <a:pt x="424206" y="1248200"/>
                  </a:lnTo>
                  <a:lnTo>
                    <a:pt x="400106" y="1286583"/>
                  </a:lnTo>
                  <a:lnTo>
                    <a:pt x="376634" y="1325395"/>
                  </a:lnTo>
                  <a:lnTo>
                    <a:pt x="353799" y="1364629"/>
                  </a:lnTo>
                  <a:lnTo>
                    <a:pt x="331607" y="1404278"/>
                  </a:lnTo>
                  <a:lnTo>
                    <a:pt x="310065" y="1444335"/>
                  </a:lnTo>
                  <a:lnTo>
                    <a:pt x="289181" y="1484791"/>
                  </a:lnTo>
                  <a:lnTo>
                    <a:pt x="268962" y="1525641"/>
                  </a:lnTo>
                  <a:lnTo>
                    <a:pt x="249415" y="1566877"/>
                  </a:lnTo>
                  <a:lnTo>
                    <a:pt x="230547" y="1608492"/>
                  </a:lnTo>
                  <a:lnTo>
                    <a:pt x="212365" y="1650479"/>
                  </a:lnTo>
                  <a:lnTo>
                    <a:pt x="194876" y="1692830"/>
                  </a:lnTo>
                  <a:lnTo>
                    <a:pt x="178088" y="1735539"/>
                  </a:lnTo>
                  <a:lnTo>
                    <a:pt x="162007" y="1778598"/>
                  </a:lnTo>
                  <a:lnTo>
                    <a:pt x="146641" y="1822001"/>
                  </a:lnTo>
                  <a:lnTo>
                    <a:pt x="131997" y="1865740"/>
                  </a:lnTo>
                  <a:lnTo>
                    <a:pt x="118082" y="1909807"/>
                  </a:lnTo>
                  <a:lnTo>
                    <a:pt x="104904" y="1954196"/>
                  </a:lnTo>
                  <a:lnTo>
                    <a:pt x="92468" y="1998900"/>
                  </a:lnTo>
                  <a:lnTo>
                    <a:pt x="80784" y="2043912"/>
                  </a:lnTo>
                  <a:lnTo>
                    <a:pt x="69856" y="2089223"/>
                  </a:lnTo>
                  <a:lnTo>
                    <a:pt x="59694" y="2134828"/>
                  </a:lnTo>
                  <a:lnTo>
                    <a:pt x="50304" y="2180719"/>
                  </a:lnTo>
                  <a:lnTo>
                    <a:pt x="41692" y="2226889"/>
                  </a:lnTo>
                  <a:lnTo>
                    <a:pt x="33867" y="2273331"/>
                  </a:lnTo>
                  <a:lnTo>
                    <a:pt x="26835" y="2320037"/>
                  </a:lnTo>
                  <a:lnTo>
                    <a:pt x="20604" y="2367001"/>
                  </a:lnTo>
                  <a:lnTo>
                    <a:pt x="15180" y="2414215"/>
                  </a:lnTo>
                  <a:lnTo>
                    <a:pt x="10572" y="2461673"/>
                  </a:lnTo>
                  <a:lnTo>
                    <a:pt x="6785" y="2509366"/>
                  </a:lnTo>
                  <a:lnTo>
                    <a:pt x="3827" y="2557288"/>
                  </a:lnTo>
                  <a:lnTo>
                    <a:pt x="1705" y="2605432"/>
                  </a:lnTo>
                  <a:lnTo>
                    <a:pt x="427" y="2653791"/>
                  </a:lnTo>
                  <a:lnTo>
                    <a:pt x="0" y="2702357"/>
                  </a:lnTo>
                  <a:lnTo>
                    <a:pt x="427" y="2750923"/>
                  </a:lnTo>
                  <a:lnTo>
                    <a:pt x="1705" y="2799282"/>
                  </a:lnTo>
                  <a:lnTo>
                    <a:pt x="3827" y="2847426"/>
                  </a:lnTo>
                  <a:lnTo>
                    <a:pt x="6785" y="2895348"/>
                  </a:lnTo>
                  <a:lnTo>
                    <a:pt x="10572" y="2943041"/>
                  </a:lnTo>
                  <a:lnTo>
                    <a:pt x="15180" y="2990499"/>
                  </a:lnTo>
                  <a:lnTo>
                    <a:pt x="20604" y="3037713"/>
                  </a:lnTo>
                  <a:lnTo>
                    <a:pt x="26835" y="3084677"/>
                  </a:lnTo>
                  <a:lnTo>
                    <a:pt x="33867" y="3131383"/>
                  </a:lnTo>
                  <a:lnTo>
                    <a:pt x="41692" y="3177825"/>
                  </a:lnTo>
                  <a:lnTo>
                    <a:pt x="50304" y="3223995"/>
                  </a:lnTo>
                  <a:lnTo>
                    <a:pt x="59694" y="3269886"/>
                  </a:lnTo>
                  <a:lnTo>
                    <a:pt x="69856" y="3315491"/>
                  </a:lnTo>
                  <a:lnTo>
                    <a:pt x="80784" y="3360802"/>
                  </a:lnTo>
                  <a:lnTo>
                    <a:pt x="92468" y="3405814"/>
                  </a:lnTo>
                  <a:lnTo>
                    <a:pt x="104904" y="3450518"/>
                  </a:lnTo>
                  <a:lnTo>
                    <a:pt x="118082" y="3494907"/>
                  </a:lnTo>
                  <a:lnTo>
                    <a:pt x="131997" y="3538974"/>
                  </a:lnTo>
                  <a:lnTo>
                    <a:pt x="146641" y="3582713"/>
                  </a:lnTo>
                  <a:lnTo>
                    <a:pt x="162007" y="3626116"/>
                  </a:lnTo>
                  <a:lnTo>
                    <a:pt x="178088" y="3669175"/>
                  </a:lnTo>
                  <a:lnTo>
                    <a:pt x="194876" y="3711884"/>
                  </a:lnTo>
                  <a:lnTo>
                    <a:pt x="212365" y="3754235"/>
                  </a:lnTo>
                  <a:lnTo>
                    <a:pt x="230547" y="3796222"/>
                  </a:lnTo>
                  <a:lnTo>
                    <a:pt x="249415" y="3837837"/>
                  </a:lnTo>
                  <a:lnTo>
                    <a:pt x="268962" y="3879073"/>
                  </a:lnTo>
                  <a:lnTo>
                    <a:pt x="289181" y="3919923"/>
                  </a:lnTo>
                  <a:lnTo>
                    <a:pt x="310065" y="3960379"/>
                  </a:lnTo>
                  <a:lnTo>
                    <a:pt x="331607" y="4000436"/>
                  </a:lnTo>
                  <a:lnTo>
                    <a:pt x="353799" y="4040085"/>
                  </a:lnTo>
                  <a:lnTo>
                    <a:pt x="376634" y="4079319"/>
                  </a:lnTo>
                  <a:lnTo>
                    <a:pt x="400106" y="4118131"/>
                  </a:lnTo>
                  <a:lnTo>
                    <a:pt x="424206" y="4156514"/>
                  </a:lnTo>
                  <a:lnTo>
                    <a:pt x="448928" y="4194462"/>
                  </a:lnTo>
                  <a:lnTo>
                    <a:pt x="474266" y="4231966"/>
                  </a:lnTo>
                  <a:lnTo>
                    <a:pt x="500210" y="4269019"/>
                  </a:lnTo>
                  <a:lnTo>
                    <a:pt x="526755" y="4305615"/>
                  </a:lnTo>
                  <a:lnTo>
                    <a:pt x="553894" y="4341746"/>
                  </a:lnTo>
                  <a:lnTo>
                    <a:pt x="581618" y="4377406"/>
                  </a:lnTo>
                  <a:lnTo>
                    <a:pt x="609922" y="4412587"/>
                  </a:lnTo>
                  <a:lnTo>
                    <a:pt x="638798" y="4447281"/>
                  </a:lnTo>
                  <a:lnTo>
                    <a:pt x="668238" y="4481482"/>
                  </a:lnTo>
                  <a:lnTo>
                    <a:pt x="698236" y="4515183"/>
                  </a:lnTo>
                  <a:lnTo>
                    <a:pt x="728784" y="4548376"/>
                  </a:lnTo>
                  <a:lnTo>
                    <a:pt x="759875" y="4581055"/>
                  </a:lnTo>
                  <a:lnTo>
                    <a:pt x="791503" y="4613211"/>
                  </a:lnTo>
                  <a:lnTo>
                    <a:pt x="823660" y="4644839"/>
                  </a:lnTo>
                  <a:lnTo>
                    <a:pt x="856338" y="4675930"/>
                  </a:lnTo>
                  <a:lnTo>
                    <a:pt x="889531" y="4706478"/>
                  </a:lnTo>
                  <a:lnTo>
                    <a:pt x="923232" y="4736476"/>
                  </a:lnTo>
                  <a:lnTo>
                    <a:pt x="957433" y="4765916"/>
                  </a:lnTo>
                  <a:lnTo>
                    <a:pt x="992127" y="4794792"/>
                  </a:lnTo>
                  <a:lnTo>
                    <a:pt x="1027308" y="4823096"/>
                  </a:lnTo>
                  <a:lnTo>
                    <a:pt x="1062968" y="4850820"/>
                  </a:lnTo>
                  <a:lnTo>
                    <a:pt x="1099099" y="4877959"/>
                  </a:lnTo>
                  <a:lnTo>
                    <a:pt x="1135695" y="4904504"/>
                  </a:lnTo>
                  <a:lnTo>
                    <a:pt x="1172748" y="4930448"/>
                  </a:lnTo>
                  <a:lnTo>
                    <a:pt x="1210252" y="4955786"/>
                  </a:lnTo>
                  <a:lnTo>
                    <a:pt x="1248200" y="4980508"/>
                  </a:lnTo>
                  <a:lnTo>
                    <a:pt x="1286583" y="5004609"/>
                  </a:lnTo>
                  <a:lnTo>
                    <a:pt x="1325395" y="5028080"/>
                  </a:lnTo>
                  <a:lnTo>
                    <a:pt x="1364629" y="5050915"/>
                  </a:lnTo>
                  <a:lnTo>
                    <a:pt x="1404278" y="5073107"/>
                  </a:lnTo>
                  <a:lnTo>
                    <a:pt x="1444335" y="5094649"/>
                  </a:lnTo>
                  <a:lnTo>
                    <a:pt x="1484791" y="5115533"/>
                  </a:lnTo>
                  <a:lnTo>
                    <a:pt x="1525641" y="5135752"/>
                  </a:lnTo>
                  <a:lnTo>
                    <a:pt x="1566877" y="5155299"/>
                  </a:lnTo>
                  <a:lnTo>
                    <a:pt x="1608492" y="5174167"/>
                  </a:lnTo>
                  <a:lnTo>
                    <a:pt x="1650479" y="5192349"/>
                  </a:lnTo>
                  <a:lnTo>
                    <a:pt x="1692830" y="5209838"/>
                  </a:lnTo>
                  <a:lnTo>
                    <a:pt x="1735539" y="5226626"/>
                  </a:lnTo>
                  <a:lnTo>
                    <a:pt x="1778598" y="5242707"/>
                  </a:lnTo>
                  <a:lnTo>
                    <a:pt x="1822001" y="5258073"/>
                  </a:lnTo>
                  <a:lnTo>
                    <a:pt x="1865740" y="5272717"/>
                  </a:lnTo>
                  <a:lnTo>
                    <a:pt x="1909807" y="5286632"/>
                  </a:lnTo>
                  <a:lnTo>
                    <a:pt x="1954196" y="5299810"/>
                  </a:lnTo>
                  <a:lnTo>
                    <a:pt x="1998900" y="5312246"/>
                  </a:lnTo>
                  <a:lnTo>
                    <a:pt x="2043912" y="5323930"/>
                  </a:lnTo>
                  <a:lnTo>
                    <a:pt x="2089223" y="5334858"/>
                  </a:lnTo>
                  <a:lnTo>
                    <a:pt x="2134828" y="5345020"/>
                  </a:lnTo>
                  <a:lnTo>
                    <a:pt x="2180719" y="5354410"/>
                  </a:lnTo>
                  <a:lnTo>
                    <a:pt x="2226889" y="5363022"/>
                  </a:lnTo>
                  <a:lnTo>
                    <a:pt x="2273331" y="5370847"/>
                  </a:lnTo>
                  <a:lnTo>
                    <a:pt x="2320037" y="5377879"/>
                  </a:lnTo>
                  <a:lnTo>
                    <a:pt x="2367001" y="5384110"/>
                  </a:lnTo>
                  <a:lnTo>
                    <a:pt x="2414215" y="5389534"/>
                  </a:lnTo>
                  <a:lnTo>
                    <a:pt x="2461673" y="5394142"/>
                  </a:lnTo>
                  <a:lnTo>
                    <a:pt x="2509366" y="5397929"/>
                  </a:lnTo>
                  <a:lnTo>
                    <a:pt x="2557288" y="5400887"/>
                  </a:lnTo>
                  <a:lnTo>
                    <a:pt x="2605432" y="5403009"/>
                  </a:lnTo>
                  <a:lnTo>
                    <a:pt x="2653791" y="5404287"/>
                  </a:lnTo>
                  <a:lnTo>
                    <a:pt x="2702357" y="5404715"/>
                  </a:lnTo>
                  <a:lnTo>
                    <a:pt x="2750923" y="5404287"/>
                  </a:lnTo>
                  <a:lnTo>
                    <a:pt x="2799282" y="5403009"/>
                  </a:lnTo>
                  <a:lnTo>
                    <a:pt x="2847426" y="5400887"/>
                  </a:lnTo>
                  <a:lnTo>
                    <a:pt x="2895348" y="5397929"/>
                  </a:lnTo>
                  <a:lnTo>
                    <a:pt x="2943041" y="5394142"/>
                  </a:lnTo>
                  <a:lnTo>
                    <a:pt x="2990499" y="5389534"/>
                  </a:lnTo>
                  <a:lnTo>
                    <a:pt x="3037713" y="5384110"/>
                  </a:lnTo>
                  <a:lnTo>
                    <a:pt x="3084677" y="5377879"/>
                  </a:lnTo>
                  <a:lnTo>
                    <a:pt x="3131383" y="5370847"/>
                  </a:lnTo>
                  <a:lnTo>
                    <a:pt x="3177825" y="5363022"/>
                  </a:lnTo>
                  <a:lnTo>
                    <a:pt x="3223995" y="5354410"/>
                  </a:lnTo>
                  <a:lnTo>
                    <a:pt x="3269886" y="5345020"/>
                  </a:lnTo>
                  <a:lnTo>
                    <a:pt x="3315491" y="5334858"/>
                  </a:lnTo>
                  <a:lnTo>
                    <a:pt x="3360802" y="5323930"/>
                  </a:lnTo>
                  <a:lnTo>
                    <a:pt x="3405814" y="5312246"/>
                  </a:lnTo>
                  <a:lnTo>
                    <a:pt x="3450518" y="5299810"/>
                  </a:lnTo>
                  <a:lnTo>
                    <a:pt x="3494907" y="5286632"/>
                  </a:lnTo>
                  <a:lnTo>
                    <a:pt x="3538974" y="5272717"/>
                  </a:lnTo>
                  <a:lnTo>
                    <a:pt x="3582713" y="5258073"/>
                  </a:lnTo>
                  <a:lnTo>
                    <a:pt x="3626116" y="5242707"/>
                  </a:lnTo>
                  <a:lnTo>
                    <a:pt x="3669175" y="5226626"/>
                  </a:lnTo>
                  <a:lnTo>
                    <a:pt x="3711884" y="5209838"/>
                  </a:lnTo>
                  <a:lnTo>
                    <a:pt x="3754235" y="5192349"/>
                  </a:lnTo>
                  <a:lnTo>
                    <a:pt x="3796222" y="5174167"/>
                  </a:lnTo>
                  <a:lnTo>
                    <a:pt x="3837837" y="5155299"/>
                  </a:lnTo>
                  <a:lnTo>
                    <a:pt x="3879073" y="5135752"/>
                  </a:lnTo>
                  <a:lnTo>
                    <a:pt x="3919923" y="5115533"/>
                  </a:lnTo>
                  <a:lnTo>
                    <a:pt x="3960379" y="5094649"/>
                  </a:lnTo>
                  <a:lnTo>
                    <a:pt x="4000436" y="5073107"/>
                  </a:lnTo>
                  <a:lnTo>
                    <a:pt x="4040085" y="5050915"/>
                  </a:lnTo>
                  <a:lnTo>
                    <a:pt x="4079319" y="5028080"/>
                  </a:lnTo>
                  <a:lnTo>
                    <a:pt x="4118131" y="5004609"/>
                  </a:lnTo>
                  <a:lnTo>
                    <a:pt x="4156514" y="4980508"/>
                  </a:lnTo>
                  <a:lnTo>
                    <a:pt x="4194462" y="4955786"/>
                  </a:lnTo>
                  <a:lnTo>
                    <a:pt x="4231966" y="4930448"/>
                  </a:lnTo>
                  <a:lnTo>
                    <a:pt x="4269019" y="4904504"/>
                  </a:lnTo>
                  <a:lnTo>
                    <a:pt x="4305615" y="4877959"/>
                  </a:lnTo>
                  <a:lnTo>
                    <a:pt x="4341746" y="4850820"/>
                  </a:lnTo>
                  <a:lnTo>
                    <a:pt x="4377406" y="4823096"/>
                  </a:lnTo>
                  <a:lnTo>
                    <a:pt x="4412587" y="4794792"/>
                  </a:lnTo>
                  <a:lnTo>
                    <a:pt x="4447281" y="4765916"/>
                  </a:lnTo>
                  <a:lnTo>
                    <a:pt x="4481482" y="4736476"/>
                  </a:lnTo>
                  <a:lnTo>
                    <a:pt x="4515183" y="4706478"/>
                  </a:lnTo>
                  <a:lnTo>
                    <a:pt x="4548376" y="4675930"/>
                  </a:lnTo>
                  <a:lnTo>
                    <a:pt x="4581055" y="4644839"/>
                  </a:lnTo>
                  <a:lnTo>
                    <a:pt x="4613211" y="4613211"/>
                  </a:lnTo>
                  <a:lnTo>
                    <a:pt x="4644839" y="4581055"/>
                  </a:lnTo>
                  <a:lnTo>
                    <a:pt x="4675930" y="4548376"/>
                  </a:lnTo>
                  <a:lnTo>
                    <a:pt x="4706478" y="4515183"/>
                  </a:lnTo>
                  <a:lnTo>
                    <a:pt x="4736476" y="4481482"/>
                  </a:lnTo>
                  <a:lnTo>
                    <a:pt x="4765916" y="4447281"/>
                  </a:lnTo>
                  <a:lnTo>
                    <a:pt x="4794792" y="4412587"/>
                  </a:lnTo>
                  <a:lnTo>
                    <a:pt x="4823096" y="4377406"/>
                  </a:lnTo>
                  <a:lnTo>
                    <a:pt x="4850820" y="4341746"/>
                  </a:lnTo>
                  <a:lnTo>
                    <a:pt x="4877959" y="4305615"/>
                  </a:lnTo>
                  <a:lnTo>
                    <a:pt x="4904504" y="4269019"/>
                  </a:lnTo>
                  <a:lnTo>
                    <a:pt x="4930448" y="4231966"/>
                  </a:lnTo>
                  <a:lnTo>
                    <a:pt x="4955786" y="4194462"/>
                  </a:lnTo>
                  <a:lnTo>
                    <a:pt x="4980508" y="4156514"/>
                  </a:lnTo>
                  <a:lnTo>
                    <a:pt x="5004609" y="4118131"/>
                  </a:lnTo>
                  <a:lnTo>
                    <a:pt x="5028080" y="4079319"/>
                  </a:lnTo>
                  <a:lnTo>
                    <a:pt x="5050915" y="4040085"/>
                  </a:lnTo>
                  <a:lnTo>
                    <a:pt x="5073107" y="4000436"/>
                  </a:lnTo>
                  <a:lnTo>
                    <a:pt x="5094649" y="3960379"/>
                  </a:lnTo>
                  <a:lnTo>
                    <a:pt x="5115533" y="3919923"/>
                  </a:lnTo>
                  <a:lnTo>
                    <a:pt x="5135752" y="3879073"/>
                  </a:lnTo>
                  <a:lnTo>
                    <a:pt x="5155299" y="3837837"/>
                  </a:lnTo>
                  <a:lnTo>
                    <a:pt x="5174167" y="3796222"/>
                  </a:lnTo>
                  <a:lnTo>
                    <a:pt x="5192349" y="3754235"/>
                  </a:lnTo>
                  <a:lnTo>
                    <a:pt x="5209838" y="3711884"/>
                  </a:lnTo>
                  <a:lnTo>
                    <a:pt x="5226626" y="3669175"/>
                  </a:lnTo>
                  <a:lnTo>
                    <a:pt x="5242707" y="3626116"/>
                  </a:lnTo>
                  <a:lnTo>
                    <a:pt x="5258073" y="3582713"/>
                  </a:lnTo>
                  <a:lnTo>
                    <a:pt x="5272717" y="3538974"/>
                  </a:lnTo>
                  <a:lnTo>
                    <a:pt x="5286632" y="3494907"/>
                  </a:lnTo>
                  <a:lnTo>
                    <a:pt x="5299810" y="3450518"/>
                  </a:lnTo>
                  <a:lnTo>
                    <a:pt x="5312246" y="3405814"/>
                  </a:lnTo>
                  <a:lnTo>
                    <a:pt x="5323930" y="3360802"/>
                  </a:lnTo>
                  <a:lnTo>
                    <a:pt x="5334858" y="3315491"/>
                  </a:lnTo>
                  <a:lnTo>
                    <a:pt x="5345020" y="3269886"/>
                  </a:lnTo>
                  <a:lnTo>
                    <a:pt x="5354410" y="3223995"/>
                  </a:lnTo>
                  <a:lnTo>
                    <a:pt x="5363022" y="3177825"/>
                  </a:lnTo>
                  <a:lnTo>
                    <a:pt x="5370847" y="3131383"/>
                  </a:lnTo>
                  <a:lnTo>
                    <a:pt x="5377879" y="3084677"/>
                  </a:lnTo>
                  <a:lnTo>
                    <a:pt x="5384110" y="3037713"/>
                  </a:lnTo>
                  <a:lnTo>
                    <a:pt x="5389534" y="2990499"/>
                  </a:lnTo>
                  <a:lnTo>
                    <a:pt x="5394142" y="2943041"/>
                  </a:lnTo>
                  <a:lnTo>
                    <a:pt x="5397929" y="2895348"/>
                  </a:lnTo>
                  <a:lnTo>
                    <a:pt x="5400887" y="2847426"/>
                  </a:lnTo>
                  <a:lnTo>
                    <a:pt x="5403009" y="2799282"/>
                  </a:lnTo>
                  <a:lnTo>
                    <a:pt x="5404287" y="2750923"/>
                  </a:lnTo>
                  <a:lnTo>
                    <a:pt x="5404715" y="2702357"/>
                  </a:lnTo>
                  <a:lnTo>
                    <a:pt x="5404287" y="2653791"/>
                  </a:lnTo>
                  <a:lnTo>
                    <a:pt x="5403009" y="2605432"/>
                  </a:lnTo>
                  <a:lnTo>
                    <a:pt x="5400887" y="2557288"/>
                  </a:lnTo>
                  <a:lnTo>
                    <a:pt x="5397929" y="2509366"/>
                  </a:lnTo>
                  <a:lnTo>
                    <a:pt x="5394142" y="2461673"/>
                  </a:lnTo>
                  <a:lnTo>
                    <a:pt x="5389534" y="2414215"/>
                  </a:lnTo>
                  <a:lnTo>
                    <a:pt x="5384110" y="2367001"/>
                  </a:lnTo>
                  <a:lnTo>
                    <a:pt x="5377879" y="2320037"/>
                  </a:lnTo>
                  <a:lnTo>
                    <a:pt x="5370847" y="2273331"/>
                  </a:lnTo>
                  <a:lnTo>
                    <a:pt x="5363022" y="2226889"/>
                  </a:lnTo>
                  <a:lnTo>
                    <a:pt x="5354410" y="2180719"/>
                  </a:lnTo>
                  <a:lnTo>
                    <a:pt x="5345020" y="2134828"/>
                  </a:lnTo>
                  <a:lnTo>
                    <a:pt x="5334858" y="2089223"/>
                  </a:lnTo>
                  <a:lnTo>
                    <a:pt x="5323930" y="2043912"/>
                  </a:lnTo>
                  <a:lnTo>
                    <a:pt x="5312246" y="1998900"/>
                  </a:lnTo>
                  <a:lnTo>
                    <a:pt x="5299810" y="1954196"/>
                  </a:lnTo>
                  <a:lnTo>
                    <a:pt x="5286632" y="1909807"/>
                  </a:lnTo>
                  <a:lnTo>
                    <a:pt x="5272717" y="1865740"/>
                  </a:lnTo>
                  <a:lnTo>
                    <a:pt x="5258073" y="1822001"/>
                  </a:lnTo>
                  <a:lnTo>
                    <a:pt x="5242707" y="1778598"/>
                  </a:lnTo>
                  <a:lnTo>
                    <a:pt x="5226626" y="1735539"/>
                  </a:lnTo>
                  <a:lnTo>
                    <a:pt x="5209838" y="1692830"/>
                  </a:lnTo>
                  <a:lnTo>
                    <a:pt x="5192349" y="1650479"/>
                  </a:lnTo>
                  <a:lnTo>
                    <a:pt x="5174167" y="1608492"/>
                  </a:lnTo>
                  <a:lnTo>
                    <a:pt x="5155299" y="1566877"/>
                  </a:lnTo>
                  <a:lnTo>
                    <a:pt x="5135752" y="1525641"/>
                  </a:lnTo>
                  <a:lnTo>
                    <a:pt x="5115533" y="1484791"/>
                  </a:lnTo>
                  <a:lnTo>
                    <a:pt x="5094649" y="1444335"/>
                  </a:lnTo>
                  <a:lnTo>
                    <a:pt x="5073107" y="1404278"/>
                  </a:lnTo>
                  <a:lnTo>
                    <a:pt x="5050915" y="1364629"/>
                  </a:lnTo>
                  <a:lnTo>
                    <a:pt x="5028080" y="1325395"/>
                  </a:lnTo>
                  <a:lnTo>
                    <a:pt x="5004609" y="1286583"/>
                  </a:lnTo>
                  <a:lnTo>
                    <a:pt x="4980508" y="1248200"/>
                  </a:lnTo>
                  <a:lnTo>
                    <a:pt x="4955786" y="1210252"/>
                  </a:lnTo>
                  <a:lnTo>
                    <a:pt x="4930448" y="1172748"/>
                  </a:lnTo>
                  <a:lnTo>
                    <a:pt x="4904504" y="1135695"/>
                  </a:lnTo>
                  <a:lnTo>
                    <a:pt x="4877959" y="1099099"/>
                  </a:lnTo>
                  <a:lnTo>
                    <a:pt x="4850820" y="1062968"/>
                  </a:lnTo>
                  <a:lnTo>
                    <a:pt x="4823096" y="1027308"/>
                  </a:lnTo>
                  <a:lnTo>
                    <a:pt x="4794792" y="992127"/>
                  </a:lnTo>
                  <a:lnTo>
                    <a:pt x="4765916" y="957433"/>
                  </a:lnTo>
                  <a:lnTo>
                    <a:pt x="4736476" y="923232"/>
                  </a:lnTo>
                  <a:lnTo>
                    <a:pt x="4706478" y="889531"/>
                  </a:lnTo>
                  <a:lnTo>
                    <a:pt x="4675930" y="856338"/>
                  </a:lnTo>
                  <a:lnTo>
                    <a:pt x="4644839" y="823660"/>
                  </a:lnTo>
                  <a:lnTo>
                    <a:pt x="4613211" y="791503"/>
                  </a:lnTo>
                  <a:lnTo>
                    <a:pt x="4581055" y="759875"/>
                  </a:lnTo>
                  <a:lnTo>
                    <a:pt x="4548376" y="728784"/>
                  </a:lnTo>
                  <a:lnTo>
                    <a:pt x="4515183" y="698236"/>
                  </a:lnTo>
                  <a:lnTo>
                    <a:pt x="4481482" y="668238"/>
                  </a:lnTo>
                  <a:lnTo>
                    <a:pt x="4447281" y="638798"/>
                  </a:lnTo>
                  <a:lnTo>
                    <a:pt x="4412587" y="609922"/>
                  </a:lnTo>
                  <a:lnTo>
                    <a:pt x="4377406" y="581618"/>
                  </a:lnTo>
                  <a:lnTo>
                    <a:pt x="4341746" y="553894"/>
                  </a:lnTo>
                  <a:lnTo>
                    <a:pt x="4305615" y="526755"/>
                  </a:lnTo>
                  <a:lnTo>
                    <a:pt x="4269019" y="500210"/>
                  </a:lnTo>
                  <a:lnTo>
                    <a:pt x="4231966" y="474266"/>
                  </a:lnTo>
                  <a:lnTo>
                    <a:pt x="4194462" y="448928"/>
                  </a:lnTo>
                  <a:lnTo>
                    <a:pt x="4156514" y="424206"/>
                  </a:lnTo>
                  <a:lnTo>
                    <a:pt x="4118131" y="400106"/>
                  </a:lnTo>
                  <a:lnTo>
                    <a:pt x="4079319" y="376634"/>
                  </a:lnTo>
                  <a:lnTo>
                    <a:pt x="4040085" y="353799"/>
                  </a:lnTo>
                  <a:lnTo>
                    <a:pt x="4000436" y="331607"/>
                  </a:lnTo>
                  <a:lnTo>
                    <a:pt x="3960379" y="310065"/>
                  </a:lnTo>
                  <a:lnTo>
                    <a:pt x="3919923" y="289181"/>
                  </a:lnTo>
                  <a:lnTo>
                    <a:pt x="3879073" y="268962"/>
                  </a:lnTo>
                  <a:lnTo>
                    <a:pt x="3837837" y="249415"/>
                  </a:lnTo>
                  <a:lnTo>
                    <a:pt x="3796222" y="230547"/>
                  </a:lnTo>
                  <a:lnTo>
                    <a:pt x="3754235" y="212365"/>
                  </a:lnTo>
                  <a:lnTo>
                    <a:pt x="3711884" y="194876"/>
                  </a:lnTo>
                  <a:lnTo>
                    <a:pt x="3669175" y="178088"/>
                  </a:lnTo>
                  <a:lnTo>
                    <a:pt x="3626116" y="162007"/>
                  </a:lnTo>
                  <a:lnTo>
                    <a:pt x="3582713" y="146641"/>
                  </a:lnTo>
                  <a:lnTo>
                    <a:pt x="3538974" y="131997"/>
                  </a:lnTo>
                  <a:lnTo>
                    <a:pt x="3494907" y="118082"/>
                  </a:lnTo>
                  <a:lnTo>
                    <a:pt x="3450518" y="104904"/>
                  </a:lnTo>
                  <a:lnTo>
                    <a:pt x="3405814" y="92468"/>
                  </a:lnTo>
                  <a:lnTo>
                    <a:pt x="3360802" y="80784"/>
                  </a:lnTo>
                  <a:lnTo>
                    <a:pt x="3315491" y="69856"/>
                  </a:lnTo>
                  <a:lnTo>
                    <a:pt x="3269886" y="59694"/>
                  </a:lnTo>
                  <a:lnTo>
                    <a:pt x="3223995" y="50304"/>
                  </a:lnTo>
                  <a:lnTo>
                    <a:pt x="3177825" y="41692"/>
                  </a:lnTo>
                  <a:lnTo>
                    <a:pt x="3131383" y="33867"/>
                  </a:lnTo>
                  <a:lnTo>
                    <a:pt x="3084677" y="26835"/>
                  </a:lnTo>
                  <a:lnTo>
                    <a:pt x="3037713" y="20604"/>
                  </a:lnTo>
                  <a:lnTo>
                    <a:pt x="2990499" y="15180"/>
                  </a:lnTo>
                  <a:lnTo>
                    <a:pt x="2943041" y="10572"/>
                  </a:lnTo>
                  <a:lnTo>
                    <a:pt x="2895348" y="6785"/>
                  </a:lnTo>
                  <a:lnTo>
                    <a:pt x="2847426" y="3827"/>
                  </a:lnTo>
                  <a:lnTo>
                    <a:pt x="2799282" y="1705"/>
                  </a:lnTo>
                  <a:lnTo>
                    <a:pt x="2750923" y="427"/>
                  </a:lnTo>
                  <a:lnTo>
                    <a:pt x="2702357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341561" y="1737093"/>
            <a:ext cx="3792854" cy="340995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algn="ctr" marL="12700" marR="5080">
              <a:lnSpc>
                <a:spcPts val="5140"/>
              </a:lnSpc>
              <a:spcBef>
                <a:spcPts val="1060"/>
              </a:spcBef>
            </a:pPr>
            <a:r>
              <a:rPr dirty="0" sz="5050" spc="660">
                <a:solidFill>
                  <a:srgbClr val="F4EDEA"/>
                </a:solidFill>
                <a:latin typeface="Tahoma"/>
                <a:cs typeface="Tahoma"/>
              </a:rPr>
              <a:t>По</a:t>
            </a:r>
            <a:r>
              <a:rPr dirty="0" sz="5050" spc="415">
                <a:solidFill>
                  <a:srgbClr val="F4EDEA"/>
                </a:solidFill>
                <a:latin typeface="Tahoma"/>
                <a:cs typeface="Tahoma"/>
              </a:rPr>
              <a:t>с</a:t>
            </a:r>
            <a:r>
              <a:rPr dirty="0" sz="5050" spc="500">
                <a:solidFill>
                  <a:srgbClr val="F4EDEA"/>
                </a:solidFill>
                <a:latin typeface="Tahoma"/>
                <a:cs typeface="Tahoma"/>
              </a:rPr>
              <a:t>л</a:t>
            </a:r>
            <a:r>
              <a:rPr dirty="0" sz="5050" spc="425">
                <a:solidFill>
                  <a:srgbClr val="F4EDEA"/>
                </a:solidFill>
                <a:latin typeface="Tahoma"/>
                <a:cs typeface="Tahoma"/>
              </a:rPr>
              <a:t>е</a:t>
            </a:r>
            <a:r>
              <a:rPr dirty="0" sz="5050" spc="434">
                <a:solidFill>
                  <a:srgbClr val="F4EDEA"/>
                </a:solidFill>
                <a:latin typeface="Tahoma"/>
                <a:cs typeface="Tahoma"/>
              </a:rPr>
              <a:t>дняя  </a:t>
            </a:r>
            <a:r>
              <a:rPr dirty="0" sz="5050" spc="484">
                <a:solidFill>
                  <a:srgbClr val="F4EDEA"/>
                </a:solidFill>
                <a:latin typeface="Tahoma"/>
                <a:cs typeface="Tahoma"/>
              </a:rPr>
              <a:t>линька </a:t>
            </a:r>
            <a:r>
              <a:rPr dirty="0" sz="5050" spc="490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565">
                <a:solidFill>
                  <a:srgbClr val="F4EDEA"/>
                </a:solidFill>
                <a:latin typeface="Tahoma"/>
                <a:cs typeface="Tahoma"/>
              </a:rPr>
              <a:t>личинки</a:t>
            </a:r>
            <a:endParaRPr sz="5050">
              <a:latin typeface="Tahoma"/>
              <a:cs typeface="Tahoma"/>
            </a:endParaRPr>
          </a:p>
          <a:p>
            <a:pPr algn="ctr" marL="541020" marR="532130">
              <a:lnSpc>
                <a:spcPts val="5140"/>
              </a:lnSpc>
            </a:pPr>
            <a:r>
              <a:rPr dirty="0" sz="5050" spc="675">
                <a:solidFill>
                  <a:srgbClr val="F4EDEA"/>
                </a:solidFill>
                <a:latin typeface="Tahoma"/>
                <a:cs typeface="Tahoma"/>
              </a:rPr>
              <a:t>и</a:t>
            </a:r>
            <a:r>
              <a:rPr dirty="0" sz="5050" spc="-290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445">
                <a:solidFill>
                  <a:srgbClr val="F4EDEA"/>
                </a:solidFill>
                <a:latin typeface="Tahoma"/>
                <a:cs typeface="Tahoma"/>
              </a:rPr>
              <a:t>выход </a:t>
            </a:r>
            <a:r>
              <a:rPr dirty="0" sz="5050" spc="-1565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520">
                <a:solidFill>
                  <a:srgbClr val="F4EDEA"/>
                </a:solidFill>
                <a:latin typeface="Tahoma"/>
                <a:cs typeface="Tahoma"/>
              </a:rPr>
              <a:t>имаго</a:t>
            </a:r>
            <a:endParaRPr sz="50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302" y="8732"/>
            <a:ext cx="20067905" cy="11250295"/>
            <a:chOff x="36302" y="8732"/>
            <a:chExt cx="20067905" cy="11250295"/>
          </a:xfrm>
        </p:grpSpPr>
        <p:sp>
          <p:nvSpPr>
            <p:cNvPr id="3" name="object 3"/>
            <p:cNvSpPr/>
            <p:nvPr/>
          </p:nvSpPr>
          <p:spPr>
            <a:xfrm>
              <a:off x="36302" y="8732"/>
              <a:ext cx="20067905" cy="11250295"/>
            </a:xfrm>
            <a:custGeom>
              <a:avLst/>
              <a:gdLst/>
              <a:ahLst/>
              <a:cxnLst/>
              <a:rect l="l" t="t" r="r" b="b"/>
              <a:pathLst>
                <a:path w="20067905" h="11250295">
                  <a:moveTo>
                    <a:pt x="20067797" y="0"/>
                  </a:moveTo>
                  <a:lnTo>
                    <a:pt x="0" y="0"/>
                  </a:lnTo>
                  <a:lnTo>
                    <a:pt x="0" y="11250264"/>
                  </a:lnTo>
                  <a:lnTo>
                    <a:pt x="20067797" y="11250264"/>
                  </a:lnTo>
                  <a:lnTo>
                    <a:pt x="20067797" y="0"/>
                  </a:lnTo>
                  <a:close/>
                </a:path>
              </a:pathLst>
            </a:custGeom>
            <a:solidFill>
              <a:srgbClr val="F4EDE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779" y="328028"/>
              <a:ext cx="11988966" cy="1066122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427020" y="2642876"/>
              <a:ext cx="5405120" cy="5405120"/>
            </a:xfrm>
            <a:custGeom>
              <a:avLst/>
              <a:gdLst/>
              <a:ahLst/>
              <a:cxnLst/>
              <a:rect l="l" t="t" r="r" b="b"/>
              <a:pathLst>
                <a:path w="5405119" h="5405120">
                  <a:moveTo>
                    <a:pt x="2702357" y="0"/>
                  </a:moveTo>
                  <a:lnTo>
                    <a:pt x="2653791" y="427"/>
                  </a:lnTo>
                  <a:lnTo>
                    <a:pt x="2605432" y="1705"/>
                  </a:lnTo>
                  <a:lnTo>
                    <a:pt x="2557288" y="3827"/>
                  </a:lnTo>
                  <a:lnTo>
                    <a:pt x="2509366" y="6785"/>
                  </a:lnTo>
                  <a:lnTo>
                    <a:pt x="2461673" y="10572"/>
                  </a:lnTo>
                  <a:lnTo>
                    <a:pt x="2414215" y="15180"/>
                  </a:lnTo>
                  <a:lnTo>
                    <a:pt x="2367001" y="20604"/>
                  </a:lnTo>
                  <a:lnTo>
                    <a:pt x="2320037" y="26835"/>
                  </a:lnTo>
                  <a:lnTo>
                    <a:pt x="2273331" y="33867"/>
                  </a:lnTo>
                  <a:lnTo>
                    <a:pt x="2226889" y="41692"/>
                  </a:lnTo>
                  <a:lnTo>
                    <a:pt x="2180719" y="50304"/>
                  </a:lnTo>
                  <a:lnTo>
                    <a:pt x="2134828" y="59694"/>
                  </a:lnTo>
                  <a:lnTo>
                    <a:pt x="2089223" y="69856"/>
                  </a:lnTo>
                  <a:lnTo>
                    <a:pt x="2043912" y="80784"/>
                  </a:lnTo>
                  <a:lnTo>
                    <a:pt x="1998900" y="92468"/>
                  </a:lnTo>
                  <a:lnTo>
                    <a:pt x="1954196" y="104904"/>
                  </a:lnTo>
                  <a:lnTo>
                    <a:pt x="1909807" y="118082"/>
                  </a:lnTo>
                  <a:lnTo>
                    <a:pt x="1865740" y="131997"/>
                  </a:lnTo>
                  <a:lnTo>
                    <a:pt x="1822001" y="146641"/>
                  </a:lnTo>
                  <a:lnTo>
                    <a:pt x="1778598" y="162007"/>
                  </a:lnTo>
                  <a:lnTo>
                    <a:pt x="1735539" y="178088"/>
                  </a:lnTo>
                  <a:lnTo>
                    <a:pt x="1692830" y="194876"/>
                  </a:lnTo>
                  <a:lnTo>
                    <a:pt x="1650479" y="212365"/>
                  </a:lnTo>
                  <a:lnTo>
                    <a:pt x="1608492" y="230547"/>
                  </a:lnTo>
                  <a:lnTo>
                    <a:pt x="1566877" y="249415"/>
                  </a:lnTo>
                  <a:lnTo>
                    <a:pt x="1525641" y="268962"/>
                  </a:lnTo>
                  <a:lnTo>
                    <a:pt x="1484791" y="289181"/>
                  </a:lnTo>
                  <a:lnTo>
                    <a:pt x="1444335" y="310065"/>
                  </a:lnTo>
                  <a:lnTo>
                    <a:pt x="1404278" y="331607"/>
                  </a:lnTo>
                  <a:lnTo>
                    <a:pt x="1364629" y="353799"/>
                  </a:lnTo>
                  <a:lnTo>
                    <a:pt x="1325395" y="376634"/>
                  </a:lnTo>
                  <a:lnTo>
                    <a:pt x="1286583" y="400106"/>
                  </a:lnTo>
                  <a:lnTo>
                    <a:pt x="1248200" y="424206"/>
                  </a:lnTo>
                  <a:lnTo>
                    <a:pt x="1210252" y="448928"/>
                  </a:lnTo>
                  <a:lnTo>
                    <a:pt x="1172748" y="474266"/>
                  </a:lnTo>
                  <a:lnTo>
                    <a:pt x="1135695" y="500210"/>
                  </a:lnTo>
                  <a:lnTo>
                    <a:pt x="1099099" y="526755"/>
                  </a:lnTo>
                  <a:lnTo>
                    <a:pt x="1062968" y="553894"/>
                  </a:lnTo>
                  <a:lnTo>
                    <a:pt x="1027308" y="581618"/>
                  </a:lnTo>
                  <a:lnTo>
                    <a:pt x="992127" y="609922"/>
                  </a:lnTo>
                  <a:lnTo>
                    <a:pt x="957433" y="638798"/>
                  </a:lnTo>
                  <a:lnTo>
                    <a:pt x="923232" y="668238"/>
                  </a:lnTo>
                  <a:lnTo>
                    <a:pt x="889531" y="698236"/>
                  </a:lnTo>
                  <a:lnTo>
                    <a:pt x="856338" y="728784"/>
                  </a:lnTo>
                  <a:lnTo>
                    <a:pt x="823660" y="759875"/>
                  </a:lnTo>
                  <a:lnTo>
                    <a:pt x="791503" y="791503"/>
                  </a:lnTo>
                  <a:lnTo>
                    <a:pt x="759875" y="823660"/>
                  </a:lnTo>
                  <a:lnTo>
                    <a:pt x="728784" y="856338"/>
                  </a:lnTo>
                  <a:lnTo>
                    <a:pt x="698236" y="889531"/>
                  </a:lnTo>
                  <a:lnTo>
                    <a:pt x="668238" y="923232"/>
                  </a:lnTo>
                  <a:lnTo>
                    <a:pt x="638798" y="957433"/>
                  </a:lnTo>
                  <a:lnTo>
                    <a:pt x="609922" y="992127"/>
                  </a:lnTo>
                  <a:lnTo>
                    <a:pt x="581618" y="1027308"/>
                  </a:lnTo>
                  <a:lnTo>
                    <a:pt x="553894" y="1062968"/>
                  </a:lnTo>
                  <a:lnTo>
                    <a:pt x="526755" y="1099099"/>
                  </a:lnTo>
                  <a:lnTo>
                    <a:pt x="500210" y="1135695"/>
                  </a:lnTo>
                  <a:lnTo>
                    <a:pt x="474266" y="1172748"/>
                  </a:lnTo>
                  <a:lnTo>
                    <a:pt x="448928" y="1210252"/>
                  </a:lnTo>
                  <a:lnTo>
                    <a:pt x="424206" y="1248200"/>
                  </a:lnTo>
                  <a:lnTo>
                    <a:pt x="400106" y="1286583"/>
                  </a:lnTo>
                  <a:lnTo>
                    <a:pt x="376634" y="1325395"/>
                  </a:lnTo>
                  <a:lnTo>
                    <a:pt x="353799" y="1364629"/>
                  </a:lnTo>
                  <a:lnTo>
                    <a:pt x="331607" y="1404278"/>
                  </a:lnTo>
                  <a:lnTo>
                    <a:pt x="310065" y="1444335"/>
                  </a:lnTo>
                  <a:lnTo>
                    <a:pt x="289181" y="1484791"/>
                  </a:lnTo>
                  <a:lnTo>
                    <a:pt x="268962" y="1525641"/>
                  </a:lnTo>
                  <a:lnTo>
                    <a:pt x="249415" y="1566877"/>
                  </a:lnTo>
                  <a:lnTo>
                    <a:pt x="230547" y="1608492"/>
                  </a:lnTo>
                  <a:lnTo>
                    <a:pt x="212365" y="1650479"/>
                  </a:lnTo>
                  <a:lnTo>
                    <a:pt x="194876" y="1692830"/>
                  </a:lnTo>
                  <a:lnTo>
                    <a:pt x="178088" y="1735539"/>
                  </a:lnTo>
                  <a:lnTo>
                    <a:pt x="162007" y="1778598"/>
                  </a:lnTo>
                  <a:lnTo>
                    <a:pt x="146641" y="1822001"/>
                  </a:lnTo>
                  <a:lnTo>
                    <a:pt x="131997" y="1865740"/>
                  </a:lnTo>
                  <a:lnTo>
                    <a:pt x="118082" y="1909807"/>
                  </a:lnTo>
                  <a:lnTo>
                    <a:pt x="104904" y="1954196"/>
                  </a:lnTo>
                  <a:lnTo>
                    <a:pt x="92468" y="1998900"/>
                  </a:lnTo>
                  <a:lnTo>
                    <a:pt x="80784" y="2043912"/>
                  </a:lnTo>
                  <a:lnTo>
                    <a:pt x="69856" y="2089223"/>
                  </a:lnTo>
                  <a:lnTo>
                    <a:pt x="59694" y="2134828"/>
                  </a:lnTo>
                  <a:lnTo>
                    <a:pt x="50304" y="2180719"/>
                  </a:lnTo>
                  <a:lnTo>
                    <a:pt x="41692" y="2226889"/>
                  </a:lnTo>
                  <a:lnTo>
                    <a:pt x="33867" y="2273331"/>
                  </a:lnTo>
                  <a:lnTo>
                    <a:pt x="26835" y="2320037"/>
                  </a:lnTo>
                  <a:lnTo>
                    <a:pt x="20604" y="2367001"/>
                  </a:lnTo>
                  <a:lnTo>
                    <a:pt x="15180" y="2414215"/>
                  </a:lnTo>
                  <a:lnTo>
                    <a:pt x="10572" y="2461673"/>
                  </a:lnTo>
                  <a:lnTo>
                    <a:pt x="6785" y="2509366"/>
                  </a:lnTo>
                  <a:lnTo>
                    <a:pt x="3827" y="2557288"/>
                  </a:lnTo>
                  <a:lnTo>
                    <a:pt x="1705" y="2605432"/>
                  </a:lnTo>
                  <a:lnTo>
                    <a:pt x="427" y="2653791"/>
                  </a:lnTo>
                  <a:lnTo>
                    <a:pt x="0" y="2702357"/>
                  </a:lnTo>
                  <a:lnTo>
                    <a:pt x="427" y="2750923"/>
                  </a:lnTo>
                  <a:lnTo>
                    <a:pt x="1705" y="2799282"/>
                  </a:lnTo>
                  <a:lnTo>
                    <a:pt x="3827" y="2847427"/>
                  </a:lnTo>
                  <a:lnTo>
                    <a:pt x="6785" y="2895349"/>
                  </a:lnTo>
                  <a:lnTo>
                    <a:pt x="10572" y="2943043"/>
                  </a:lnTo>
                  <a:lnTo>
                    <a:pt x="15180" y="2990500"/>
                  </a:lnTo>
                  <a:lnTo>
                    <a:pt x="20604" y="3037715"/>
                  </a:lnTo>
                  <a:lnTo>
                    <a:pt x="26835" y="3084679"/>
                  </a:lnTo>
                  <a:lnTo>
                    <a:pt x="33867" y="3131385"/>
                  </a:lnTo>
                  <a:lnTo>
                    <a:pt x="41692" y="3177827"/>
                  </a:lnTo>
                  <a:lnTo>
                    <a:pt x="50304" y="3223997"/>
                  </a:lnTo>
                  <a:lnTo>
                    <a:pt x="59694" y="3269889"/>
                  </a:lnTo>
                  <a:lnTo>
                    <a:pt x="69856" y="3315494"/>
                  </a:lnTo>
                  <a:lnTo>
                    <a:pt x="80784" y="3360806"/>
                  </a:lnTo>
                  <a:lnTo>
                    <a:pt x="92468" y="3405817"/>
                  </a:lnTo>
                  <a:lnTo>
                    <a:pt x="104904" y="3450521"/>
                  </a:lnTo>
                  <a:lnTo>
                    <a:pt x="118082" y="3494911"/>
                  </a:lnTo>
                  <a:lnTo>
                    <a:pt x="131997" y="3538978"/>
                  </a:lnTo>
                  <a:lnTo>
                    <a:pt x="146641" y="3582717"/>
                  </a:lnTo>
                  <a:lnTo>
                    <a:pt x="162007" y="3626120"/>
                  </a:lnTo>
                  <a:lnTo>
                    <a:pt x="178088" y="3669179"/>
                  </a:lnTo>
                  <a:lnTo>
                    <a:pt x="194876" y="3711888"/>
                  </a:lnTo>
                  <a:lnTo>
                    <a:pt x="212365" y="3754240"/>
                  </a:lnTo>
                  <a:lnTo>
                    <a:pt x="230547" y="3796226"/>
                  </a:lnTo>
                  <a:lnTo>
                    <a:pt x="249415" y="3837841"/>
                  </a:lnTo>
                  <a:lnTo>
                    <a:pt x="268962" y="3879077"/>
                  </a:lnTo>
                  <a:lnTo>
                    <a:pt x="289181" y="3919927"/>
                  </a:lnTo>
                  <a:lnTo>
                    <a:pt x="310065" y="3960384"/>
                  </a:lnTo>
                  <a:lnTo>
                    <a:pt x="331607" y="4000440"/>
                  </a:lnTo>
                  <a:lnTo>
                    <a:pt x="353799" y="4040089"/>
                  </a:lnTo>
                  <a:lnTo>
                    <a:pt x="376634" y="4079323"/>
                  </a:lnTo>
                  <a:lnTo>
                    <a:pt x="400106" y="4118136"/>
                  </a:lnTo>
                  <a:lnTo>
                    <a:pt x="424206" y="4156519"/>
                  </a:lnTo>
                  <a:lnTo>
                    <a:pt x="448928" y="4194466"/>
                  </a:lnTo>
                  <a:lnTo>
                    <a:pt x="474266" y="4231970"/>
                  </a:lnTo>
                  <a:lnTo>
                    <a:pt x="500210" y="4269024"/>
                  </a:lnTo>
                  <a:lnTo>
                    <a:pt x="526755" y="4305620"/>
                  </a:lnTo>
                  <a:lnTo>
                    <a:pt x="553894" y="4341751"/>
                  </a:lnTo>
                  <a:lnTo>
                    <a:pt x="581618" y="4377410"/>
                  </a:lnTo>
                  <a:lnTo>
                    <a:pt x="609922" y="4412591"/>
                  </a:lnTo>
                  <a:lnTo>
                    <a:pt x="638798" y="4447285"/>
                  </a:lnTo>
                  <a:lnTo>
                    <a:pt x="668238" y="4481486"/>
                  </a:lnTo>
                  <a:lnTo>
                    <a:pt x="698236" y="4515187"/>
                  </a:lnTo>
                  <a:lnTo>
                    <a:pt x="728784" y="4548380"/>
                  </a:lnTo>
                  <a:lnTo>
                    <a:pt x="759875" y="4581059"/>
                  </a:lnTo>
                  <a:lnTo>
                    <a:pt x="791503" y="4613215"/>
                  </a:lnTo>
                  <a:lnTo>
                    <a:pt x="823660" y="4644843"/>
                  </a:lnTo>
                  <a:lnTo>
                    <a:pt x="856338" y="4675934"/>
                  </a:lnTo>
                  <a:lnTo>
                    <a:pt x="889531" y="4706482"/>
                  </a:lnTo>
                  <a:lnTo>
                    <a:pt x="923232" y="4736480"/>
                  </a:lnTo>
                  <a:lnTo>
                    <a:pt x="957433" y="4765920"/>
                  </a:lnTo>
                  <a:lnTo>
                    <a:pt x="992127" y="4794795"/>
                  </a:lnTo>
                  <a:lnTo>
                    <a:pt x="1027308" y="4823099"/>
                  </a:lnTo>
                  <a:lnTo>
                    <a:pt x="1062968" y="4850823"/>
                  </a:lnTo>
                  <a:lnTo>
                    <a:pt x="1099099" y="4877962"/>
                  </a:lnTo>
                  <a:lnTo>
                    <a:pt x="1135695" y="4904507"/>
                  </a:lnTo>
                  <a:lnTo>
                    <a:pt x="1172748" y="4930451"/>
                  </a:lnTo>
                  <a:lnTo>
                    <a:pt x="1210252" y="4955788"/>
                  </a:lnTo>
                  <a:lnTo>
                    <a:pt x="1248200" y="4980511"/>
                  </a:lnTo>
                  <a:lnTo>
                    <a:pt x="1286583" y="5004611"/>
                  </a:lnTo>
                  <a:lnTo>
                    <a:pt x="1325395" y="5028082"/>
                  </a:lnTo>
                  <a:lnTo>
                    <a:pt x="1364629" y="5050918"/>
                  </a:lnTo>
                  <a:lnTo>
                    <a:pt x="1404278" y="5073109"/>
                  </a:lnTo>
                  <a:lnTo>
                    <a:pt x="1444335" y="5094651"/>
                  </a:lnTo>
                  <a:lnTo>
                    <a:pt x="1484791" y="5115535"/>
                  </a:lnTo>
                  <a:lnTo>
                    <a:pt x="1525641" y="5135754"/>
                  </a:lnTo>
                  <a:lnTo>
                    <a:pt x="1566877" y="5155301"/>
                  </a:lnTo>
                  <a:lnTo>
                    <a:pt x="1608492" y="5174169"/>
                  </a:lnTo>
                  <a:lnTo>
                    <a:pt x="1650479" y="5192351"/>
                  </a:lnTo>
                  <a:lnTo>
                    <a:pt x="1692830" y="5209839"/>
                  </a:lnTo>
                  <a:lnTo>
                    <a:pt x="1735539" y="5226628"/>
                  </a:lnTo>
                  <a:lnTo>
                    <a:pt x="1778598" y="5242708"/>
                  </a:lnTo>
                  <a:lnTo>
                    <a:pt x="1822001" y="5258074"/>
                  </a:lnTo>
                  <a:lnTo>
                    <a:pt x="1865740" y="5272718"/>
                  </a:lnTo>
                  <a:lnTo>
                    <a:pt x="1909807" y="5286632"/>
                  </a:lnTo>
                  <a:lnTo>
                    <a:pt x="1954196" y="5299811"/>
                  </a:lnTo>
                  <a:lnTo>
                    <a:pt x="1998900" y="5312246"/>
                  </a:lnTo>
                  <a:lnTo>
                    <a:pt x="2043912" y="5323931"/>
                  </a:lnTo>
                  <a:lnTo>
                    <a:pt x="2089223" y="5334858"/>
                  </a:lnTo>
                  <a:lnTo>
                    <a:pt x="2134828" y="5345020"/>
                  </a:lnTo>
                  <a:lnTo>
                    <a:pt x="2180719" y="5354411"/>
                  </a:lnTo>
                  <a:lnTo>
                    <a:pt x="2226889" y="5363022"/>
                  </a:lnTo>
                  <a:lnTo>
                    <a:pt x="2273331" y="5370847"/>
                  </a:lnTo>
                  <a:lnTo>
                    <a:pt x="2320037" y="5377879"/>
                  </a:lnTo>
                  <a:lnTo>
                    <a:pt x="2367001" y="5384110"/>
                  </a:lnTo>
                  <a:lnTo>
                    <a:pt x="2414215" y="5389534"/>
                  </a:lnTo>
                  <a:lnTo>
                    <a:pt x="2461673" y="5394143"/>
                  </a:lnTo>
                  <a:lnTo>
                    <a:pt x="2509366" y="5397929"/>
                  </a:lnTo>
                  <a:lnTo>
                    <a:pt x="2557288" y="5400887"/>
                  </a:lnTo>
                  <a:lnTo>
                    <a:pt x="2605432" y="5403009"/>
                  </a:lnTo>
                  <a:lnTo>
                    <a:pt x="2653791" y="5404287"/>
                  </a:lnTo>
                  <a:lnTo>
                    <a:pt x="2702357" y="5404715"/>
                  </a:lnTo>
                  <a:lnTo>
                    <a:pt x="2750923" y="5404287"/>
                  </a:lnTo>
                  <a:lnTo>
                    <a:pt x="2799282" y="5403009"/>
                  </a:lnTo>
                  <a:lnTo>
                    <a:pt x="2847426" y="5400887"/>
                  </a:lnTo>
                  <a:lnTo>
                    <a:pt x="2895348" y="5397929"/>
                  </a:lnTo>
                  <a:lnTo>
                    <a:pt x="2943041" y="5394143"/>
                  </a:lnTo>
                  <a:lnTo>
                    <a:pt x="2990499" y="5389534"/>
                  </a:lnTo>
                  <a:lnTo>
                    <a:pt x="3037713" y="5384110"/>
                  </a:lnTo>
                  <a:lnTo>
                    <a:pt x="3084677" y="5377879"/>
                  </a:lnTo>
                  <a:lnTo>
                    <a:pt x="3131383" y="5370847"/>
                  </a:lnTo>
                  <a:lnTo>
                    <a:pt x="3177825" y="5363022"/>
                  </a:lnTo>
                  <a:lnTo>
                    <a:pt x="3223995" y="5354411"/>
                  </a:lnTo>
                  <a:lnTo>
                    <a:pt x="3269886" y="5345020"/>
                  </a:lnTo>
                  <a:lnTo>
                    <a:pt x="3315491" y="5334858"/>
                  </a:lnTo>
                  <a:lnTo>
                    <a:pt x="3360802" y="5323931"/>
                  </a:lnTo>
                  <a:lnTo>
                    <a:pt x="3405814" y="5312246"/>
                  </a:lnTo>
                  <a:lnTo>
                    <a:pt x="3450518" y="5299811"/>
                  </a:lnTo>
                  <a:lnTo>
                    <a:pt x="3494907" y="5286632"/>
                  </a:lnTo>
                  <a:lnTo>
                    <a:pt x="3538974" y="5272718"/>
                  </a:lnTo>
                  <a:lnTo>
                    <a:pt x="3582713" y="5258074"/>
                  </a:lnTo>
                  <a:lnTo>
                    <a:pt x="3626116" y="5242708"/>
                  </a:lnTo>
                  <a:lnTo>
                    <a:pt x="3669175" y="5226628"/>
                  </a:lnTo>
                  <a:lnTo>
                    <a:pt x="3711884" y="5209839"/>
                  </a:lnTo>
                  <a:lnTo>
                    <a:pt x="3754235" y="5192351"/>
                  </a:lnTo>
                  <a:lnTo>
                    <a:pt x="3796222" y="5174169"/>
                  </a:lnTo>
                  <a:lnTo>
                    <a:pt x="3837837" y="5155301"/>
                  </a:lnTo>
                  <a:lnTo>
                    <a:pt x="3879073" y="5135754"/>
                  </a:lnTo>
                  <a:lnTo>
                    <a:pt x="3919923" y="5115535"/>
                  </a:lnTo>
                  <a:lnTo>
                    <a:pt x="3960379" y="5094651"/>
                  </a:lnTo>
                  <a:lnTo>
                    <a:pt x="4000436" y="5073109"/>
                  </a:lnTo>
                  <a:lnTo>
                    <a:pt x="4040085" y="5050918"/>
                  </a:lnTo>
                  <a:lnTo>
                    <a:pt x="4079319" y="5028082"/>
                  </a:lnTo>
                  <a:lnTo>
                    <a:pt x="4118131" y="5004611"/>
                  </a:lnTo>
                  <a:lnTo>
                    <a:pt x="4156514" y="4980511"/>
                  </a:lnTo>
                  <a:lnTo>
                    <a:pt x="4194462" y="4955788"/>
                  </a:lnTo>
                  <a:lnTo>
                    <a:pt x="4231966" y="4930451"/>
                  </a:lnTo>
                  <a:lnTo>
                    <a:pt x="4269019" y="4904507"/>
                  </a:lnTo>
                  <a:lnTo>
                    <a:pt x="4305615" y="4877962"/>
                  </a:lnTo>
                  <a:lnTo>
                    <a:pt x="4341746" y="4850823"/>
                  </a:lnTo>
                  <a:lnTo>
                    <a:pt x="4377406" y="4823099"/>
                  </a:lnTo>
                  <a:lnTo>
                    <a:pt x="4412587" y="4794795"/>
                  </a:lnTo>
                  <a:lnTo>
                    <a:pt x="4447281" y="4765920"/>
                  </a:lnTo>
                  <a:lnTo>
                    <a:pt x="4481482" y="4736480"/>
                  </a:lnTo>
                  <a:lnTo>
                    <a:pt x="4515183" y="4706482"/>
                  </a:lnTo>
                  <a:lnTo>
                    <a:pt x="4548376" y="4675934"/>
                  </a:lnTo>
                  <a:lnTo>
                    <a:pt x="4581055" y="4644843"/>
                  </a:lnTo>
                  <a:lnTo>
                    <a:pt x="4613211" y="4613215"/>
                  </a:lnTo>
                  <a:lnTo>
                    <a:pt x="4644839" y="4581059"/>
                  </a:lnTo>
                  <a:lnTo>
                    <a:pt x="4675930" y="4548380"/>
                  </a:lnTo>
                  <a:lnTo>
                    <a:pt x="4706478" y="4515187"/>
                  </a:lnTo>
                  <a:lnTo>
                    <a:pt x="4736476" y="4481486"/>
                  </a:lnTo>
                  <a:lnTo>
                    <a:pt x="4765916" y="4447285"/>
                  </a:lnTo>
                  <a:lnTo>
                    <a:pt x="4794792" y="4412591"/>
                  </a:lnTo>
                  <a:lnTo>
                    <a:pt x="4823096" y="4377410"/>
                  </a:lnTo>
                  <a:lnTo>
                    <a:pt x="4850820" y="4341751"/>
                  </a:lnTo>
                  <a:lnTo>
                    <a:pt x="4877959" y="4305620"/>
                  </a:lnTo>
                  <a:lnTo>
                    <a:pt x="4904504" y="4269024"/>
                  </a:lnTo>
                  <a:lnTo>
                    <a:pt x="4930448" y="4231970"/>
                  </a:lnTo>
                  <a:lnTo>
                    <a:pt x="4955786" y="4194466"/>
                  </a:lnTo>
                  <a:lnTo>
                    <a:pt x="4980508" y="4156519"/>
                  </a:lnTo>
                  <a:lnTo>
                    <a:pt x="5004609" y="4118136"/>
                  </a:lnTo>
                  <a:lnTo>
                    <a:pt x="5028080" y="4079323"/>
                  </a:lnTo>
                  <a:lnTo>
                    <a:pt x="5050915" y="4040089"/>
                  </a:lnTo>
                  <a:lnTo>
                    <a:pt x="5073107" y="4000440"/>
                  </a:lnTo>
                  <a:lnTo>
                    <a:pt x="5094649" y="3960384"/>
                  </a:lnTo>
                  <a:lnTo>
                    <a:pt x="5115533" y="3919927"/>
                  </a:lnTo>
                  <a:lnTo>
                    <a:pt x="5135752" y="3879077"/>
                  </a:lnTo>
                  <a:lnTo>
                    <a:pt x="5155299" y="3837841"/>
                  </a:lnTo>
                  <a:lnTo>
                    <a:pt x="5174167" y="3796226"/>
                  </a:lnTo>
                  <a:lnTo>
                    <a:pt x="5192349" y="3754240"/>
                  </a:lnTo>
                  <a:lnTo>
                    <a:pt x="5209838" y="3711888"/>
                  </a:lnTo>
                  <a:lnTo>
                    <a:pt x="5226626" y="3669179"/>
                  </a:lnTo>
                  <a:lnTo>
                    <a:pt x="5242707" y="3626120"/>
                  </a:lnTo>
                  <a:lnTo>
                    <a:pt x="5258073" y="3582717"/>
                  </a:lnTo>
                  <a:lnTo>
                    <a:pt x="5272717" y="3538978"/>
                  </a:lnTo>
                  <a:lnTo>
                    <a:pt x="5286632" y="3494911"/>
                  </a:lnTo>
                  <a:lnTo>
                    <a:pt x="5299810" y="3450521"/>
                  </a:lnTo>
                  <a:lnTo>
                    <a:pt x="5312246" y="3405817"/>
                  </a:lnTo>
                  <a:lnTo>
                    <a:pt x="5323930" y="3360806"/>
                  </a:lnTo>
                  <a:lnTo>
                    <a:pt x="5334858" y="3315494"/>
                  </a:lnTo>
                  <a:lnTo>
                    <a:pt x="5345020" y="3269889"/>
                  </a:lnTo>
                  <a:lnTo>
                    <a:pt x="5354410" y="3223997"/>
                  </a:lnTo>
                  <a:lnTo>
                    <a:pt x="5363022" y="3177827"/>
                  </a:lnTo>
                  <a:lnTo>
                    <a:pt x="5370847" y="3131385"/>
                  </a:lnTo>
                  <a:lnTo>
                    <a:pt x="5377879" y="3084679"/>
                  </a:lnTo>
                  <a:lnTo>
                    <a:pt x="5384110" y="3037715"/>
                  </a:lnTo>
                  <a:lnTo>
                    <a:pt x="5389534" y="2990500"/>
                  </a:lnTo>
                  <a:lnTo>
                    <a:pt x="5394142" y="2943043"/>
                  </a:lnTo>
                  <a:lnTo>
                    <a:pt x="5397929" y="2895349"/>
                  </a:lnTo>
                  <a:lnTo>
                    <a:pt x="5400887" y="2847427"/>
                  </a:lnTo>
                  <a:lnTo>
                    <a:pt x="5403009" y="2799282"/>
                  </a:lnTo>
                  <a:lnTo>
                    <a:pt x="5404287" y="2750923"/>
                  </a:lnTo>
                  <a:lnTo>
                    <a:pt x="5404715" y="2702357"/>
                  </a:lnTo>
                  <a:lnTo>
                    <a:pt x="5404287" y="2653791"/>
                  </a:lnTo>
                  <a:lnTo>
                    <a:pt x="5403009" y="2605432"/>
                  </a:lnTo>
                  <a:lnTo>
                    <a:pt x="5400887" y="2557288"/>
                  </a:lnTo>
                  <a:lnTo>
                    <a:pt x="5397929" y="2509366"/>
                  </a:lnTo>
                  <a:lnTo>
                    <a:pt x="5394142" y="2461673"/>
                  </a:lnTo>
                  <a:lnTo>
                    <a:pt x="5389534" y="2414215"/>
                  </a:lnTo>
                  <a:lnTo>
                    <a:pt x="5384110" y="2367001"/>
                  </a:lnTo>
                  <a:lnTo>
                    <a:pt x="5377879" y="2320037"/>
                  </a:lnTo>
                  <a:lnTo>
                    <a:pt x="5370847" y="2273331"/>
                  </a:lnTo>
                  <a:lnTo>
                    <a:pt x="5363022" y="2226889"/>
                  </a:lnTo>
                  <a:lnTo>
                    <a:pt x="5354410" y="2180719"/>
                  </a:lnTo>
                  <a:lnTo>
                    <a:pt x="5345020" y="2134828"/>
                  </a:lnTo>
                  <a:lnTo>
                    <a:pt x="5334858" y="2089223"/>
                  </a:lnTo>
                  <a:lnTo>
                    <a:pt x="5323930" y="2043912"/>
                  </a:lnTo>
                  <a:lnTo>
                    <a:pt x="5312246" y="1998900"/>
                  </a:lnTo>
                  <a:lnTo>
                    <a:pt x="5299810" y="1954196"/>
                  </a:lnTo>
                  <a:lnTo>
                    <a:pt x="5286632" y="1909807"/>
                  </a:lnTo>
                  <a:lnTo>
                    <a:pt x="5272717" y="1865740"/>
                  </a:lnTo>
                  <a:lnTo>
                    <a:pt x="5258073" y="1822001"/>
                  </a:lnTo>
                  <a:lnTo>
                    <a:pt x="5242707" y="1778598"/>
                  </a:lnTo>
                  <a:lnTo>
                    <a:pt x="5226626" y="1735539"/>
                  </a:lnTo>
                  <a:lnTo>
                    <a:pt x="5209838" y="1692830"/>
                  </a:lnTo>
                  <a:lnTo>
                    <a:pt x="5192349" y="1650479"/>
                  </a:lnTo>
                  <a:lnTo>
                    <a:pt x="5174167" y="1608492"/>
                  </a:lnTo>
                  <a:lnTo>
                    <a:pt x="5155299" y="1566877"/>
                  </a:lnTo>
                  <a:lnTo>
                    <a:pt x="5135752" y="1525641"/>
                  </a:lnTo>
                  <a:lnTo>
                    <a:pt x="5115533" y="1484791"/>
                  </a:lnTo>
                  <a:lnTo>
                    <a:pt x="5094649" y="1444335"/>
                  </a:lnTo>
                  <a:lnTo>
                    <a:pt x="5073107" y="1404278"/>
                  </a:lnTo>
                  <a:lnTo>
                    <a:pt x="5050915" y="1364629"/>
                  </a:lnTo>
                  <a:lnTo>
                    <a:pt x="5028080" y="1325395"/>
                  </a:lnTo>
                  <a:lnTo>
                    <a:pt x="5004609" y="1286583"/>
                  </a:lnTo>
                  <a:lnTo>
                    <a:pt x="4980508" y="1248200"/>
                  </a:lnTo>
                  <a:lnTo>
                    <a:pt x="4955786" y="1210252"/>
                  </a:lnTo>
                  <a:lnTo>
                    <a:pt x="4930448" y="1172748"/>
                  </a:lnTo>
                  <a:lnTo>
                    <a:pt x="4904504" y="1135695"/>
                  </a:lnTo>
                  <a:lnTo>
                    <a:pt x="4877959" y="1099099"/>
                  </a:lnTo>
                  <a:lnTo>
                    <a:pt x="4850820" y="1062968"/>
                  </a:lnTo>
                  <a:lnTo>
                    <a:pt x="4823096" y="1027308"/>
                  </a:lnTo>
                  <a:lnTo>
                    <a:pt x="4794792" y="992127"/>
                  </a:lnTo>
                  <a:lnTo>
                    <a:pt x="4765916" y="957433"/>
                  </a:lnTo>
                  <a:lnTo>
                    <a:pt x="4736476" y="923232"/>
                  </a:lnTo>
                  <a:lnTo>
                    <a:pt x="4706478" y="889531"/>
                  </a:lnTo>
                  <a:lnTo>
                    <a:pt x="4675930" y="856338"/>
                  </a:lnTo>
                  <a:lnTo>
                    <a:pt x="4644839" y="823660"/>
                  </a:lnTo>
                  <a:lnTo>
                    <a:pt x="4613211" y="791503"/>
                  </a:lnTo>
                  <a:lnTo>
                    <a:pt x="4581055" y="759875"/>
                  </a:lnTo>
                  <a:lnTo>
                    <a:pt x="4548376" y="728784"/>
                  </a:lnTo>
                  <a:lnTo>
                    <a:pt x="4515183" y="698236"/>
                  </a:lnTo>
                  <a:lnTo>
                    <a:pt x="4481482" y="668238"/>
                  </a:lnTo>
                  <a:lnTo>
                    <a:pt x="4447281" y="638798"/>
                  </a:lnTo>
                  <a:lnTo>
                    <a:pt x="4412587" y="609922"/>
                  </a:lnTo>
                  <a:lnTo>
                    <a:pt x="4377406" y="581618"/>
                  </a:lnTo>
                  <a:lnTo>
                    <a:pt x="4341746" y="553894"/>
                  </a:lnTo>
                  <a:lnTo>
                    <a:pt x="4305615" y="526755"/>
                  </a:lnTo>
                  <a:lnTo>
                    <a:pt x="4269019" y="500210"/>
                  </a:lnTo>
                  <a:lnTo>
                    <a:pt x="4231966" y="474266"/>
                  </a:lnTo>
                  <a:lnTo>
                    <a:pt x="4194462" y="448928"/>
                  </a:lnTo>
                  <a:lnTo>
                    <a:pt x="4156514" y="424206"/>
                  </a:lnTo>
                  <a:lnTo>
                    <a:pt x="4118131" y="400106"/>
                  </a:lnTo>
                  <a:lnTo>
                    <a:pt x="4079319" y="376634"/>
                  </a:lnTo>
                  <a:lnTo>
                    <a:pt x="4040085" y="353799"/>
                  </a:lnTo>
                  <a:lnTo>
                    <a:pt x="4000436" y="331607"/>
                  </a:lnTo>
                  <a:lnTo>
                    <a:pt x="3960379" y="310065"/>
                  </a:lnTo>
                  <a:lnTo>
                    <a:pt x="3919923" y="289181"/>
                  </a:lnTo>
                  <a:lnTo>
                    <a:pt x="3879073" y="268962"/>
                  </a:lnTo>
                  <a:lnTo>
                    <a:pt x="3837837" y="249415"/>
                  </a:lnTo>
                  <a:lnTo>
                    <a:pt x="3796222" y="230547"/>
                  </a:lnTo>
                  <a:lnTo>
                    <a:pt x="3754235" y="212365"/>
                  </a:lnTo>
                  <a:lnTo>
                    <a:pt x="3711884" y="194876"/>
                  </a:lnTo>
                  <a:lnTo>
                    <a:pt x="3669175" y="178088"/>
                  </a:lnTo>
                  <a:lnTo>
                    <a:pt x="3626116" y="162007"/>
                  </a:lnTo>
                  <a:lnTo>
                    <a:pt x="3582713" y="146641"/>
                  </a:lnTo>
                  <a:lnTo>
                    <a:pt x="3538974" y="131997"/>
                  </a:lnTo>
                  <a:lnTo>
                    <a:pt x="3494907" y="118082"/>
                  </a:lnTo>
                  <a:lnTo>
                    <a:pt x="3450518" y="104904"/>
                  </a:lnTo>
                  <a:lnTo>
                    <a:pt x="3405814" y="92468"/>
                  </a:lnTo>
                  <a:lnTo>
                    <a:pt x="3360802" y="80784"/>
                  </a:lnTo>
                  <a:lnTo>
                    <a:pt x="3315491" y="69856"/>
                  </a:lnTo>
                  <a:lnTo>
                    <a:pt x="3269886" y="59694"/>
                  </a:lnTo>
                  <a:lnTo>
                    <a:pt x="3223995" y="50304"/>
                  </a:lnTo>
                  <a:lnTo>
                    <a:pt x="3177825" y="41692"/>
                  </a:lnTo>
                  <a:lnTo>
                    <a:pt x="3131383" y="33867"/>
                  </a:lnTo>
                  <a:lnTo>
                    <a:pt x="3084677" y="26835"/>
                  </a:lnTo>
                  <a:lnTo>
                    <a:pt x="3037713" y="20604"/>
                  </a:lnTo>
                  <a:lnTo>
                    <a:pt x="2990499" y="15180"/>
                  </a:lnTo>
                  <a:lnTo>
                    <a:pt x="2943041" y="10572"/>
                  </a:lnTo>
                  <a:lnTo>
                    <a:pt x="2895348" y="6785"/>
                  </a:lnTo>
                  <a:lnTo>
                    <a:pt x="2847426" y="3827"/>
                  </a:lnTo>
                  <a:lnTo>
                    <a:pt x="2799282" y="1705"/>
                  </a:lnTo>
                  <a:lnTo>
                    <a:pt x="2750923" y="427"/>
                  </a:lnTo>
                  <a:lnTo>
                    <a:pt x="2702357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4233092" y="3572316"/>
            <a:ext cx="3792854" cy="340995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algn="ctr" marL="12700" marR="5080">
              <a:lnSpc>
                <a:spcPts val="5140"/>
              </a:lnSpc>
              <a:spcBef>
                <a:spcPts val="1060"/>
              </a:spcBef>
            </a:pPr>
            <a:r>
              <a:rPr dirty="0" sz="5050" spc="660">
                <a:solidFill>
                  <a:srgbClr val="F4EDEA"/>
                </a:solidFill>
                <a:latin typeface="Tahoma"/>
                <a:cs typeface="Tahoma"/>
              </a:rPr>
              <a:t>По</a:t>
            </a:r>
            <a:r>
              <a:rPr dirty="0" sz="5050" spc="415">
                <a:solidFill>
                  <a:srgbClr val="F4EDEA"/>
                </a:solidFill>
                <a:latin typeface="Tahoma"/>
                <a:cs typeface="Tahoma"/>
              </a:rPr>
              <a:t>с</a:t>
            </a:r>
            <a:r>
              <a:rPr dirty="0" sz="5050" spc="500">
                <a:solidFill>
                  <a:srgbClr val="F4EDEA"/>
                </a:solidFill>
                <a:latin typeface="Tahoma"/>
                <a:cs typeface="Tahoma"/>
              </a:rPr>
              <a:t>л</a:t>
            </a:r>
            <a:r>
              <a:rPr dirty="0" sz="5050" spc="425">
                <a:solidFill>
                  <a:srgbClr val="F4EDEA"/>
                </a:solidFill>
                <a:latin typeface="Tahoma"/>
                <a:cs typeface="Tahoma"/>
              </a:rPr>
              <a:t>е</a:t>
            </a:r>
            <a:r>
              <a:rPr dirty="0" sz="5050" spc="434">
                <a:solidFill>
                  <a:srgbClr val="F4EDEA"/>
                </a:solidFill>
                <a:latin typeface="Tahoma"/>
                <a:cs typeface="Tahoma"/>
              </a:rPr>
              <a:t>дняя  </a:t>
            </a:r>
            <a:r>
              <a:rPr dirty="0" sz="5050" spc="484">
                <a:solidFill>
                  <a:srgbClr val="F4EDEA"/>
                </a:solidFill>
                <a:latin typeface="Tahoma"/>
                <a:cs typeface="Tahoma"/>
              </a:rPr>
              <a:t>линька </a:t>
            </a:r>
            <a:r>
              <a:rPr dirty="0" sz="5050" spc="490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565">
                <a:solidFill>
                  <a:srgbClr val="F4EDEA"/>
                </a:solidFill>
                <a:latin typeface="Tahoma"/>
                <a:cs typeface="Tahoma"/>
              </a:rPr>
              <a:t>личинки</a:t>
            </a:r>
            <a:endParaRPr sz="5050">
              <a:latin typeface="Tahoma"/>
              <a:cs typeface="Tahoma"/>
            </a:endParaRPr>
          </a:p>
          <a:p>
            <a:pPr algn="ctr" marL="541020" marR="532130">
              <a:lnSpc>
                <a:spcPts val="5140"/>
              </a:lnSpc>
            </a:pPr>
            <a:r>
              <a:rPr dirty="0" sz="5050" spc="675">
                <a:solidFill>
                  <a:srgbClr val="F4EDEA"/>
                </a:solidFill>
                <a:latin typeface="Tahoma"/>
                <a:cs typeface="Tahoma"/>
              </a:rPr>
              <a:t>и</a:t>
            </a:r>
            <a:r>
              <a:rPr dirty="0" sz="5050" spc="-290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445">
                <a:solidFill>
                  <a:srgbClr val="F4EDEA"/>
                </a:solidFill>
                <a:latin typeface="Tahoma"/>
                <a:cs typeface="Tahoma"/>
              </a:rPr>
              <a:t>выход </a:t>
            </a:r>
            <a:r>
              <a:rPr dirty="0" sz="5050" spc="-1565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520">
                <a:solidFill>
                  <a:srgbClr val="F4EDEA"/>
                </a:solidFill>
                <a:latin typeface="Tahoma"/>
                <a:cs typeface="Tahoma"/>
              </a:rPr>
              <a:t>имаго</a:t>
            </a:r>
            <a:endParaRPr sz="50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2F1E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7380" y="317217"/>
            <a:ext cx="6729853" cy="504739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0220" y="317217"/>
            <a:ext cx="8417851" cy="504739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7380" y="5912103"/>
            <a:ext cx="8038268" cy="505982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338940" y="5912102"/>
            <a:ext cx="10080625" cy="5060315"/>
          </a:xfrm>
          <a:custGeom>
            <a:avLst/>
            <a:gdLst/>
            <a:ahLst/>
            <a:cxnLst/>
            <a:rect l="l" t="t" r="r" b="b"/>
            <a:pathLst>
              <a:path w="10080625" h="5060315">
                <a:moveTo>
                  <a:pt x="10080258" y="0"/>
                </a:moveTo>
                <a:lnTo>
                  <a:pt x="0" y="0"/>
                </a:lnTo>
                <a:lnTo>
                  <a:pt x="0" y="5059824"/>
                </a:lnTo>
                <a:lnTo>
                  <a:pt x="10080258" y="5059824"/>
                </a:lnTo>
                <a:lnTo>
                  <a:pt x="10080258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264995" y="7567695"/>
            <a:ext cx="8449945" cy="1451610"/>
          </a:xfrm>
          <a:prstGeom prst="rect"/>
        </p:spPr>
        <p:txBody>
          <a:bodyPr wrap="square" lIns="0" tIns="134620" rIns="0" bIns="0" rtlCol="0" vert="horz">
            <a:spAutoFit/>
          </a:bodyPr>
          <a:lstStyle/>
          <a:p>
            <a:pPr marL="1122045" marR="5080" indent="-1109980">
              <a:lnSpc>
                <a:spcPts val="5140"/>
              </a:lnSpc>
              <a:spcBef>
                <a:spcPts val="1060"/>
              </a:spcBef>
            </a:pPr>
            <a:r>
              <a:rPr dirty="0" spc="555">
                <a:solidFill>
                  <a:srgbClr val="3C3835"/>
                </a:solidFill>
              </a:rPr>
              <a:t>Неполное</a:t>
            </a:r>
            <a:r>
              <a:rPr dirty="0" spc="-260">
                <a:solidFill>
                  <a:srgbClr val="3C3835"/>
                </a:solidFill>
              </a:rPr>
              <a:t> </a:t>
            </a:r>
            <a:r>
              <a:rPr dirty="0" spc="580">
                <a:solidFill>
                  <a:srgbClr val="3C3835"/>
                </a:solidFill>
              </a:rPr>
              <a:t>превращение </a:t>
            </a:r>
            <a:r>
              <a:rPr dirty="0" spc="-1565">
                <a:solidFill>
                  <a:srgbClr val="3C3835"/>
                </a:solidFill>
              </a:rPr>
              <a:t> </a:t>
            </a:r>
            <a:r>
              <a:rPr dirty="0" spc="465">
                <a:solidFill>
                  <a:srgbClr val="3C3835"/>
                </a:solidFill>
              </a:rPr>
              <a:t>стрекозы-стрелки</a:t>
            </a:r>
          </a:p>
        </p:txBody>
      </p:sp>
      <p:sp>
        <p:nvSpPr>
          <p:cNvPr id="8" name="object 8"/>
          <p:cNvSpPr/>
          <p:nvPr/>
        </p:nvSpPr>
        <p:spPr>
          <a:xfrm>
            <a:off x="2417496" y="4921259"/>
            <a:ext cx="675005" cy="1613535"/>
          </a:xfrm>
          <a:custGeom>
            <a:avLst/>
            <a:gdLst/>
            <a:ahLst/>
            <a:cxnLst/>
            <a:rect l="l" t="t" r="r" b="b"/>
            <a:pathLst>
              <a:path w="675005" h="1613534">
                <a:moveTo>
                  <a:pt x="420301" y="0"/>
                </a:moveTo>
                <a:lnTo>
                  <a:pt x="254254" y="0"/>
                </a:lnTo>
                <a:lnTo>
                  <a:pt x="254254" y="1101861"/>
                </a:lnTo>
                <a:lnTo>
                  <a:pt x="0" y="1101861"/>
                </a:lnTo>
                <a:lnTo>
                  <a:pt x="337277" y="1612956"/>
                </a:lnTo>
                <a:lnTo>
                  <a:pt x="674544" y="1101861"/>
                </a:lnTo>
                <a:lnTo>
                  <a:pt x="420301" y="1101861"/>
                </a:lnTo>
                <a:lnTo>
                  <a:pt x="42030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845637" y="473305"/>
            <a:ext cx="1613535" cy="675005"/>
          </a:xfrm>
          <a:custGeom>
            <a:avLst/>
            <a:gdLst/>
            <a:ahLst/>
            <a:cxnLst/>
            <a:rect l="l" t="t" r="r" b="b"/>
            <a:pathLst>
              <a:path w="1613534" h="675005">
                <a:moveTo>
                  <a:pt x="511094" y="0"/>
                </a:moveTo>
                <a:lnTo>
                  <a:pt x="0" y="337277"/>
                </a:lnTo>
                <a:lnTo>
                  <a:pt x="511094" y="674544"/>
                </a:lnTo>
                <a:lnTo>
                  <a:pt x="511094" y="420301"/>
                </a:lnTo>
                <a:lnTo>
                  <a:pt x="1612956" y="420301"/>
                </a:lnTo>
                <a:lnTo>
                  <a:pt x="1612956" y="254254"/>
                </a:lnTo>
                <a:lnTo>
                  <a:pt x="511094" y="254254"/>
                </a:lnTo>
                <a:lnTo>
                  <a:pt x="5110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424490" y="5054662"/>
            <a:ext cx="1199515" cy="1199515"/>
          </a:xfrm>
          <a:custGeom>
            <a:avLst/>
            <a:gdLst/>
            <a:ahLst/>
            <a:cxnLst/>
            <a:rect l="l" t="t" r="r" b="b"/>
            <a:pathLst>
              <a:path w="1199515" h="1199514">
                <a:moveTo>
                  <a:pt x="1199230" y="0"/>
                </a:moveTo>
                <a:lnTo>
                  <a:pt x="599353" y="122907"/>
                </a:lnTo>
                <a:lnTo>
                  <a:pt x="779128" y="302692"/>
                </a:lnTo>
                <a:lnTo>
                  <a:pt x="0" y="1081820"/>
                </a:lnTo>
                <a:lnTo>
                  <a:pt x="117410" y="1199230"/>
                </a:lnTo>
                <a:lnTo>
                  <a:pt x="896548" y="420102"/>
                </a:lnTo>
                <a:lnTo>
                  <a:pt x="1076323" y="599887"/>
                </a:lnTo>
                <a:lnTo>
                  <a:pt x="11992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07134" y="6141792"/>
            <a:ext cx="5680095" cy="49568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0079" y="6143945"/>
            <a:ext cx="6014324" cy="495258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7779" y="512330"/>
            <a:ext cx="7021302" cy="526596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60079" y="512325"/>
            <a:ext cx="7031301" cy="52718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7779" y="6143946"/>
            <a:ext cx="7021303" cy="4903805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4968942" y="775264"/>
            <a:ext cx="4746625" cy="4745990"/>
          </a:xfrm>
          <a:custGeom>
            <a:avLst/>
            <a:gdLst/>
            <a:ahLst/>
            <a:cxnLst/>
            <a:rect l="l" t="t" r="r" b="b"/>
            <a:pathLst>
              <a:path w="4746625" h="4745990">
                <a:moveTo>
                  <a:pt x="2372995" y="0"/>
                </a:moveTo>
                <a:lnTo>
                  <a:pt x="2324571" y="484"/>
                </a:lnTo>
                <a:lnTo>
                  <a:pt x="2276382" y="1930"/>
                </a:lnTo>
                <a:lnTo>
                  <a:pt x="2228439" y="4330"/>
                </a:lnTo>
                <a:lnTo>
                  <a:pt x="2180751" y="7674"/>
                </a:lnTo>
                <a:lnTo>
                  <a:pt x="2133326" y="11953"/>
                </a:lnTo>
                <a:lnTo>
                  <a:pt x="2086174" y="17157"/>
                </a:lnTo>
                <a:lnTo>
                  <a:pt x="2039304" y="23278"/>
                </a:lnTo>
                <a:lnTo>
                  <a:pt x="1992725" y="30306"/>
                </a:lnTo>
                <a:lnTo>
                  <a:pt x="1946447" y="38232"/>
                </a:lnTo>
                <a:lnTo>
                  <a:pt x="1900478" y="47047"/>
                </a:lnTo>
                <a:lnTo>
                  <a:pt x="1854829" y="56741"/>
                </a:lnTo>
                <a:lnTo>
                  <a:pt x="1809507" y="67306"/>
                </a:lnTo>
                <a:lnTo>
                  <a:pt x="1764523" y="78732"/>
                </a:lnTo>
                <a:lnTo>
                  <a:pt x="1719885" y="91010"/>
                </a:lnTo>
                <a:lnTo>
                  <a:pt x="1675602" y="104132"/>
                </a:lnTo>
                <a:lnTo>
                  <a:pt x="1631685" y="118086"/>
                </a:lnTo>
                <a:lnTo>
                  <a:pt x="1588141" y="132866"/>
                </a:lnTo>
                <a:lnTo>
                  <a:pt x="1544981" y="148460"/>
                </a:lnTo>
                <a:lnTo>
                  <a:pt x="1502213" y="164861"/>
                </a:lnTo>
                <a:lnTo>
                  <a:pt x="1459847" y="182059"/>
                </a:lnTo>
                <a:lnTo>
                  <a:pt x="1417891" y="200044"/>
                </a:lnTo>
                <a:lnTo>
                  <a:pt x="1376356" y="218808"/>
                </a:lnTo>
                <a:lnTo>
                  <a:pt x="1335249" y="238341"/>
                </a:lnTo>
                <a:lnTo>
                  <a:pt x="1294582" y="258634"/>
                </a:lnTo>
                <a:lnTo>
                  <a:pt x="1254361" y="279679"/>
                </a:lnTo>
                <a:lnTo>
                  <a:pt x="1214597" y="301465"/>
                </a:lnTo>
                <a:lnTo>
                  <a:pt x="1175300" y="323983"/>
                </a:lnTo>
                <a:lnTo>
                  <a:pt x="1136477" y="347225"/>
                </a:lnTo>
                <a:lnTo>
                  <a:pt x="1098139" y="371182"/>
                </a:lnTo>
                <a:lnTo>
                  <a:pt x="1060294" y="395843"/>
                </a:lnTo>
                <a:lnTo>
                  <a:pt x="1022952" y="421200"/>
                </a:lnTo>
                <a:lnTo>
                  <a:pt x="986122" y="447243"/>
                </a:lnTo>
                <a:lnTo>
                  <a:pt x="949813" y="473964"/>
                </a:lnTo>
                <a:lnTo>
                  <a:pt x="914035" y="501353"/>
                </a:lnTo>
                <a:lnTo>
                  <a:pt x="878796" y="529401"/>
                </a:lnTo>
                <a:lnTo>
                  <a:pt x="844105" y="558099"/>
                </a:lnTo>
                <a:lnTo>
                  <a:pt x="809973" y="587438"/>
                </a:lnTo>
                <a:lnTo>
                  <a:pt x="776407" y="617408"/>
                </a:lnTo>
                <a:lnTo>
                  <a:pt x="743418" y="648000"/>
                </a:lnTo>
                <a:lnTo>
                  <a:pt x="711014" y="679205"/>
                </a:lnTo>
                <a:lnTo>
                  <a:pt x="679205" y="711014"/>
                </a:lnTo>
                <a:lnTo>
                  <a:pt x="648000" y="743418"/>
                </a:lnTo>
                <a:lnTo>
                  <a:pt x="617408" y="776407"/>
                </a:lnTo>
                <a:lnTo>
                  <a:pt x="587438" y="809973"/>
                </a:lnTo>
                <a:lnTo>
                  <a:pt x="558099" y="844105"/>
                </a:lnTo>
                <a:lnTo>
                  <a:pt x="529401" y="878796"/>
                </a:lnTo>
                <a:lnTo>
                  <a:pt x="501353" y="914035"/>
                </a:lnTo>
                <a:lnTo>
                  <a:pt x="473964" y="949813"/>
                </a:lnTo>
                <a:lnTo>
                  <a:pt x="447243" y="986122"/>
                </a:lnTo>
                <a:lnTo>
                  <a:pt x="421200" y="1022952"/>
                </a:lnTo>
                <a:lnTo>
                  <a:pt x="395843" y="1060294"/>
                </a:lnTo>
                <a:lnTo>
                  <a:pt x="371182" y="1098139"/>
                </a:lnTo>
                <a:lnTo>
                  <a:pt x="347225" y="1136477"/>
                </a:lnTo>
                <a:lnTo>
                  <a:pt x="323983" y="1175300"/>
                </a:lnTo>
                <a:lnTo>
                  <a:pt x="301465" y="1214597"/>
                </a:lnTo>
                <a:lnTo>
                  <a:pt x="279679" y="1254361"/>
                </a:lnTo>
                <a:lnTo>
                  <a:pt x="258634" y="1294582"/>
                </a:lnTo>
                <a:lnTo>
                  <a:pt x="238341" y="1335249"/>
                </a:lnTo>
                <a:lnTo>
                  <a:pt x="218808" y="1376356"/>
                </a:lnTo>
                <a:lnTo>
                  <a:pt x="200044" y="1417891"/>
                </a:lnTo>
                <a:lnTo>
                  <a:pt x="182059" y="1459847"/>
                </a:lnTo>
                <a:lnTo>
                  <a:pt x="164861" y="1502213"/>
                </a:lnTo>
                <a:lnTo>
                  <a:pt x="148460" y="1544981"/>
                </a:lnTo>
                <a:lnTo>
                  <a:pt x="132866" y="1588141"/>
                </a:lnTo>
                <a:lnTo>
                  <a:pt x="118086" y="1631685"/>
                </a:lnTo>
                <a:lnTo>
                  <a:pt x="104132" y="1675602"/>
                </a:lnTo>
                <a:lnTo>
                  <a:pt x="91010" y="1719885"/>
                </a:lnTo>
                <a:lnTo>
                  <a:pt x="78732" y="1764523"/>
                </a:lnTo>
                <a:lnTo>
                  <a:pt x="67306" y="1809507"/>
                </a:lnTo>
                <a:lnTo>
                  <a:pt x="56741" y="1854829"/>
                </a:lnTo>
                <a:lnTo>
                  <a:pt x="47047" y="1900478"/>
                </a:lnTo>
                <a:lnTo>
                  <a:pt x="38232" y="1946447"/>
                </a:lnTo>
                <a:lnTo>
                  <a:pt x="30306" y="1992725"/>
                </a:lnTo>
                <a:lnTo>
                  <a:pt x="23278" y="2039304"/>
                </a:lnTo>
                <a:lnTo>
                  <a:pt x="17157" y="2086174"/>
                </a:lnTo>
                <a:lnTo>
                  <a:pt x="11953" y="2133326"/>
                </a:lnTo>
                <a:lnTo>
                  <a:pt x="7674" y="2180751"/>
                </a:lnTo>
                <a:lnTo>
                  <a:pt x="4330" y="2228439"/>
                </a:lnTo>
                <a:lnTo>
                  <a:pt x="1930" y="2276382"/>
                </a:lnTo>
                <a:lnTo>
                  <a:pt x="484" y="2324571"/>
                </a:lnTo>
                <a:lnTo>
                  <a:pt x="0" y="2372995"/>
                </a:lnTo>
                <a:lnTo>
                  <a:pt x="484" y="2421420"/>
                </a:lnTo>
                <a:lnTo>
                  <a:pt x="1930" y="2469609"/>
                </a:lnTo>
                <a:lnTo>
                  <a:pt x="4330" y="2517552"/>
                </a:lnTo>
                <a:lnTo>
                  <a:pt x="7674" y="2565241"/>
                </a:lnTo>
                <a:lnTo>
                  <a:pt x="11953" y="2612667"/>
                </a:lnTo>
                <a:lnTo>
                  <a:pt x="17157" y="2659819"/>
                </a:lnTo>
                <a:lnTo>
                  <a:pt x="23278" y="2706689"/>
                </a:lnTo>
                <a:lnTo>
                  <a:pt x="30306" y="2753268"/>
                </a:lnTo>
                <a:lnTo>
                  <a:pt x="38232" y="2799547"/>
                </a:lnTo>
                <a:lnTo>
                  <a:pt x="47047" y="2845515"/>
                </a:lnTo>
                <a:lnTo>
                  <a:pt x="56741" y="2891165"/>
                </a:lnTo>
                <a:lnTo>
                  <a:pt x="67306" y="2936487"/>
                </a:lnTo>
                <a:lnTo>
                  <a:pt x="78732" y="2981472"/>
                </a:lnTo>
                <a:lnTo>
                  <a:pt x="91010" y="3026110"/>
                </a:lnTo>
                <a:lnTo>
                  <a:pt x="104132" y="3070392"/>
                </a:lnTo>
                <a:lnTo>
                  <a:pt x="118086" y="3114310"/>
                </a:lnTo>
                <a:lnTo>
                  <a:pt x="132866" y="3157853"/>
                </a:lnTo>
                <a:lnTo>
                  <a:pt x="148460" y="3201014"/>
                </a:lnTo>
                <a:lnTo>
                  <a:pt x="164861" y="3243782"/>
                </a:lnTo>
                <a:lnTo>
                  <a:pt x="182059" y="3286148"/>
                </a:lnTo>
                <a:lnTo>
                  <a:pt x="200044" y="3328104"/>
                </a:lnTo>
                <a:lnTo>
                  <a:pt x="218808" y="3369639"/>
                </a:lnTo>
                <a:lnTo>
                  <a:pt x="238341" y="3410746"/>
                </a:lnTo>
                <a:lnTo>
                  <a:pt x="258634" y="3451414"/>
                </a:lnTo>
                <a:lnTo>
                  <a:pt x="279679" y="3491634"/>
                </a:lnTo>
                <a:lnTo>
                  <a:pt x="301465" y="3531398"/>
                </a:lnTo>
                <a:lnTo>
                  <a:pt x="323983" y="3570696"/>
                </a:lnTo>
                <a:lnTo>
                  <a:pt x="347225" y="3609518"/>
                </a:lnTo>
                <a:lnTo>
                  <a:pt x="371182" y="3647856"/>
                </a:lnTo>
                <a:lnTo>
                  <a:pt x="395843" y="3685701"/>
                </a:lnTo>
                <a:lnTo>
                  <a:pt x="421200" y="3723043"/>
                </a:lnTo>
                <a:lnTo>
                  <a:pt x="447243" y="3759873"/>
                </a:lnTo>
                <a:lnTo>
                  <a:pt x="473964" y="3796182"/>
                </a:lnTo>
                <a:lnTo>
                  <a:pt x="501353" y="3831960"/>
                </a:lnTo>
                <a:lnTo>
                  <a:pt x="529401" y="3867199"/>
                </a:lnTo>
                <a:lnTo>
                  <a:pt x="558099" y="3901890"/>
                </a:lnTo>
                <a:lnTo>
                  <a:pt x="587438" y="3936022"/>
                </a:lnTo>
                <a:lnTo>
                  <a:pt x="617408" y="3969588"/>
                </a:lnTo>
                <a:lnTo>
                  <a:pt x="648000" y="4002577"/>
                </a:lnTo>
                <a:lnTo>
                  <a:pt x="679205" y="4034981"/>
                </a:lnTo>
                <a:lnTo>
                  <a:pt x="711014" y="4066790"/>
                </a:lnTo>
                <a:lnTo>
                  <a:pt x="743418" y="4097995"/>
                </a:lnTo>
                <a:lnTo>
                  <a:pt x="776407" y="4128587"/>
                </a:lnTo>
                <a:lnTo>
                  <a:pt x="809973" y="4158557"/>
                </a:lnTo>
                <a:lnTo>
                  <a:pt x="844105" y="4187895"/>
                </a:lnTo>
                <a:lnTo>
                  <a:pt x="878796" y="4216593"/>
                </a:lnTo>
                <a:lnTo>
                  <a:pt x="914035" y="4244641"/>
                </a:lnTo>
                <a:lnTo>
                  <a:pt x="949813" y="4272030"/>
                </a:lnTo>
                <a:lnTo>
                  <a:pt x="986122" y="4298751"/>
                </a:lnTo>
                <a:lnTo>
                  <a:pt x="1022952" y="4324794"/>
                </a:lnTo>
                <a:lnTo>
                  <a:pt x="1060294" y="4350151"/>
                </a:lnTo>
                <a:lnTo>
                  <a:pt x="1098139" y="4374812"/>
                </a:lnTo>
                <a:lnTo>
                  <a:pt x="1136477" y="4398768"/>
                </a:lnTo>
                <a:lnTo>
                  <a:pt x="1175300" y="4422010"/>
                </a:lnTo>
                <a:lnTo>
                  <a:pt x="1214597" y="4444528"/>
                </a:lnTo>
                <a:lnTo>
                  <a:pt x="1254361" y="4466314"/>
                </a:lnTo>
                <a:lnTo>
                  <a:pt x="1294582" y="4487358"/>
                </a:lnTo>
                <a:lnTo>
                  <a:pt x="1335249" y="4507651"/>
                </a:lnTo>
                <a:lnTo>
                  <a:pt x="1376356" y="4527184"/>
                </a:lnTo>
                <a:lnTo>
                  <a:pt x="1417891" y="4545948"/>
                </a:lnTo>
                <a:lnTo>
                  <a:pt x="1459847" y="4563933"/>
                </a:lnTo>
                <a:lnTo>
                  <a:pt x="1502213" y="4581131"/>
                </a:lnTo>
                <a:lnTo>
                  <a:pt x="1544981" y="4597531"/>
                </a:lnTo>
                <a:lnTo>
                  <a:pt x="1588141" y="4613126"/>
                </a:lnTo>
                <a:lnTo>
                  <a:pt x="1631685" y="4627905"/>
                </a:lnTo>
                <a:lnTo>
                  <a:pt x="1675602" y="4641860"/>
                </a:lnTo>
                <a:lnTo>
                  <a:pt x="1719885" y="4654981"/>
                </a:lnTo>
                <a:lnTo>
                  <a:pt x="1764523" y="4667259"/>
                </a:lnTo>
                <a:lnTo>
                  <a:pt x="1809507" y="4678685"/>
                </a:lnTo>
                <a:lnTo>
                  <a:pt x="1854829" y="4689250"/>
                </a:lnTo>
                <a:lnTo>
                  <a:pt x="1900478" y="4698945"/>
                </a:lnTo>
                <a:lnTo>
                  <a:pt x="1946447" y="4707759"/>
                </a:lnTo>
                <a:lnTo>
                  <a:pt x="1992725" y="4715685"/>
                </a:lnTo>
                <a:lnTo>
                  <a:pt x="2039304" y="4722713"/>
                </a:lnTo>
                <a:lnTo>
                  <a:pt x="2086174" y="4728834"/>
                </a:lnTo>
                <a:lnTo>
                  <a:pt x="2133326" y="4734038"/>
                </a:lnTo>
                <a:lnTo>
                  <a:pt x="2180751" y="4738317"/>
                </a:lnTo>
                <a:lnTo>
                  <a:pt x="2228439" y="4741660"/>
                </a:lnTo>
                <a:lnTo>
                  <a:pt x="2276382" y="4744060"/>
                </a:lnTo>
                <a:lnTo>
                  <a:pt x="2324571" y="4745507"/>
                </a:lnTo>
                <a:lnTo>
                  <a:pt x="2372995" y="4745991"/>
                </a:lnTo>
                <a:lnTo>
                  <a:pt x="2421420" y="4745507"/>
                </a:lnTo>
                <a:lnTo>
                  <a:pt x="2469609" y="4744060"/>
                </a:lnTo>
                <a:lnTo>
                  <a:pt x="2517553" y="4741660"/>
                </a:lnTo>
                <a:lnTo>
                  <a:pt x="2565241" y="4738317"/>
                </a:lnTo>
                <a:lnTo>
                  <a:pt x="2612667" y="4734038"/>
                </a:lnTo>
                <a:lnTo>
                  <a:pt x="2659819" y="4728834"/>
                </a:lnTo>
                <a:lnTo>
                  <a:pt x="2706689" y="4722713"/>
                </a:lnTo>
                <a:lnTo>
                  <a:pt x="2753268" y="4715685"/>
                </a:lnTo>
                <a:lnTo>
                  <a:pt x="2799547" y="4707759"/>
                </a:lnTo>
                <a:lnTo>
                  <a:pt x="2845516" y="4698945"/>
                </a:lnTo>
                <a:lnTo>
                  <a:pt x="2891166" y="4689250"/>
                </a:lnTo>
                <a:lnTo>
                  <a:pt x="2936488" y="4678685"/>
                </a:lnTo>
                <a:lnTo>
                  <a:pt x="2981472" y="4667259"/>
                </a:lnTo>
                <a:lnTo>
                  <a:pt x="3026111" y="4654981"/>
                </a:lnTo>
                <a:lnTo>
                  <a:pt x="3070393" y="4641860"/>
                </a:lnTo>
                <a:lnTo>
                  <a:pt x="3114311" y="4627905"/>
                </a:lnTo>
                <a:lnTo>
                  <a:pt x="3157855" y="4613126"/>
                </a:lnTo>
                <a:lnTo>
                  <a:pt x="3201015" y="4597531"/>
                </a:lnTo>
                <a:lnTo>
                  <a:pt x="3243783" y="4581131"/>
                </a:lnTo>
                <a:lnTo>
                  <a:pt x="3286150" y="4563933"/>
                </a:lnTo>
                <a:lnTo>
                  <a:pt x="3328106" y="4545948"/>
                </a:lnTo>
                <a:lnTo>
                  <a:pt x="3369641" y="4527184"/>
                </a:lnTo>
                <a:lnTo>
                  <a:pt x="3410748" y="4507651"/>
                </a:lnTo>
                <a:lnTo>
                  <a:pt x="3451416" y="4487358"/>
                </a:lnTo>
                <a:lnTo>
                  <a:pt x="3491637" y="4466314"/>
                </a:lnTo>
                <a:lnTo>
                  <a:pt x="3531400" y="4444528"/>
                </a:lnTo>
                <a:lnTo>
                  <a:pt x="3570698" y="4422010"/>
                </a:lnTo>
                <a:lnTo>
                  <a:pt x="3609521" y="4398768"/>
                </a:lnTo>
                <a:lnTo>
                  <a:pt x="3647859" y="4374812"/>
                </a:lnTo>
                <a:lnTo>
                  <a:pt x="3685704" y="4350151"/>
                </a:lnTo>
                <a:lnTo>
                  <a:pt x="3723046" y="4324794"/>
                </a:lnTo>
                <a:lnTo>
                  <a:pt x="3759876" y="4298751"/>
                </a:lnTo>
                <a:lnTo>
                  <a:pt x="3796186" y="4272030"/>
                </a:lnTo>
                <a:lnTo>
                  <a:pt x="3831964" y="4244641"/>
                </a:lnTo>
                <a:lnTo>
                  <a:pt x="3867204" y="4216593"/>
                </a:lnTo>
                <a:lnTo>
                  <a:pt x="3901894" y="4187895"/>
                </a:lnTo>
                <a:lnTo>
                  <a:pt x="3936027" y="4158557"/>
                </a:lnTo>
                <a:lnTo>
                  <a:pt x="3969592" y="4128587"/>
                </a:lnTo>
                <a:lnTo>
                  <a:pt x="4002582" y="4097995"/>
                </a:lnTo>
                <a:lnTo>
                  <a:pt x="4034986" y="4066790"/>
                </a:lnTo>
                <a:lnTo>
                  <a:pt x="4066795" y="4034981"/>
                </a:lnTo>
                <a:lnTo>
                  <a:pt x="4098000" y="4002577"/>
                </a:lnTo>
                <a:lnTo>
                  <a:pt x="4128592" y="3969588"/>
                </a:lnTo>
                <a:lnTo>
                  <a:pt x="4158563" y="3936022"/>
                </a:lnTo>
                <a:lnTo>
                  <a:pt x="4187901" y="3901890"/>
                </a:lnTo>
                <a:lnTo>
                  <a:pt x="4216599" y="3867199"/>
                </a:lnTo>
                <a:lnTo>
                  <a:pt x="4244647" y="3831960"/>
                </a:lnTo>
                <a:lnTo>
                  <a:pt x="4272036" y="3796182"/>
                </a:lnTo>
                <a:lnTo>
                  <a:pt x="4298757" y="3759873"/>
                </a:lnTo>
                <a:lnTo>
                  <a:pt x="4324801" y="3723043"/>
                </a:lnTo>
                <a:lnTo>
                  <a:pt x="4350158" y="3685701"/>
                </a:lnTo>
                <a:lnTo>
                  <a:pt x="4374819" y="3647856"/>
                </a:lnTo>
                <a:lnTo>
                  <a:pt x="4398775" y="3609518"/>
                </a:lnTo>
                <a:lnTo>
                  <a:pt x="4422017" y="3570696"/>
                </a:lnTo>
                <a:lnTo>
                  <a:pt x="4444536" y="3531398"/>
                </a:lnTo>
                <a:lnTo>
                  <a:pt x="4466322" y="3491634"/>
                </a:lnTo>
                <a:lnTo>
                  <a:pt x="4487366" y="3451414"/>
                </a:lnTo>
                <a:lnTo>
                  <a:pt x="4507660" y="3410746"/>
                </a:lnTo>
                <a:lnTo>
                  <a:pt x="4527193" y="3369639"/>
                </a:lnTo>
                <a:lnTo>
                  <a:pt x="4545957" y="3328104"/>
                </a:lnTo>
                <a:lnTo>
                  <a:pt x="4563942" y="3286148"/>
                </a:lnTo>
                <a:lnTo>
                  <a:pt x="4581140" y="3243782"/>
                </a:lnTo>
                <a:lnTo>
                  <a:pt x="4597541" y="3201014"/>
                </a:lnTo>
                <a:lnTo>
                  <a:pt x="4613135" y="3157853"/>
                </a:lnTo>
                <a:lnTo>
                  <a:pt x="4627915" y="3114310"/>
                </a:lnTo>
                <a:lnTo>
                  <a:pt x="4641869" y="3070392"/>
                </a:lnTo>
                <a:lnTo>
                  <a:pt x="4654991" y="3026110"/>
                </a:lnTo>
                <a:lnTo>
                  <a:pt x="4667269" y="2981472"/>
                </a:lnTo>
                <a:lnTo>
                  <a:pt x="4678695" y="2936487"/>
                </a:lnTo>
                <a:lnTo>
                  <a:pt x="4689260" y="2891165"/>
                </a:lnTo>
                <a:lnTo>
                  <a:pt x="4698955" y="2845515"/>
                </a:lnTo>
                <a:lnTo>
                  <a:pt x="4707769" y="2799547"/>
                </a:lnTo>
                <a:lnTo>
                  <a:pt x="4715695" y="2753268"/>
                </a:lnTo>
                <a:lnTo>
                  <a:pt x="4722723" y="2706689"/>
                </a:lnTo>
                <a:lnTo>
                  <a:pt x="4728844" y="2659819"/>
                </a:lnTo>
                <a:lnTo>
                  <a:pt x="4734048" y="2612667"/>
                </a:lnTo>
                <a:lnTo>
                  <a:pt x="4738327" y="2565241"/>
                </a:lnTo>
                <a:lnTo>
                  <a:pt x="4741671" y="2517552"/>
                </a:lnTo>
                <a:lnTo>
                  <a:pt x="4744071" y="2469609"/>
                </a:lnTo>
                <a:lnTo>
                  <a:pt x="4745517" y="2421420"/>
                </a:lnTo>
                <a:lnTo>
                  <a:pt x="4746002" y="2372995"/>
                </a:lnTo>
                <a:lnTo>
                  <a:pt x="4745517" y="2324571"/>
                </a:lnTo>
                <a:lnTo>
                  <a:pt x="4744071" y="2276382"/>
                </a:lnTo>
                <a:lnTo>
                  <a:pt x="4741671" y="2228439"/>
                </a:lnTo>
                <a:lnTo>
                  <a:pt x="4738327" y="2180751"/>
                </a:lnTo>
                <a:lnTo>
                  <a:pt x="4734048" y="2133326"/>
                </a:lnTo>
                <a:lnTo>
                  <a:pt x="4728844" y="2086174"/>
                </a:lnTo>
                <a:lnTo>
                  <a:pt x="4722723" y="2039304"/>
                </a:lnTo>
                <a:lnTo>
                  <a:pt x="4715695" y="1992725"/>
                </a:lnTo>
                <a:lnTo>
                  <a:pt x="4707769" y="1946447"/>
                </a:lnTo>
                <a:lnTo>
                  <a:pt x="4698955" y="1900478"/>
                </a:lnTo>
                <a:lnTo>
                  <a:pt x="4689260" y="1854829"/>
                </a:lnTo>
                <a:lnTo>
                  <a:pt x="4678695" y="1809507"/>
                </a:lnTo>
                <a:lnTo>
                  <a:pt x="4667269" y="1764523"/>
                </a:lnTo>
                <a:lnTo>
                  <a:pt x="4654991" y="1719885"/>
                </a:lnTo>
                <a:lnTo>
                  <a:pt x="4641869" y="1675602"/>
                </a:lnTo>
                <a:lnTo>
                  <a:pt x="4627915" y="1631685"/>
                </a:lnTo>
                <a:lnTo>
                  <a:pt x="4613135" y="1588141"/>
                </a:lnTo>
                <a:lnTo>
                  <a:pt x="4597541" y="1544981"/>
                </a:lnTo>
                <a:lnTo>
                  <a:pt x="4581140" y="1502213"/>
                </a:lnTo>
                <a:lnTo>
                  <a:pt x="4563942" y="1459847"/>
                </a:lnTo>
                <a:lnTo>
                  <a:pt x="4545957" y="1417891"/>
                </a:lnTo>
                <a:lnTo>
                  <a:pt x="4527193" y="1376356"/>
                </a:lnTo>
                <a:lnTo>
                  <a:pt x="4507660" y="1335249"/>
                </a:lnTo>
                <a:lnTo>
                  <a:pt x="4487366" y="1294582"/>
                </a:lnTo>
                <a:lnTo>
                  <a:pt x="4466322" y="1254361"/>
                </a:lnTo>
                <a:lnTo>
                  <a:pt x="4444536" y="1214597"/>
                </a:lnTo>
                <a:lnTo>
                  <a:pt x="4422017" y="1175300"/>
                </a:lnTo>
                <a:lnTo>
                  <a:pt x="4398775" y="1136477"/>
                </a:lnTo>
                <a:lnTo>
                  <a:pt x="4374819" y="1098139"/>
                </a:lnTo>
                <a:lnTo>
                  <a:pt x="4350158" y="1060294"/>
                </a:lnTo>
                <a:lnTo>
                  <a:pt x="4324801" y="1022952"/>
                </a:lnTo>
                <a:lnTo>
                  <a:pt x="4298757" y="986122"/>
                </a:lnTo>
                <a:lnTo>
                  <a:pt x="4272036" y="949813"/>
                </a:lnTo>
                <a:lnTo>
                  <a:pt x="4244647" y="914035"/>
                </a:lnTo>
                <a:lnTo>
                  <a:pt x="4216599" y="878796"/>
                </a:lnTo>
                <a:lnTo>
                  <a:pt x="4187901" y="844105"/>
                </a:lnTo>
                <a:lnTo>
                  <a:pt x="4158563" y="809973"/>
                </a:lnTo>
                <a:lnTo>
                  <a:pt x="4128592" y="776407"/>
                </a:lnTo>
                <a:lnTo>
                  <a:pt x="4098000" y="743418"/>
                </a:lnTo>
                <a:lnTo>
                  <a:pt x="4066795" y="711014"/>
                </a:lnTo>
                <a:lnTo>
                  <a:pt x="4034986" y="679205"/>
                </a:lnTo>
                <a:lnTo>
                  <a:pt x="4002582" y="648000"/>
                </a:lnTo>
                <a:lnTo>
                  <a:pt x="3969592" y="617408"/>
                </a:lnTo>
                <a:lnTo>
                  <a:pt x="3936027" y="587438"/>
                </a:lnTo>
                <a:lnTo>
                  <a:pt x="3901894" y="558099"/>
                </a:lnTo>
                <a:lnTo>
                  <a:pt x="3867204" y="529401"/>
                </a:lnTo>
                <a:lnTo>
                  <a:pt x="3831964" y="501353"/>
                </a:lnTo>
                <a:lnTo>
                  <a:pt x="3796186" y="473964"/>
                </a:lnTo>
                <a:lnTo>
                  <a:pt x="3759876" y="447243"/>
                </a:lnTo>
                <a:lnTo>
                  <a:pt x="3723046" y="421200"/>
                </a:lnTo>
                <a:lnTo>
                  <a:pt x="3685704" y="395843"/>
                </a:lnTo>
                <a:lnTo>
                  <a:pt x="3647859" y="371182"/>
                </a:lnTo>
                <a:lnTo>
                  <a:pt x="3609521" y="347225"/>
                </a:lnTo>
                <a:lnTo>
                  <a:pt x="3570698" y="323983"/>
                </a:lnTo>
                <a:lnTo>
                  <a:pt x="3531400" y="301465"/>
                </a:lnTo>
                <a:lnTo>
                  <a:pt x="3491637" y="279679"/>
                </a:lnTo>
                <a:lnTo>
                  <a:pt x="3451416" y="258634"/>
                </a:lnTo>
                <a:lnTo>
                  <a:pt x="3410748" y="238341"/>
                </a:lnTo>
                <a:lnTo>
                  <a:pt x="3369641" y="218808"/>
                </a:lnTo>
                <a:lnTo>
                  <a:pt x="3328106" y="200044"/>
                </a:lnTo>
                <a:lnTo>
                  <a:pt x="3286150" y="182059"/>
                </a:lnTo>
                <a:lnTo>
                  <a:pt x="3243783" y="164861"/>
                </a:lnTo>
                <a:lnTo>
                  <a:pt x="3201015" y="148460"/>
                </a:lnTo>
                <a:lnTo>
                  <a:pt x="3157855" y="132866"/>
                </a:lnTo>
                <a:lnTo>
                  <a:pt x="3114311" y="118086"/>
                </a:lnTo>
                <a:lnTo>
                  <a:pt x="3070393" y="104132"/>
                </a:lnTo>
                <a:lnTo>
                  <a:pt x="3026111" y="91010"/>
                </a:lnTo>
                <a:lnTo>
                  <a:pt x="2981472" y="78732"/>
                </a:lnTo>
                <a:lnTo>
                  <a:pt x="2936488" y="67306"/>
                </a:lnTo>
                <a:lnTo>
                  <a:pt x="2891166" y="56741"/>
                </a:lnTo>
                <a:lnTo>
                  <a:pt x="2845516" y="47047"/>
                </a:lnTo>
                <a:lnTo>
                  <a:pt x="2799547" y="38232"/>
                </a:lnTo>
                <a:lnTo>
                  <a:pt x="2753268" y="30306"/>
                </a:lnTo>
                <a:lnTo>
                  <a:pt x="2706689" y="23278"/>
                </a:lnTo>
                <a:lnTo>
                  <a:pt x="2659819" y="17157"/>
                </a:lnTo>
                <a:lnTo>
                  <a:pt x="2612667" y="11953"/>
                </a:lnTo>
                <a:lnTo>
                  <a:pt x="2565241" y="7674"/>
                </a:lnTo>
                <a:lnTo>
                  <a:pt x="2517553" y="4330"/>
                </a:lnTo>
                <a:lnTo>
                  <a:pt x="2469609" y="1930"/>
                </a:lnTo>
                <a:lnTo>
                  <a:pt x="2421420" y="484"/>
                </a:lnTo>
                <a:lnTo>
                  <a:pt x="2372995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201168" y="1851558"/>
            <a:ext cx="4157345" cy="2104390"/>
          </a:xfrm>
          <a:prstGeom prst="rect"/>
        </p:spPr>
        <p:txBody>
          <a:bodyPr wrap="square" lIns="0" tIns="134620" rIns="0" bIns="0" rtlCol="0" vert="horz">
            <a:spAutoFit/>
          </a:bodyPr>
          <a:lstStyle/>
          <a:p>
            <a:pPr algn="ctr" marL="12065" marR="5080">
              <a:lnSpc>
                <a:spcPts val="5140"/>
              </a:lnSpc>
              <a:spcBef>
                <a:spcPts val="1060"/>
              </a:spcBef>
            </a:pPr>
            <a:r>
              <a:rPr dirty="0" spc="470">
                <a:solidFill>
                  <a:srgbClr val="3C3835"/>
                </a:solidFill>
              </a:rPr>
              <a:t>Сколько </a:t>
            </a:r>
            <a:r>
              <a:rPr dirty="0" spc="475">
                <a:solidFill>
                  <a:srgbClr val="3C3835"/>
                </a:solidFill>
              </a:rPr>
              <a:t> </a:t>
            </a:r>
            <a:r>
              <a:rPr dirty="0" spc="495">
                <a:solidFill>
                  <a:srgbClr val="3C3835"/>
                </a:solidFill>
              </a:rPr>
              <a:t>здесь </a:t>
            </a:r>
            <a:r>
              <a:rPr dirty="0" spc="500">
                <a:solidFill>
                  <a:srgbClr val="3C3835"/>
                </a:solidFill>
              </a:rPr>
              <a:t> </a:t>
            </a:r>
            <a:r>
              <a:rPr dirty="0" spc="530">
                <a:solidFill>
                  <a:srgbClr val="3C3835"/>
                </a:solidFill>
              </a:rPr>
              <a:t>на</a:t>
            </a:r>
            <a:r>
              <a:rPr dirty="0" spc="405">
                <a:solidFill>
                  <a:srgbClr val="3C3835"/>
                </a:solidFill>
              </a:rPr>
              <a:t>с</a:t>
            </a:r>
            <a:r>
              <a:rPr dirty="0" spc="535">
                <a:solidFill>
                  <a:srgbClr val="3C3835"/>
                </a:solidFill>
              </a:rPr>
              <a:t>е</a:t>
            </a:r>
            <a:r>
              <a:rPr dirty="0" spc="409">
                <a:solidFill>
                  <a:srgbClr val="3C3835"/>
                </a:solidFill>
              </a:rPr>
              <a:t>к</a:t>
            </a:r>
            <a:r>
              <a:rPr dirty="0" spc="570">
                <a:solidFill>
                  <a:srgbClr val="3C3835"/>
                </a:solidFill>
              </a:rPr>
              <a:t>омы</a:t>
            </a:r>
            <a:r>
              <a:rPr dirty="0" spc="505">
                <a:solidFill>
                  <a:srgbClr val="3C3835"/>
                </a:solidFill>
              </a:rPr>
              <a:t>х</a:t>
            </a:r>
            <a:r>
              <a:rPr dirty="0" spc="515">
                <a:solidFill>
                  <a:srgbClr val="3C3835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81"/>
            <a:ext cx="20104100" cy="11307445"/>
          </a:xfrm>
          <a:custGeom>
            <a:avLst/>
            <a:gdLst/>
            <a:ahLst/>
            <a:cxnLst/>
            <a:rect l="l" t="t" r="r" b="b"/>
            <a:pathLst>
              <a:path w="20104100" h="11307445">
                <a:moveTo>
                  <a:pt x="20104099" y="0"/>
                </a:moveTo>
                <a:lnTo>
                  <a:pt x="0" y="0"/>
                </a:lnTo>
                <a:lnTo>
                  <a:pt x="0" y="11306975"/>
                </a:lnTo>
                <a:lnTo>
                  <a:pt x="20104099" y="113069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F2F1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07587" y="0"/>
            <a:ext cx="17089120" cy="1117600"/>
          </a:xfrm>
          <a:custGeom>
            <a:avLst/>
            <a:gdLst/>
            <a:ahLst/>
            <a:cxnLst/>
            <a:rect l="l" t="t" r="r" b="b"/>
            <a:pathLst>
              <a:path w="17089120" h="1117600">
                <a:moveTo>
                  <a:pt x="17088924" y="0"/>
                </a:moveTo>
                <a:lnTo>
                  <a:pt x="0" y="0"/>
                </a:lnTo>
                <a:lnTo>
                  <a:pt x="0" y="1117138"/>
                </a:lnTo>
                <a:lnTo>
                  <a:pt x="17088924" y="1117138"/>
                </a:lnTo>
                <a:lnTo>
                  <a:pt x="17088924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234097" y="1615081"/>
            <a:ext cx="8888730" cy="7959090"/>
            <a:chOff x="234097" y="1615081"/>
            <a:chExt cx="8888730" cy="79590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097" y="1615081"/>
              <a:ext cx="6675014" cy="61642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94925" y="1615081"/>
              <a:ext cx="2227362" cy="79589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097" y="7765169"/>
              <a:ext cx="6675014" cy="1808852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29843" y="1615081"/>
            <a:ext cx="10198715" cy="795894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896954" y="89806"/>
            <a:ext cx="6310630" cy="7988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430">
                <a:solidFill>
                  <a:srgbClr val="3C3835"/>
                </a:solidFill>
              </a:rPr>
              <a:t>Паучиха</a:t>
            </a:r>
            <a:r>
              <a:rPr dirty="0" spc="-245">
                <a:solidFill>
                  <a:srgbClr val="3C3835"/>
                </a:solidFill>
              </a:rPr>
              <a:t> </a:t>
            </a:r>
            <a:r>
              <a:rPr dirty="0" spc="675">
                <a:solidFill>
                  <a:srgbClr val="3C3835"/>
                </a:solidFill>
              </a:rPr>
              <a:t>и</a:t>
            </a:r>
            <a:r>
              <a:rPr dirty="0" spc="-240">
                <a:solidFill>
                  <a:srgbClr val="3C3835"/>
                </a:solidFill>
              </a:rPr>
              <a:t> </a:t>
            </a:r>
            <a:r>
              <a:rPr dirty="0" spc="350">
                <a:solidFill>
                  <a:srgbClr val="3C3835"/>
                </a:solidFill>
              </a:rPr>
              <a:t>паучата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276994" y="9922104"/>
            <a:ext cx="7557134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365">
                <a:solidFill>
                  <a:srgbClr val="3C3835"/>
                </a:solidFill>
                <a:latin typeface="Tahoma"/>
                <a:cs typeface="Tahoma"/>
              </a:rPr>
              <a:t>Дети</a:t>
            </a:r>
            <a:r>
              <a:rPr dirty="0" sz="4100" spc="-190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4100" spc="390">
                <a:solidFill>
                  <a:srgbClr val="3C3835"/>
                </a:solidFill>
                <a:latin typeface="Tahoma"/>
                <a:cs typeface="Tahoma"/>
              </a:rPr>
              <a:t>похожи</a:t>
            </a:r>
            <a:r>
              <a:rPr dirty="0" sz="4100" spc="-190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4100" spc="385">
                <a:solidFill>
                  <a:srgbClr val="3C3835"/>
                </a:solidFill>
                <a:latin typeface="Tahoma"/>
                <a:cs typeface="Tahoma"/>
              </a:rPr>
              <a:t>на</a:t>
            </a:r>
            <a:r>
              <a:rPr dirty="0" sz="4100" spc="-190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4100" spc="409">
                <a:solidFill>
                  <a:srgbClr val="3C3835"/>
                </a:solidFill>
                <a:latin typeface="Tahoma"/>
                <a:cs typeface="Tahoma"/>
              </a:rPr>
              <a:t>родителей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12" y="10732202"/>
            <a:ext cx="20097750" cy="0"/>
          </a:xfrm>
          <a:custGeom>
            <a:avLst/>
            <a:gdLst/>
            <a:ahLst/>
            <a:cxnLst/>
            <a:rect l="l" t="t" r="r" b="b"/>
            <a:pathLst>
              <a:path w="20097750" h="0">
                <a:moveTo>
                  <a:pt x="0" y="0"/>
                </a:moveTo>
                <a:lnTo>
                  <a:pt x="20097189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43277" y="1581"/>
            <a:ext cx="13561060" cy="11307445"/>
          </a:xfrm>
          <a:custGeom>
            <a:avLst/>
            <a:gdLst/>
            <a:ahLst/>
            <a:cxnLst/>
            <a:rect l="l" t="t" r="r" b="b"/>
            <a:pathLst>
              <a:path w="13561060" h="11307445">
                <a:moveTo>
                  <a:pt x="0" y="11306975"/>
                </a:moveTo>
                <a:lnTo>
                  <a:pt x="13560456" y="11306975"/>
                </a:lnTo>
                <a:lnTo>
                  <a:pt x="13560456" y="0"/>
                </a:lnTo>
                <a:lnTo>
                  <a:pt x="0" y="0"/>
                </a:lnTo>
                <a:lnTo>
                  <a:pt x="0" y="11306975"/>
                </a:lnTo>
                <a:close/>
              </a:path>
            </a:pathLst>
          </a:custGeom>
          <a:solidFill>
            <a:srgbClr val="F2F1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581"/>
            <a:ext cx="541655" cy="11307445"/>
          </a:xfrm>
          <a:custGeom>
            <a:avLst/>
            <a:gdLst/>
            <a:ahLst/>
            <a:cxnLst/>
            <a:rect l="l" t="t" r="r" b="b"/>
            <a:pathLst>
              <a:path w="541655" h="11307445">
                <a:moveTo>
                  <a:pt x="0" y="11306975"/>
                </a:moveTo>
                <a:lnTo>
                  <a:pt x="541261" y="11306975"/>
                </a:lnTo>
                <a:lnTo>
                  <a:pt x="541261" y="0"/>
                </a:lnTo>
                <a:lnTo>
                  <a:pt x="0" y="0"/>
                </a:lnTo>
                <a:lnTo>
                  <a:pt x="0" y="11306975"/>
                </a:lnTo>
                <a:close/>
              </a:path>
            </a:pathLst>
          </a:custGeom>
          <a:solidFill>
            <a:srgbClr val="F2F1E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7019535" y="265091"/>
            <a:ext cx="12604750" cy="10778490"/>
            <a:chOff x="7019535" y="265091"/>
            <a:chExt cx="12604750" cy="107784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9535" y="265091"/>
              <a:ext cx="10397432" cy="100613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94570" y="265091"/>
              <a:ext cx="2229628" cy="107783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9535" y="10304000"/>
              <a:ext cx="10397432" cy="73946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541261" y="1581"/>
            <a:ext cx="6002020" cy="11307445"/>
          </a:xfrm>
          <a:custGeom>
            <a:avLst/>
            <a:gdLst/>
            <a:ahLst/>
            <a:cxnLst/>
            <a:rect l="l" t="t" r="r" b="b"/>
            <a:pathLst>
              <a:path w="6002020" h="11307445">
                <a:moveTo>
                  <a:pt x="6002016" y="0"/>
                </a:moveTo>
                <a:lnTo>
                  <a:pt x="0" y="0"/>
                </a:lnTo>
                <a:lnTo>
                  <a:pt x="0" y="11306975"/>
                </a:lnTo>
                <a:lnTo>
                  <a:pt x="6002016" y="11306975"/>
                </a:lnTo>
                <a:lnTo>
                  <a:pt x="6002016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10214" y="4369770"/>
            <a:ext cx="5464175" cy="1451610"/>
          </a:xfrm>
          <a:prstGeom prst="rect"/>
        </p:spPr>
        <p:txBody>
          <a:bodyPr wrap="square" lIns="0" tIns="134620" rIns="0" bIns="0" rtlCol="0" vert="horz">
            <a:spAutoFit/>
          </a:bodyPr>
          <a:lstStyle/>
          <a:p>
            <a:pPr marL="12700" marR="5080" indent="234950">
              <a:lnSpc>
                <a:spcPts val="5140"/>
              </a:lnSpc>
              <a:spcBef>
                <a:spcPts val="1060"/>
              </a:spcBef>
            </a:pPr>
            <a:r>
              <a:rPr dirty="0" spc="225" b="1">
                <a:solidFill>
                  <a:srgbClr val="F2F1EF"/>
                </a:solidFill>
                <a:latin typeface="Tahoma"/>
                <a:cs typeface="Tahoma"/>
              </a:rPr>
              <a:t>Почему </a:t>
            </a:r>
            <a:r>
              <a:rPr dirty="0" spc="195" b="1">
                <a:solidFill>
                  <a:srgbClr val="F2F1EF"/>
                </a:solidFill>
                <a:latin typeface="Tahoma"/>
                <a:cs typeface="Tahoma"/>
              </a:rPr>
              <a:t>пауки </a:t>
            </a:r>
            <a:r>
              <a:rPr dirty="0" spc="-1465" b="1">
                <a:solidFill>
                  <a:srgbClr val="F2F1EF"/>
                </a:solidFill>
                <a:latin typeface="Tahoma"/>
                <a:cs typeface="Tahoma"/>
              </a:rPr>
              <a:t> </a:t>
            </a:r>
            <a:r>
              <a:rPr dirty="0" spc="295" b="1">
                <a:solidFill>
                  <a:srgbClr val="F2F1EF"/>
                </a:solidFill>
                <a:latin typeface="Tahoma"/>
                <a:cs typeface="Tahoma"/>
              </a:rPr>
              <a:t>НЕ</a:t>
            </a:r>
            <a:r>
              <a:rPr dirty="0" spc="-100" b="1">
                <a:solidFill>
                  <a:srgbClr val="F2F1EF"/>
                </a:solidFill>
                <a:latin typeface="Tahoma"/>
                <a:cs typeface="Tahoma"/>
              </a:rPr>
              <a:t> </a:t>
            </a:r>
            <a:r>
              <a:rPr dirty="0" spc="170" b="1">
                <a:solidFill>
                  <a:srgbClr val="F2F1EF"/>
                </a:solidFill>
                <a:latin typeface="Tahoma"/>
                <a:cs typeface="Tahoma"/>
              </a:rPr>
              <a:t>насекомые?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2F1E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261018" y="265091"/>
            <a:ext cx="19834225" cy="10627360"/>
            <a:chOff x="261018" y="265091"/>
            <a:chExt cx="19834225" cy="106273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018" y="265091"/>
              <a:ext cx="8510945" cy="84448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3073" y="265091"/>
              <a:ext cx="5544857" cy="106268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018" y="8691012"/>
              <a:ext cx="8510945" cy="220093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052050" y="4229421"/>
              <a:ext cx="10043160" cy="3329940"/>
            </a:xfrm>
            <a:custGeom>
              <a:avLst/>
              <a:gdLst/>
              <a:ahLst/>
              <a:cxnLst/>
              <a:rect l="l" t="t" r="r" b="b"/>
              <a:pathLst>
                <a:path w="10043160" h="3329940">
                  <a:moveTo>
                    <a:pt x="10042919" y="0"/>
                  </a:moveTo>
                  <a:lnTo>
                    <a:pt x="0" y="0"/>
                  </a:lnTo>
                  <a:lnTo>
                    <a:pt x="0" y="3329793"/>
                  </a:lnTo>
                  <a:lnTo>
                    <a:pt x="10042919" y="3329793"/>
                  </a:lnTo>
                  <a:lnTo>
                    <a:pt x="10042919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0393120" y="4505876"/>
            <a:ext cx="9361170" cy="145161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3195320" marR="5080" indent="-3183255">
              <a:lnSpc>
                <a:spcPts val="5140"/>
              </a:lnSpc>
              <a:spcBef>
                <a:spcPts val="1060"/>
              </a:spcBef>
            </a:pPr>
            <a:r>
              <a:rPr dirty="0" sz="5050" spc="495">
                <a:solidFill>
                  <a:srgbClr val="F4EDEA"/>
                </a:solidFill>
                <a:latin typeface="Tahoma"/>
                <a:cs typeface="Tahoma"/>
              </a:rPr>
              <a:t>Паук</a:t>
            </a:r>
            <a:r>
              <a:rPr dirty="0" sz="5050" spc="-229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495">
                <a:solidFill>
                  <a:srgbClr val="F4EDEA"/>
                </a:solidFill>
                <a:latin typeface="Tahoma"/>
                <a:cs typeface="Tahoma"/>
              </a:rPr>
              <a:t>крестовик</a:t>
            </a:r>
            <a:r>
              <a:rPr dirty="0" sz="5050" spc="-225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475">
                <a:solidFill>
                  <a:srgbClr val="F4EDEA"/>
                </a:solidFill>
                <a:latin typeface="Tahoma"/>
                <a:cs typeface="Tahoma"/>
              </a:rPr>
              <a:t>на</a:t>
            </a:r>
            <a:r>
              <a:rPr dirty="0" sz="5050" spc="-225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465">
                <a:solidFill>
                  <a:srgbClr val="F4EDEA"/>
                </a:solidFill>
                <a:latin typeface="Tahoma"/>
                <a:cs typeface="Tahoma"/>
              </a:rPr>
              <a:t>паутине </a:t>
            </a:r>
            <a:r>
              <a:rPr dirty="0" sz="5050" spc="-1565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340">
                <a:solidFill>
                  <a:srgbClr val="F4EDEA"/>
                </a:solidFill>
                <a:latin typeface="Tahoma"/>
                <a:cs typeface="Tahoma"/>
              </a:rPr>
              <a:t>(модель)</a:t>
            </a:r>
            <a:endParaRPr sz="50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78845" y="6475260"/>
            <a:ext cx="8827135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226945" algn="l"/>
                <a:tab pos="6516370" algn="l"/>
              </a:tabLst>
            </a:pPr>
            <a:r>
              <a:rPr dirty="0" sz="4100" spc="415">
                <a:solidFill>
                  <a:srgbClr val="3C3835"/>
                </a:solidFill>
                <a:latin typeface="Tahoma"/>
                <a:cs typeface="Tahoma"/>
              </a:rPr>
              <a:t>8</a:t>
            </a:r>
            <a:r>
              <a:rPr dirty="0" sz="4100" spc="-175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4100" spc="405">
                <a:solidFill>
                  <a:srgbClr val="3C3835"/>
                </a:solidFill>
                <a:latin typeface="Tahoma"/>
                <a:cs typeface="Tahoma"/>
              </a:rPr>
              <a:t>ног</a:t>
            </a:r>
            <a:r>
              <a:rPr dirty="0" sz="4100">
                <a:solidFill>
                  <a:srgbClr val="3C3835"/>
                </a:solidFill>
                <a:latin typeface="Tahoma"/>
                <a:cs typeface="Tahoma"/>
              </a:rPr>
              <a:t>	</a:t>
            </a:r>
            <a:r>
              <a:rPr dirty="0" sz="4100" spc="215">
                <a:solidFill>
                  <a:srgbClr val="3C3835"/>
                </a:solidFill>
                <a:latin typeface="Tahoma"/>
                <a:cs typeface="Tahoma"/>
              </a:rPr>
              <a:t>г</a:t>
            </a:r>
            <a:r>
              <a:rPr dirty="0" sz="4100" spc="395">
                <a:solidFill>
                  <a:srgbClr val="3C3835"/>
                </a:solidFill>
                <a:latin typeface="Tahoma"/>
                <a:cs typeface="Tahoma"/>
              </a:rPr>
              <a:t>о</a:t>
            </a:r>
            <a:r>
              <a:rPr dirty="0" sz="4100" spc="405">
                <a:solidFill>
                  <a:srgbClr val="3C3835"/>
                </a:solidFill>
                <a:latin typeface="Tahoma"/>
                <a:cs typeface="Tahoma"/>
              </a:rPr>
              <a:t>ловог</a:t>
            </a:r>
            <a:r>
              <a:rPr dirty="0" sz="4100" spc="365">
                <a:solidFill>
                  <a:srgbClr val="3C3835"/>
                </a:solidFill>
                <a:latin typeface="Tahoma"/>
                <a:cs typeface="Tahoma"/>
              </a:rPr>
              <a:t>р</a:t>
            </a:r>
            <a:r>
              <a:rPr dirty="0" sz="4100" spc="190">
                <a:solidFill>
                  <a:srgbClr val="3C3835"/>
                </a:solidFill>
                <a:latin typeface="Tahoma"/>
                <a:cs typeface="Tahoma"/>
              </a:rPr>
              <a:t>у</a:t>
            </a:r>
            <a:r>
              <a:rPr dirty="0" sz="4100" spc="380">
                <a:solidFill>
                  <a:srgbClr val="3C3835"/>
                </a:solidFill>
                <a:latin typeface="Tahoma"/>
                <a:cs typeface="Tahoma"/>
              </a:rPr>
              <a:t>дь</a:t>
            </a:r>
            <a:r>
              <a:rPr dirty="0" sz="4100">
                <a:solidFill>
                  <a:srgbClr val="3C3835"/>
                </a:solidFill>
                <a:latin typeface="Tahoma"/>
                <a:cs typeface="Tahoma"/>
              </a:rPr>
              <a:t>	</a:t>
            </a:r>
            <a:r>
              <a:rPr dirty="0" sz="4100" spc="555">
                <a:solidFill>
                  <a:srgbClr val="3C3835"/>
                </a:solidFill>
                <a:latin typeface="Tahoma"/>
                <a:cs typeface="Tahoma"/>
              </a:rPr>
              <a:t>брюш</a:t>
            </a:r>
            <a:r>
              <a:rPr dirty="0" sz="4100" spc="340">
                <a:solidFill>
                  <a:srgbClr val="3C3835"/>
                </a:solidFill>
                <a:latin typeface="Tahoma"/>
                <a:cs typeface="Tahoma"/>
              </a:rPr>
              <a:t>к</a:t>
            </a:r>
            <a:r>
              <a:rPr dirty="0" sz="4100" spc="415">
                <a:solidFill>
                  <a:srgbClr val="3C3835"/>
                </a:solidFill>
                <a:latin typeface="Tahoma"/>
                <a:cs typeface="Tahoma"/>
              </a:rPr>
              <a:t>о</a:t>
            </a:r>
            <a:endParaRPr sz="4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81"/>
            <a:ext cx="20104735" cy="11307445"/>
          </a:xfrm>
          <a:custGeom>
            <a:avLst/>
            <a:gdLst/>
            <a:ahLst/>
            <a:cxnLst/>
            <a:rect l="l" t="t" r="r" b="b"/>
            <a:pathLst>
              <a:path w="20104735" h="11307445">
                <a:moveTo>
                  <a:pt x="20104110" y="0"/>
                </a:moveTo>
                <a:lnTo>
                  <a:pt x="0" y="0"/>
                </a:lnTo>
                <a:lnTo>
                  <a:pt x="0" y="11306975"/>
                </a:lnTo>
                <a:lnTo>
                  <a:pt x="20104110" y="11306975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07134" y="6143367"/>
            <a:ext cx="5680100" cy="495690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0079" y="6145530"/>
            <a:ext cx="6014324" cy="495258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7779" y="513901"/>
            <a:ext cx="7021302" cy="526597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7779" y="6169917"/>
            <a:ext cx="7021303" cy="490380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4526762" y="499807"/>
            <a:ext cx="5294630" cy="5294630"/>
          </a:xfrm>
          <a:custGeom>
            <a:avLst/>
            <a:gdLst/>
            <a:ahLst/>
            <a:cxnLst/>
            <a:rect l="l" t="t" r="r" b="b"/>
            <a:pathLst>
              <a:path w="5294630" h="5294630">
                <a:moveTo>
                  <a:pt x="2647071" y="0"/>
                </a:moveTo>
                <a:lnTo>
                  <a:pt x="2598977" y="428"/>
                </a:lnTo>
                <a:lnTo>
                  <a:pt x="2551090" y="1707"/>
                </a:lnTo>
                <a:lnTo>
                  <a:pt x="2503419" y="3831"/>
                </a:lnTo>
                <a:lnTo>
                  <a:pt x="2455970" y="6792"/>
                </a:lnTo>
                <a:lnTo>
                  <a:pt x="2408750" y="10582"/>
                </a:lnTo>
                <a:lnTo>
                  <a:pt x="2361767" y="15196"/>
                </a:lnTo>
                <a:lnTo>
                  <a:pt x="2315028" y="20624"/>
                </a:lnTo>
                <a:lnTo>
                  <a:pt x="2268540" y="26860"/>
                </a:lnTo>
                <a:lnTo>
                  <a:pt x="2222311" y="33898"/>
                </a:lnTo>
                <a:lnTo>
                  <a:pt x="2176347" y="41729"/>
                </a:lnTo>
                <a:lnTo>
                  <a:pt x="2130657" y="50346"/>
                </a:lnTo>
                <a:lnTo>
                  <a:pt x="2085246" y="59742"/>
                </a:lnTo>
                <a:lnTo>
                  <a:pt x="2040122" y="69911"/>
                </a:lnTo>
                <a:lnTo>
                  <a:pt x="1995294" y="80844"/>
                </a:lnTo>
                <a:lnTo>
                  <a:pt x="1950767" y="92534"/>
                </a:lnTo>
                <a:lnTo>
                  <a:pt x="1906549" y="104975"/>
                </a:lnTo>
                <a:lnTo>
                  <a:pt x="1862647" y="118158"/>
                </a:lnTo>
                <a:lnTo>
                  <a:pt x="1819069" y="132078"/>
                </a:lnTo>
                <a:lnTo>
                  <a:pt x="1775821" y="146726"/>
                </a:lnTo>
                <a:lnTo>
                  <a:pt x="1732912" y="162095"/>
                </a:lnTo>
                <a:lnTo>
                  <a:pt x="1690347" y="178178"/>
                </a:lnTo>
                <a:lnTo>
                  <a:pt x="1648135" y="194968"/>
                </a:lnTo>
                <a:lnTo>
                  <a:pt x="1606283" y="212458"/>
                </a:lnTo>
                <a:lnTo>
                  <a:pt x="1564798" y="230640"/>
                </a:lnTo>
                <a:lnTo>
                  <a:pt x="1523687" y="249507"/>
                </a:lnTo>
                <a:lnTo>
                  <a:pt x="1482957" y="269052"/>
                </a:lnTo>
                <a:lnTo>
                  <a:pt x="1442616" y="289267"/>
                </a:lnTo>
                <a:lnTo>
                  <a:pt x="1402670" y="310146"/>
                </a:lnTo>
                <a:lnTo>
                  <a:pt x="1363128" y="331681"/>
                </a:lnTo>
                <a:lnTo>
                  <a:pt x="1323996" y="353866"/>
                </a:lnTo>
                <a:lnTo>
                  <a:pt x="1285281" y="376691"/>
                </a:lnTo>
                <a:lnTo>
                  <a:pt x="1246992" y="400152"/>
                </a:lnTo>
                <a:lnTo>
                  <a:pt x="1209134" y="424240"/>
                </a:lnTo>
                <a:lnTo>
                  <a:pt x="1171715" y="448947"/>
                </a:lnTo>
                <a:lnTo>
                  <a:pt x="1134743" y="474268"/>
                </a:lnTo>
                <a:lnTo>
                  <a:pt x="1098225" y="500194"/>
                </a:lnTo>
                <a:lnTo>
                  <a:pt x="1062167" y="526718"/>
                </a:lnTo>
                <a:lnTo>
                  <a:pt x="1026578" y="553834"/>
                </a:lnTo>
                <a:lnTo>
                  <a:pt x="991464" y="581533"/>
                </a:lnTo>
                <a:lnTo>
                  <a:pt x="956832" y="609809"/>
                </a:lnTo>
                <a:lnTo>
                  <a:pt x="922691" y="638654"/>
                </a:lnTo>
                <a:lnTo>
                  <a:pt x="889046" y="668062"/>
                </a:lnTo>
                <a:lnTo>
                  <a:pt x="855906" y="698024"/>
                </a:lnTo>
                <a:lnTo>
                  <a:pt x="823278" y="728535"/>
                </a:lnTo>
                <a:lnTo>
                  <a:pt x="791168" y="759585"/>
                </a:lnTo>
                <a:lnTo>
                  <a:pt x="759584" y="791169"/>
                </a:lnTo>
                <a:lnTo>
                  <a:pt x="728533" y="823279"/>
                </a:lnTo>
                <a:lnTo>
                  <a:pt x="698023" y="855908"/>
                </a:lnTo>
                <a:lnTo>
                  <a:pt x="668061" y="889048"/>
                </a:lnTo>
                <a:lnTo>
                  <a:pt x="638653" y="922693"/>
                </a:lnTo>
                <a:lnTo>
                  <a:pt x="609808" y="956834"/>
                </a:lnTo>
                <a:lnTo>
                  <a:pt x="581532" y="991466"/>
                </a:lnTo>
                <a:lnTo>
                  <a:pt x="553833" y="1026580"/>
                </a:lnTo>
                <a:lnTo>
                  <a:pt x="526717" y="1062169"/>
                </a:lnTo>
                <a:lnTo>
                  <a:pt x="500193" y="1098227"/>
                </a:lnTo>
                <a:lnTo>
                  <a:pt x="474267" y="1134746"/>
                </a:lnTo>
                <a:lnTo>
                  <a:pt x="448947" y="1171718"/>
                </a:lnTo>
                <a:lnTo>
                  <a:pt x="424239" y="1209137"/>
                </a:lnTo>
                <a:lnTo>
                  <a:pt x="400151" y="1246994"/>
                </a:lnTo>
                <a:lnTo>
                  <a:pt x="376691" y="1285284"/>
                </a:lnTo>
                <a:lnTo>
                  <a:pt x="353865" y="1323999"/>
                </a:lnTo>
                <a:lnTo>
                  <a:pt x="331681" y="1363131"/>
                </a:lnTo>
                <a:lnTo>
                  <a:pt x="310146" y="1402674"/>
                </a:lnTo>
                <a:lnTo>
                  <a:pt x="289267" y="1442619"/>
                </a:lnTo>
                <a:lnTo>
                  <a:pt x="269051" y="1482961"/>
                </a:lnTo>
                <a:lnTo>
                  <a:pt x="249506" y="1523691"/>
                </a:lnTo>
                <a:lnTo>
                  <a:pt x="230639" y="1564802"/>
                </a:lnTo>
                <a:lnTo>
                  <a:pt x="212457" y="1606288"/>
                </a:lnTo>
                <a:lnTo>
                  <a:pt x="194968" y="1648140"/>
                </a:lnTo>
                <a:lnTo>
                  <a:pt x="178178" y="1690352"/>
                </a:lnTo>
                <a:lnTo>
                  <a:pt x="162095" y="1732917"/>
                </a:lnTo>
                <a:lnTo>
                  <a:pt x="146726" y="1775826"/>
                </a:lnTo>
                <a:lnTo>
                  <a:pt x="132078" y="1819074"/>
                </a:lnTo>
                <a:lnTo>
                  <a:pt x="118158" y="1862652"/>
                </a:lnTo>
                <a:lnTo>
                  <a:pt x="104975" y="1906554"/>
                </a:lnTo>
                <a:lnTo>
                  <a:pt x="92534" y="1950773"/>
                </a:lnTo>
                <a:lnTo>
                  <a:pt x="80844" y="1995300"/>
                </a:lnTo>
                <a:lnTo>
                  <a:pt x="69911" y="2040129"/>
                </a:lnTo>
                <a:lnTo>
                  <a:pt x="59742" y="2085253"/>
                </a:lnTo>
                <a:lnTo>
                  <a:pt x="50346" y="2130664"/>
                </a:lnTo>
                <a:lnTo>
                  <a:pt x="41729" y="2176355"/>
                </a:lnTo>
                <a:lnTo>
                  <a:pt x="33898" y="2222319"/>
                </a:lnTo>
                <a:lnTo>
                  <a:pt x="26860" y="2268548"/>
                </a:lnTo>
                <a:lnTo>
                  <a:pt x="20624" y="2315036"/>
                </a:lnTo>
                <a:lnTo>
                  <a:pt x="15196" y="2361776"/>
                </a:lnTo>
                <a:lnTo>
                  <a:pt x="10582" y="2408759"/>
                </a:lnTo>
                <a:lnTo>
                  <a:pt x="6792" y="2455979"/>
                </a:lnTo>
                <a:lnTo>
                  <a:pt x="3831" y="2503428"/>
                </a:lnTo>
                <a:lnTo>
                  <a:pt x="1707" y="2551100"/>
                </a:lnTo>
                <a:lnTo>
                  <a:pt x="428" y="2598987"/>
                </a:lnTo>
                <a:lnTo>
                  <a:pt x="0" y="2647081"/>
                </a:lnTo>
                <a:lnTo>
                  <a:pt x="428" y="2695176"/>
                </a:lnTo>
                <a:lnTo>
                  <a:pt x="1707" y="2743062"/>
                </a:lnTo>
                <a:lnTo>
                  <a:pt x="3831" y="2790734"/>
                </a:lnTo>
                <a:lnTo>
                  <a:pt x="6792" y="2838184"/>
                </a:lnTo>
                <a:lnTo>
                  <a:pt x="10582" y="2885403"/>
                </a:lnTo>
                <a:lnTo>
                  <a:pt x="15196" y="2932387"/>
                </a:lnTo>
                <a:lnTo>
                  <a:pt x="20624" y="2979126"/>
                </a:lnTo>
                <a:lnTo>
                  <a:pt x="26860" y="3025614"/>
                </a:lnTo>
                <a:lnTo>
                  <a:pt x="33898" y="3071844"/>
                </a:lnTo>
                <a:lnTo>
                  <a:pt x="41729" y="3117808"/>
                </a:lnTo>
                <a:lnTo>
                  <a:pt x="50346" y="3163499"/>
                </a:lnTo>
                <a:lnTo>
                  <a:pt x="59742" y="3208910"/>
                </a:lnTo>
                <a:lnTo>
                  <a:pt x="69911" y="3254033"/>
                </a:lnTo>
                <a:lnTo>
                  <a:pt x="80844" y="3298863"/>
                </a:lnTo>
                <a:lnTo>
                  <a:pt x="92534" y="3343390"/>
                </a:lnTo>
                <a:lnTo>
                  <a:pt x="104975" y="3387608"/>
                </a:lnTo>
                <a:lnTo>
                  <a:pt x="118158" y="3431510"/>
                </a:lnTo>
                <a:lnTo>
                  <a:pt x="132078" y="3475088"/>
                </a:lnTo>
                <a:lnTo>
                  <a:pt x="146726" y="3518336"/>
                </a:lnTo>
                <a:lnTo>
                  <a:pt x="162095" y="3561246"/>
                </a:lnTo>
                <a:lnTo>
                  <a:pt x="178178" y="3603810"/>
                </a:lnTo>
                <a:lnTo>
                  <a:pt x="194968" y="3646022"/>
                </a:lnTo>
                <a:lnTo>
                  <a:pt x="212457" y="3687875"/>
                </a:lnTo>
                <a:lnTo>
                  <a:pt x="230639" y="3729360"/>
                </a:lnTo>
                <a:lnTo>
                  <a:pt x="249506" y="3770472"/>
                </a:lnTo>
                <a:lnTo>
                  <a:pt x="269051" y="3811202"/>
                </a:lnTo>
                <a:lnTo>
                  <a:pt x="289267" y="3851543"/>
                </a:lnTo>
                <a:lnTo>
                  <a:pt x="310146" y="3891489"/>
                </a:lnTo>
                <a:lnTo>
                  <a:pt x="331681" y="3931031"/>
                </a:lnTo>
                <a:lnTo>
                  <a:pt x="353865" y="3970163"/>
                </a:lnTo>
                <a:lnTo>
                  <a:pt x="376691" y="4008878"/>
                </a:lnTo>
                <a:lnTo>
                  <a:pt x="400151" y="4047168"/>
                </a:lnTo>
                <a:lnTo>
                  <a:pt x="424239" y="4085026"/>
                </a:lnTo>
                <a:lnTo>
                  <a:pt x="448947" y="4122445"/>
                </a:lnTo>
                <a:lnTo>
                  <a:pt x="474267" y="4159417"/>
                </a:lnTo>
                <a:lnTo>
                  <a:pt x="500193" y="4195935"/>
                </a:lnTo>
                <a:lnTo>
                  <a:pt x="526717" y="4231993"/>
                </a:lnTo>
                <a:lnTo>
                  <a:pt x="553833" y="4267583"/>
                </a:lnTo>
                <a:lnTo>
                  <a:pt x="581532" y="4302697"/>
                </a:lnTo>
                <a:lnTo>
                  <a:pt x="609808" y="4337328"/>
                </a:lnTo>
                <a:lnTo>
                  <a:pt x="638653" y="4371470"/>
                </a:lnTo>
                <a:lnTo>
                  <a:pt x="668061" y="4405114"/>
                </a:lnTo>
                <a:lnTo>
                  <a:pt x="698023" y="4438255"/>
                </a:lnTo>
                <a:lnTo>
                  <a:pt x="728533" y="4470883"/>
                </a:lnTo>
                <a:lnTo>
                  <a:pt x="759584" y="4502993"/>
                </a:lnTo>
                <a:lnTo>
                  <a:pt x="791168" y="4534577"/>
                </a:lnTo>
                <a:lnTo>
                  <a:pt x="823278" y="4565628"/>
                </a:lnTo>
                <a:lnTo>
                  <a:pt x="855906" y="4596138"/>
                </a:lnTo>
                <a:lnTo>
                  <a:pt x="889046" y="4626101"/>
                </a:lnTo>
                <a:lnTo>
                  <a:pt x="922691" y="4655508"/>
                </a:lnTo>
                <a:lnTo>
                  <a:pt x="956832" y="4684353"/>
                </a:lnTo>
                <a:lnTo>
                  <a:pt x="991464" y="4712629"/>
                </a:lnTo>
                <a:lnTo>
                  <a:pt x="1026578" y="4740329"/>
                </a:lnTo>
                <a:lnTo>
                  <a:pt x="1062167" y="4767444"/>
                </a:lnTo>
                <a:lnTo>
                  <a:pt x="1098225" y="4793969"/>
                </a:lnTo>
                <a:lnTo>
                  <a:pt x="1134743" y="4819895"/>
                </a:lnTo>
                <a:lnTo>
                  <a:pt x="1171715" y="4845215"/>
                </a:lnTo>
                <a:lnTo>
                  <a:pt x="1209134" y="4869923"/>
                </a:lnTo>
                <a:lnTo>
                  <a:pt x="1246992" y="4894011"/>
                </a:lnTo>
                <a:lnTo>
                  <a:pt x="1285281" y="4917471"/>
                </a:lnTo>
                <a:lnTo>
                  <a:pt x="1323996" y="4940297"/>
                </a:lnTo>
                <a:lnTo>
                  <a:pt x="1363128" y="4962481"/>
                </a:lnTo>
                <a:lnTo>
                  <a:pt x="1402670" y="4984016"/>
                </a:lnTo>
                <a:lnTo>
                  <a:pt x="1442616" y="5004895"/>
                </a:lnTo>
                <a:lnTo>
                  <a:pt x="1482957" y="5025111"/>
                </a:lnTo>
                <a:lnTo>
                  <a:pt x="1523687" y="5044656"/>
                </a:lnTo>
                <a:lnTo>
                  <a:pt x="1564798" y="5063523"/>
                </a:lnTo>
                <a:lnTo>
                  <a:pt x="1606283" y="5081705"/>
                </a:lnTo>
                <a:lnTo>
                  <a:pt x="1648135" y="5099194"/>
                </a:lnTo>
                <a:lnTo>
                  <a:pt x="1690347" y="5115984"/>
                </a:lnTo>
                <a:lnTo>
                  <a:pt x="1732912" y="5132068"/>
                </a:lnTo>
                <a:lnTo>
                  <a:pt x="1775821" y="5147437"/>
                </a:lnTo>
                <a:lnTo>
                  <a:pt x="1819069" y="5162085"/>
                </a:lnTo>
                <a:lnTo>
                  <a:pt x="1862647" y="5176004"/>
                </a:lnTo>
                <a:lnTo>
                  <a:pt x="1906549" y="5189188"/>
                </a:lnTo>
                <a:lnTo>
                  <a:pt x="1950767" y="5201628"/>
                </a:lnTo>
                <a:lnTo>
                  <a:pt x="1995294" y="5213319"/>
                </a:lnTo>
                <a:lnTo>
                  <a:pt x="2040122" y="5224252"/>
                </a:lnTo>
                <a:lnTo>
                  <a:pt x="2085246" y="5234420"/>
                </a:lnTo>
                <a:lnTo>
                  <a:pt x="2130657" y="5243816"/>
                </a:lnTo>
                <a:lnTo>
                  <a:pt x="2176347" y="5252434"/>
                </a:lnTo>
                <a:lnTo>
                  <a:pt x="2222311" y="5260265"/>
                </a:lnTo>
                <a:lnTo>
                  <a:pt x="2268540" y="5267302"/>
                </a:lnTo>
                <a:lnTo>
                  <a:pt x="2315028" y="5273538"/>
                </a:lnTo>
                <a:lnTo>
                  <a:pt x="2361767" y="5278967"/>
                </a:lnTo>
                <a:lnTo>
                  <a:pt x="2408750" y="5283580"/>
                </a:lnTo>
                <a:lnTo>
                  <a:pt x="2455970" y="5287371"/>
                </a:lnTo>
                <a:lnTo>
                  <a:pt x="2503419" y="5290331"/>
                </a:lnTo>
                <a:lnTo>
                  <a:pt x="2551090" y="5292455"/>
                </a:lnTo>
                <a:lnTo>
                  <a:pt x="2598977" y="5293735"/>
                </a:lnTo>
                <a:lnTo>
                  <a:pt x="2647071" y="5294163"/>
                </a:lnTo>
                <a:lnTo>
                  <a:pt x="2695165" y="5293735"/>
                </a:lnTo>
                <a:lnTo>
                  <a:pt x="2743052" y="5292455"/>
                </a:lnTo>
                <a:lnTo>
                  <a:pt x="2790724" y="5290331"/>
                </a:lnTo>
                <a:lnTo>
                  <a:pt x="2838173" y="5287371"/>
                </a:lnTo>
                <a:lnTo>
                  <a:pt x="2885393" y="5283580"/>
                </a:lnTo>
                <a:lnTo>
                  <a:pt x="2932376" y="5278967"/>
                </a:lnTo>
                <a:lnTo>
                  <a:pt x="2979115" y="5273538"/>
                </a:lnTo>
                <a:lnTo>
                  <a:pt x="3025604" y="5267302"/>
                </a:lnTo>
                <a:lnTo>
                  <a:pt x="3071833" y="5260265"/>
                </a:lnTo>
                <a:lnTo>
                  <a:pt x="3117797" y="5252434"/>
                </a:lnTo>
                <a:lnTo>
                  <a:pt x="3163488" y="5243816"/>
                </a:lnTo>
                <a:lnTo>
                  <a:pt x="3208899" y="5234420"/>
                </a:lnTo>
                <a:lnTo>
                  <a:pt x="3254023" y="5224252"/>
                </a:lnTo>
                <a:lnTo>
                  <a:pt x="3298852" y="5213319"/>
                </a:lnTo>
                <a:lnTo>
                  <a:pt x="3343379" y="5201628"/>
                </a:lnTo>
                <a:lnTo>
                  <a:pt x="3387598" y="5189188"/>
                </a:lnTo>
                <a:lnTo>
                  <a:pt x="3431499" y="5176004"/>
                </a:lnTo>
                <a:lnTo>
                  <a:pt x="3475078" y="5162085"/>
                </a:lnTo>
                <a:lnTo>
                  <a:pt x="3518326" y="5147437"/>
                </a:lnTo>
                <a:lnTo>
                  <a:pt x="3561235" y="5132068"/>
                </a:lnTo>
                <a:lnTo>
                  <a:pt x="3603800" y="5115984"/>
                </a:lnTo>
                <a:lnTo>
                  <a:pt x="3646012" y="5099194"/>
                </a:lnTo>
                <a:lnTo>
                  <a:pt x="3687864" y="5081705"/>
                </a:lnTo>
                <a:lnTo>
                  <a:pt x="3729350" y="5063523"/>
                </a:lnTo>
                <a:lnTo>
                  <a:pt x="3770461" y="5044656"/>
                </a:lnTo>
                <a:lnTo>
                  <a:pt x="3811191" y="5025111"/>
                </a:lnTo>
                <a:lnTo>
                  <a:pt x="3851533" y="5004895"/>
                </a:lnTo>
                <a:lnTo>
                  <a:pt x="3891478" y="4984016"/>
                </a:lnTo>
                <a:lnTo>
                  <a:pt x="3931021" y="4962481"/>
                </a:lnTo>
                <a:lnTo>
                  <a:pt x="3970153" y="4940297"/>
                </a:lnTo>
                <a:lnTo>
                  <a:pt x="4008868" y="4917471"/>
                </a:lnTo>
                <a:lnTo>
                  <a:pt x="4047157" y="4894011"/>
                </a:lnTo>
                <a:lnTo>
                  <a:pt x="4085015" y="4869923"/>
                </a:lnTo>
                <a:lnTo>
                  <a:pt x="4122434" y="4845215"/>
                </a:lnTo>
                <a:lnTo>
                  <a:pt x="4159406" y="4819895"/>
                </a:lnTo>
                <a:lnTo>
                  <a:pt x="4195925" y="4793969"/>
                </a:lnTo>
                <a:lnTo>
                  <a:pt x="4231983" y="4767444"/>
                </a:lnTo>
                <a:lnTo>
                  <a:pt x="4267572" y="4740329"/>
                </a:lnTo>
                <a:lnTo>
                  <a:pt x="4302686" y="4712629"/>
                </a:lnTo>
                <a:lnTo>
                  <a:pt x="4337318" y="4684353"/>
                </a:lnTo>
                <a:lnTo>
                  <a:pt x="4371459" y="4655508"/>
                </a:lnTo>
                <a:lnTo>
                  <a:pt x="4405104" y="4626101"/>
                </a:lnTo>
                <a:lnTo>
                  <a:pt x="4438244" y="4596138"/>
                </a:lnTo>
                <a:lnTo>
                  <a:pt x="4470873" y="4565628"/>
                </a:lnTo>
                <a:lnTo>
                  <a:pt x="4502983" y="4534577"/>
                </a:lnTo>
                <a:lnTo>
                  <a:pt x="4534567" y="4502993"/>
                </a:lnTo>
                <a:lnTo>
                  <a:pt x="4565617" y="4470883"/>
                </a:lnTo>
                <a:lnTo>
                  <a:pt x="4596128" y="4438255"/>
                </a:lnTo>
                <a:lnTo>
                  <a:pt x="4626090" y="4405114"/>
                </a:lnTo>
                <a:lnTo>
                  <a:pt x="4655498" y="4371470"/>
                </a:lnTo>
                <a:lnTo>
                  <a:pt x="4684343" y="4337328"/>
                </a:lnTo>
                <a:lnTo>
                  <a:pt x="4712619" y="4302697"/>
                </a:lnTo>
                <a:lnTo>
                  <a:pt x="4740318" y="4267583"/>
                </a:lnTo>
                <a:lnTo>
                  <a:pt x="4767434" y="4231993"/>
                </a:lnTo>
                <a:lnTo>
                  <a:pt x="4793958" y="4195935"/>
                </a:lnTo>
                <a:lnTo>
                  <a:pt x="4819884" y="4159417"/>
                </a:lnTo>
                <a:lnTo>
                  <a:pt x="4845205" y="4122445"/>
                </a:lnTo>
                <a:lnTo>
                  <a:pt x="4869912" y="4085026"/>
                </a:lnTo>
                <a:lnTo>
                  <a:pt x="4894000" y="4047168"/>
                </a:lnTo>
                <a:lnTo>
                  <a:pt x="4917460" y="4008878"/>
                </a:lnTo>
                <a:lnTo>
                  <a:pt x="4940286" y="3970163"/>
                </a:lnTo>
                <a:lnTo>
                  <a:pt x="4962471" y="3931031"/>
                </a:lnTo>
                <a:lnTo>
                  <a:pt x="4984006" y="3891489"/>
                </a:lnTo>
                <a:lnTo>
                  <a:pt x="5004885" y="3851543"/>
                </a:lnTo>
                <a:lnTo>
                  <a:pt x="5025100" y="3811202"/>
                </a:lnTo>
                <a:lnTo>
                  <a:pt x="5044645" y="3770472"/>
                </a:lnTo>
                <a:lnTo>
                  <a:pt x="5063512" y="3729360"/>
                </a:lnTo>
                <a:lnTo>
                  <a:pt x="5081694" y="3687875"/>
                </a:lnTo>
                <a:lnTo>
                  <a:pt x="5099184" y="3646022"/>
                </a:lnTo>
                <a:lnTo>
                  <a:pt x="5115974" y="3603810"/>
                </a:lnTo>
                <a:lnTo>
                  <a:pt x="5132057" y="3561246"/>
                </a:lnTo>
                <a:lnTo>
                  <a:pt x="5147426" y="3518336"/>
                </a:lnTo>
                <a:lnTo>
                  <a:pt x="5162074" y="3475088"/>
                </a:lnTo>
                <a:lnTo>
                  <a:pt x="5175994" y="3431510"/>
                </a:lnTo>
                <a:lnTo>
                  <a:pt x="5189177" y="3387608"/>
                </a:lnTo>
                <a:lnTo>
                  <a:pt x="5201618" y="3343390"/>
                </a:lnTo>
                <a:lnTo>
                  <a:pt x="5213308" y="3298863"/>
                </a:lnTo>
                <a:lnTo>
                  <a:pt x="5224241" y="3254033"/>
                </a:lnTo>
                <a:lnTo>
                  <a:pt x="5234410" y="3208910"/>
                </a:lnTo>
                <a:lnTo>
                  <a:pt x="5243806" y="3163499"/>
                </a:lnTo>
                <a:lnTo>
                  <a:pt x="5252423" y="3117808"/>
                </a:lnTo>
                <a:lnTo>
                  <a:pt x="5260254" y="3071844"/>
                </a:lnTo>
                <a:lnTo>
                  <a:pt x="5267291" y="3025614"/>
                </a:lnTo>
                <a:lnTo>
                  <a:pt x="5273528" y="2979126"/>
                </a:lnTo>
                <a:lnTo>
                  <a:pt x="5278956" y="2932387"/>
                </a:lnTo>
                <a:lnTo>
                  <a:pt x="5283569" y="2885403"/>
                </a:lnTo>
                <a:lnTo>
                  <a:pt x="5287360" y="2838184"/>
                </a:lnTo>
                <a:lnTo>
                  <a:pt x="5290321" y="2790734"/>
                </a:lnTo>
                <a:lnTo>
                  <a:pt x="5292445" y="2743062"/>
                </a:lnTo>
                <a:lnTo>
                  <a:pt x="5293724" y="2695176"/>
                </a:lnTo>
                <a:lnTo>
                  <a:pt x="5294152" y="2647081"/>
                </a:lnTo>
                <a:lnTo>
                  <a:pt x="5293724" y="2598987"/>
                </a:lnTo>
                <a:lnTo>
                  <a:pt x="5292445" y="2551100"/>
                </a:lnTo>
                <a:lnTo>
                  <a:pt x="5290321" y="2503428"/>
                </a:lnTo>
                <a:lnTo>
                  <a:pt x="5287360" y="2455979"/>
                </a:lnTo>
                <a:lnTo>
                  <a:pt x="5283569" y="2408759"/>
                </a:lnTo>
                <a:lnTo>
                  <a:pt x="5278956" y="2361776"/>
                </a:lnTo>
                <a:lnTo>
                  <a:pt x="5273528" y="2315036"/>
                </a:lnTo>
                <a:lnTo>
                  <a:pt x="5267291" y="2268548"/>
                </a:lnTo>
                <a:lnTo>
                  <a:pt x="5260254" y="2222319"/>
                </a:lnTo>
                <a:lnTo>
                  <a:pt x="5252423" y="2176355"/>
                </a:lnTo>
                <a:lnTo>
                  <a:pt x="5243806" y="2130664"/>
                </a:lnTo>
                <a:lnTo>
                  <a:pt x="5234410" y="2085253"/>
                </a:lnTo>
                <a:lnTo>
                  <a:pt x="5224241" y="2040129"/>
                </a:lnTo>
                <a:lnTo>
                  <a:pt x="5213308" y="1995300"/>
                </a:lnTo>
                <a:lnTo>
                  <a:pt x="5201618" y="1950773"/>
                </a:lnTo>
                <a:lnTo>
                  <a:pt x="5189177" y="1906554"/>
                </a:lnTo>
                <a:lnTo>
                  <a:pt x="5175994" y="1862652"/>
                </a:lnTo>
                <a:lnTo>
                  <a:pt x="5162074" y="1819074"/>
                </a:lnTo>
                <a:lnTo>
                  <a:pt x="5147426" y="1775826"/>
                </a:lnTo>
                <a:lnTo>
                  <a:pt x="5132057" y="1732917"/>
                </a:lnTo>
                <a:lnTo>
                  <a:pt x="5115974" y="1690352"/>
                </a:lnTo>
                <a:lnTo>
                  <a:pt x="5099184" y="1648140"/>
                </a:lnTo>
                <a:lnTo>
                  <a:pt x="5081694" y="1606288"/>
                </a:lnTo>
                <a:lnTo>
                  <a:pt x="5063512" y="1564802"/>
                </a:lnTo>
                <a:lnTo>
                  <a:pt x="5044645" y="1523691"/>
                </a:lnTo>
                <a:lnTo>
                  <a:pt x="5025100" y="1482961"/>
                </a:lnTo>
                <a:lnTo>
                  <a:pt x="5004885" y="1442619"/>
                </a:lnTo>
                <a:lnTo>
                  <a:pt x="4984006" y="1402674"/>
                </a:lnTo>
                <a:lnTo>
                  <a:pt x="4962471" y="1363131"/>
                </a:lnTo>
                <a:lnTo>
                  <a:pt x="4940286" y="1323999"/>
                </a:lnTo>
                <a:lnTo>
                  <a:pt x="4917460" y="1285284"/>
                </a:lnTo>
                <a:lnTo>
                  <a:pt x="4894000" y="1246994"/>
                </a:lnTo>
                <a:lnTo>
                  <a:pt x="4869912" y="1209137"/>
                </a:lnTo>
                <a:lnTo>
                  <a:pt x="4845205" y="1171718"/>
                </a:lnTo>
                <a:lnTo>
                  <a:pt x="4819884" y="1134746"/>
                </a:lnTo>
                <a:lnTo>
                  <a:pt x="4793958" y="1098227"/>
                </a:lnTo>
                <a:lnTo>
                  <a:pt x="4767434" y="1062169"/>
                </a:lnTo>
                <a:lnTo>
                  <a:pt x="4740318" y="1026580"/>
                </a:lnTo>
                <a:lnTo>
                  <a:pt x="4712619" y="991466"/>
                </a:lnTo>
                <a:lnTo>
                  <a:pt x="4684343" y="956834"/>
                </a:lnTo>
                <a:lnTo>
                  <a:pt x="4655498" y="922693"/>
                </a:lnTo>
                <a:lnTo>
                  <a:pt x="4626090" y="889048"/>
                </a:lnTo>
                <a:lnTo>
                  <a:pt x="4596128" y="855908"/>
                </a:lnTo>
                <a:lnTo>
                  <a:pt x="4565617" y="823279"/>
                </a:lnTo>
                <a:lnTo>
                  <a:pt x="4534567" y="791169"/>
                </a:lnTo>
                <a:lnTo>
                  <a:pt x="4502983" y="759585"/>
                </a:lnTo>
                <a:lnTo>
                  <a:pt x="4470873" y="728535"/>
                </a:lnTo>
                <a:lnTo>
                  <a:pt x="4438244" y="698024"/>
                </a:lnTo>
                <a:lnTo>
                  <a:pt x="4405104" y="668062"/>
                </a:lnTo>
                <a:lnTo>
                  <a:pt x="4371459" y="638654"/>
                </a:lnTo>
                <a:lnTo>
                  <a:pt x="4337318" y="609809"/>
                </a:lnTo>
                <a:lnTo>
                  <a:pt x="4302686" y="581533"/>
                </a:lnTo>
                <a:lnTo>
                  <a:pt x="4267572" y="553834"/>
                </a:lnTo>
                <a:lnTo>
                  <a:pt x="4231983" y="526718"/>
                </a:lnTo>
                <a:lnTo>
                  <a:pt x="4195925" y="500194"/>
                </a:lnTo>
                <a:lnTo>
                  <a:pt x="4159406" y="474268"/>
                </a:lnTo>
                <a:lnTo>
                  <a:pt x="4122434" y="448947"/>
                </a:lnTo>
                <a:lnTo>
                  <a:pt x="4085015" y="424240"/>
                </a:lnTo>
                <a:lnTo>
                  <a:pt x="4047157" y="400152"/>
                </a:lnTo>
                <a:lnTo>
                  <a:pt x="4008868" y="376691"/>
                </a:lnTo>
                <a:lnTo>
                  <a:pt x="3970153" y="353866"/>
                </a:lnTo>
                <a:lnTo>
                  <a:pt x="3931021" y="331681"/>
                </a:lnTo>
                <a:lnTo>
                  <a:pt x="3891478" y="310146"/>
                </a:lnTo>
                <a:lnTo>
                  <a:pt x="3851533" y="289267"/>
                </a:lnTo>
                <a:lnTo>
                  <a:pt x="3811191" y="269052"/>
                </a:lnTo>
                <a:lnTo>
                  <a:pt x="3770461" y="249507"/>
                </a:lnTo>
                <a:lnTo>
                  <a:pt x="3729350" y="230640"/>
                </a:lnTo>
                <a:lnTo>
                  <a:pt x="3687864" y="212458"/>
                </a:lnTo>
                <a:lnTo>
                  <a:pt x="3646012" y="194968"/>
                </a:lnTo>
                <a:lnTo>
                  <a:pt x="3603800" y="178178"/>
                </a:lnTo>
                <a:lnTo>
                  <a:pt x="3561235" y="162095"/>
                </a:lnTo>
                <a:lnTo>
                  <a:pt x="3518326" y="146726"/>
                </a:lnTo>
                <a:lnTo>
                  <a:pt x="3475078" y="132078"/>
                </a:lnTo>
                <a:lnTo>
                  <a:pt x="3431499" y="118158"/>
                </a:lnTo>
                <a:lnTo>
                  <a:pt x="3387598" y="104975"/>
                </a:lnTo>
                <a:lnTo>
                  <a:pt x="3343379" y="92534"/>
                </a:lnTo>
                <a:lnTo>
                  <a:pt x="3298852" y="80844"/>
                </a:lnTo>
                <a:lnTo>
                  <a:pt x="3254023" y="69911"/>
                </a:lnTo>
                <a:lnTo>
                  <a:pt x="3208899" y="59742"/>
                </a:lnTo>
                <a:lnTo>
                  <a:pt x="3163488" y="50346"/>
                </a:lnTo>
                <a:lnTo>
                  <a:pt x="3117797" y="41729"/>
                </a:lnTo>
                <a:lnTo>
                  <a:pt x="3071833" y="33898"/>
                </a:lnTo>
                <a:lnTo>
                  <a:pt x="3025604" y="26860"/>
                </a:lnTo>
                <a:lnTo>
                  <a:pt x="2979115" y="20624"/>
                </a:lnTo>
                <a:lnTo>
                  <a:pt x="2932376" y="15196"/>
                </a:lnTo>
                <a:lnTo>
                  <a:pt x="2885393" y="10582"/>
                </a:lnTo>
                <a:lnTo>
                  <a:pt x="2838173" y="6792"/>
                </a:lnTo>
                <a:lnTo>
                  <a:pt x="2790724" y="3831"/>
                </a:lnTo>
                <a:lnTo>
                  <a:pt x="2743052" y="1707"/>
                </a:lnTo>
                <a:lnTo>
                  <a:pt x="2695165" y="428"/>
                </a:lnTo>
                <a:lnTo>
                  <a:pt x="2647071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332218" y="2026444"/>
            <a:ext cx="5683885" cy="2104390"/>
          </a:xfrm>
          <a:prstGeom prst="rect"/>
        </p:spPr>
        <p:txBody>
          <a:bodyPr wrap="square" lIns="0" tIns="134620" rIns="0" bIns="0" rtlCol="0" vert="horz">
            <a:spAutoFit/>
          </a:bodyPr>
          <a:lstStyle/>
          <a:p>
            <a:pPr algn="ctr" marL="1432560" marR="1425575">
              <a:lnSpc>
                <a:spcPts val="5140"/>
              </a:lnSpc>
              <a:spcBef>
                <a:spcPts val="1060"/>
              </a:spcBef>
            </a:pPr>
            <a:r>
              <a:rPr dirty="0" spc="615">
                <a:solidFill>
                  <a:srgbClr val="3C3835"/>
                </a:solidFill>
              </a:rPr>
              <a:t>С</a:t>
            </a:r>
            <a:r>
              <a:rPr dirty="0" spc="415">
                <a:solidFill>
                  <a:srgbClr val="3C3835"/>
                </a:solidFill>
              </a:rPr>
              <a:t>к</a:t>
            </a:r>
            <a:r>
              <a:rPr dirty="0" spc="484">
                <a:solidFill>
                  <a:srgbClr val="3C3835"/>
                </a:solidFill>
              </a:rPr>
              <a:t>о</a:t>
            </a:r>
            <a:r>
              <a:rPr dirty="0" spc="459">
                <a:solidFill>
                  <a:srgbClr val="3C3835"/>
                </a:solidFill>
              </a:rPr>
              <a:t>ль</a:t>
            </a:r>
            <a:r>
              <a:rPr dirty="0" spc="340">
                <a:solidFill>
                  <a:srgbClr val="3C3835"/>
                </a:solidFill>
              </a:rPr>
              <a:t>к</a:t>
            </a:r>
            <a:r>
              <a:rPr dirty="0" spc="365">
                <a:solidFill>
                  <a:srgbClr val="3C3835"/>
                </a:solidFill>
              </a:rPr>
              <a:t>о  </a:t>
            </a:r>
            <a:r>
              <a:rPr dirty="0" spc="495">
                <a:solidFill>
                  <a:srgbClr val="3C3835"/>
                </a:solidFill>
              </a:rPr>
              <a:t>здесь</a:t>
            </a:r>
          </a:p>
          <a:p>
            <a:pPr algn="ctr">
              <a:lnSpc>
                <a:spcPts val="5120"/>
              </a:lnSpc>
            </a:pPr>
            <a:r>
              <a:rPr dirty="0" spc="480">
                <a:solidFill>
                  <a:srgbClr val="3C3835"/>
                </a:solidFill>
              </a:rPr>
              <a:t>паукообразных?</a:t>
            </a: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51627" y="513900"/>
            <a:ext cx="6372277" cy="52659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277" y="3401362"/>
            <a:ext cx="6276363" cy="684068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85151" y="3401352"/>
            <a:ext cx="6535622" cy="683369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91320" y="3401362"/>
            <a:ext cx="6065490" cy="684031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47277" y="1581"/>
            <a:ext cx="19410045" cy="2392680"/>
          </a:xfrm>
          <a:custGeom>
            <a:avLst/>
            <a:gdLst/>
            <a:ahLst/>
            <a:cxnLst/>
            <a:rect l="l" t="t" r="r" b="b"/>
            <a:pathLst>
              <a:path w="19410045" h="2392680">
                <a:moveTo>
                  <a:pt x="19409545" y="0"/>
                </a:moveTo>
                <a:lnTo>
                  <a:pt x="0" y="0"/>
                </a:lnTo>
                <a:lnTo>
                  <a:pt x="0" y="2392618"/>
                </a:lnTo>
                <a:lnTo>
                  <a:pt x="19409545" y="2392618"/>
                </a:lnTo>
                <a:lnTo>
                  <a:pt x="19409545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31031" y="540785"/>
            <a:ext cx="5846445" cy="7988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815"/>
              <a:t>А</a:t>
            </a:r>
            <a:r>
              <a:rPr dirty="0" spc="-240"/>
              <a:t> </a:t>
            </a:r>
            <a:r>
              <a:rPr dirty="0" spc="459"/>
              <a:t>сколько</a:t>
            </a:r>
            <a:r>
              <a:rPr dirty="0" spc="-235"/>
              <a:t> </a:t>
            </a:r>
            <a:r>
              <a:rPr dirty="0" spc="459"/>
              <a:t>здесь?</a:t>
            </a:r>
          </a:p>
        </p:txBody>
      </p:sp>
      <p:sp>
        <p:nvSpPr>
          <p:cNvPr id="8" name="object 8"/>
          <p:cNvSpPr/>
          <p:nvPr/>
        </p:nvSpPr>
        <p:spPr>
          <a:xfrm>
            <a:off x="4938279" y="1763418"/>
            <a:ext cx="10429875" cy="0"/>
          </a:xfrm>
          <a:custGeom>
            <a:avLst/>
            <a:gdLst/>
            <a:ahLst/>
            <a:cxnLst/>
            <a:rect l="l" t="t" r="r" b="b"/>
            <a:pathLst>
              <a:path w="10429875" h="0">
                <a:moveTo>
                  <a:pt x="0" y="0"/>
                </a:moveTo>
                <a:lnTo>
                  <a:pt x="10429347" y="0"/>
                </a:lnTo>
              </a:path>
            </a:pathLst>
          </a:custGeom>
          <a:ln w="20941">
            <a:solidFill>
              <a:srgbClr val="EBE6E3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277" y="3401362"/>
            <a:ext cx="6276363" cy="684068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85151" y="3401362"/>
            <a:ext cx="6535612" cy="68336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91331" y="3401373"/>
            <a:ext cx="6065480" cy="684030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47277" y="1581"/>
            <a:ext cx="19410045" cy="2392680"/>
          </a:xfrm>
          <a:custGeom>
            <a:avLst/>
            <a:gdLst/>
            <a:ahLst/>
            <a:cxnLst/>
            <a:rect l="l" t="t" r="r" b="b"/>
            <a:pathLst>
              <a:path w="19410045" h="2392680">
                <a:moveTo>
                  <a:pt x="19409545" y="0"/>
                </a:moveTo>
                <a:lnTo>
                  <a:pt x="0" y="0"/>
                </a:lnTo>
                <a:lnTo>
                  <a:pt x="0" y="2392618"/>
                </a:lnTo>
                <a:lnTo>
                  <a:pt x="19409545" y="2392618"/>
                </a:lnTo>
                <a:lnTo>
                  <a:pt x="19409545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7145">
              <a:lnSpc>
                <a:spcPct val="100000"/>
              </a:lnSpc>
              <a:spcBef>
                <a:spcPts val="125"/>
              </a:spcBef>
            </a:pPr>
            <a:r>
              <a:rPr dirty="0" spc="470"/>
              <a:t>Сколько</a:t>
            </a:r>
            <a:r>
              <a:rPr dirty="0" spc="-254"/>
              <a:t> </a:t>
            </a:r>
            <a:r>
              <a:rPr dirty="0" spc="495"/>
              <a:t>здесь</a:t>
            </a:r>
            <a:r>
              <a:rPr dirty="0" spc="-254"/>
              <a:t> </a:t>
            </a:r>
            <a:r>
              <a:rPr dirty="0" spc="459"/>
              <a:t>пауков?</a:t>
            </a:r>
          </a:p>
        </p:txBody>
      </p:sp>
      <p:sp>
        <p:nvSpPr>
          <p:cNvPr id="8" name="object 8"/>
          <p:cNvSpPr/>
          <p:nvPr/>
        </p:nvSpPr>
        <p:spPr>
          <a:xfrm>
            <a:off x="4938283" y="1763418"/>
            <a:ext cx="10429875" cy="0"/>
          </a:xfrm>
          <a:custGeom>
            <a:avLst/>
            <a:gdLst/>
            <a:ahLst/>
            <a:cxnLst/>
            <a:rect l="l" t="t" r="r" b="b"/>
            <a:pathLst>
              <a:path w="10429875" h="0">
                <a:moveTo>
                  <a:pt x="0" y="0"/>
                </a:moveTo>
                <a:lnTo>
                  <a:pt x="10429347" y="0"/>
                </a:lnTo>
              </a:path>
            </a:pathLst>
          </a:custGeom>
          <a:ln w="20941">
            <a:solidFill>
              <a:srgbClr val="EBE6E3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22"/>
            <a:ext cx="20104735" cy="11300460"/>
          </a:xfrm>
          <a:custGeom>
            <a:avLst/>
            <a:gdLst/>
            <a:ahLst/>
            <a:cxnLst/>
            <a:rect l="l" t="t" r="r" b="b"/>
            <a:pathLst>
              <a:path w="20104735" h="11300460">
                <a:moveTo>
                  <a:pt x="20104110" y="0"/>
                </a:moveTo>
                <a:lnTo>
                  <a:pt x="0" y="0"/>
                </a:lnTo>
                <a:lnTo>
                  <a:pt x="0" y="11299833"/>
                </a:lnTo>
                <a:lnTo>
                  <a:pt x="20104110" y="11299833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521634" y="6042525"/>
            <a:ext cx="6560184" cy="7988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50" spc="575">
                <a:solidFill>
                  <a:srgbClr val="3C3835"/>
                </a:solidFill>
                <a:latin typeface="Tahoma"/>
                <a:cs typeface="Tahoma"/>
              </a:rPr>
              <a:t>Скорпион</a:t>
            </a:r>
            <a:r>
              <a:rPr dirty="0" sz="5050" spc="-265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5050" spc="535">
                <a:solidFill>
                  <a:srgbClr val="3C3835"/>
                </a:solidFill>
                <a:latin typeface="Tahoma"/>
                <a:cs typeface="Tahoma"/>
              </a:rPr>
              <a:t>пёстрый</a:t>
            </a:r>
            <a:endParaRPr sz="505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9409" y="289205"/>
            <a:ext cx="10861040" cy="10861040"/>
            <a:chOff x="809409" y="289205"/>
            <a:chExt cx="10861040" cy="108610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9506" y="289205"/>
              <a:ext cx="4139664" cy="108605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7728" y="689748"/>
              <a:ext cx="771295" cy="100594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89644" y="689455"/>
              <a:ext cx="771305" cy="100600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5945" y="1067276"/>
              <a:ext cx="771305" cy="93044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41422" y="1066847"/>
              <a:ext cx="771304" cy="93053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94938" y="1613835"/>
              <a:ext cx="390529" cy="82113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93202" y="1613207"/>
              <a:ext cx="390534" cy="82125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14172" y="1967071"/>
              <a:ext cx="400291" cy="75048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64210" y="1966306"/>
              <a:ext cx="400295" cy="75063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43159" y="2410523"/>
              <a:ext cx="390534" cy="661794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44987" y="2409581"/>
              <a:ext cx="390522" cy="66198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62387" y="2958548"/>
              <a:ext cx="400297" cy="55218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915992" y="2957302"/>
              <a:ext cx="400291" cy="552438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9409" y="3738922"/>
              <a:ext cx="372501" cy="396114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296760" y="3737048"/>
              <a:ext cx="373240" cy="3964894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13621985" y="343878"/>
            <a:ext cx="4359275" cy="4359275"/>
          </a:xfrm>
          <a:custGeom>
            <a:avLst/>
            <a:gdLst/>
            <a:ahLst/>
            <a:cxnLst/>
            <a:rect l="l" t="t" r="r" b="b"/>
            <a:pathLst>
              <a:path w="4359275" h="4359275">
                <a:moveTo>
                  <a:pt x="2179441" y="0"/>
                </a:moveTo>
                <a:lnTo>
                  <a:pt x="2131417" y="518"/>
                </a:lnTo>
                <a:lnTo>
                  <a:pt x="2083647" y="2067"/>
                </a:lnTo>
                <a:lnTo>
                  <a:pt x="2036141" y="4635"/>
                </a:lnTo>
                <a:lnTo>
                  <a:pt x="1988910" y="8213"/>
                </a:lnTo>
                <a:lnTo>
                  <a:pt x="1941965" y="12788"/>
                </a:lnTo>
                <a:lnTo>
                  <a:pt x="1895317" y="18351"/>
                </a:lnTo>
                <a:lnTo>
                  <a:pt x="1848975" y="24892"/>
                </a:lnTo>
                <a:lnTo>
                  <a:pt x="1802950" y="32398"/>
                </a:lnTo>
                <a:lnTo>
                  <a:pt x="1757254" y="40860"/>
                </a:lnTo>
                <a:lnTo>
                  <a:pt x="1711897" y="50268"/>
                </a:lnTo>
                <a:lnTo>
                  <a:pt x="1666889" y="60610"/>
                </a:lnTo>
                <a:lnTo>
                  <a:pt x="1622242" y="71875"/>
                </a:lnTo>
                <a:lnTo>
                  <a:pt x="1577965" y="84054"/>
                </a:lnTo>
                <a:lnTo>
                  <a:pt x="1534069" y="97136"/>
                </a:lnTo>
                <a:lnTo>
                  <a:pt x="1490566" y="111109"/>
                </a:lnTo>
                <a:lnTo>
                  <a:pt x="1447465" y="125964"/>
                </a:lnTo>
                <a:lnTo>
                  <a:pt x="1404777" y="141689"/>
                </a:lnTo>
                <a:lnTo>
                  <a:pt x="1362514" y="158274"/>
                </a:lnTo>
                <a:lnTo>
                  <a:pt x="1320685" y="175709"/>
                </a:lnTo>
                <a:lnTo>
                  <a:pt x="1279301" y="193982"/>
                </a:lnTo>
                <a:lnTo>
                  <a:pt x="1238373" y="213084"/>
                </a:lnTo>
                <a:lnTo>
                  <a:pt x="1197911" y="233003"/>
                </a:lnTo>
                <a:lnTo>
                  <a:pt x="1157927" y="253728"/>
                </a:lnTo>
                <a:lnTo>
                  <a:pt x="1118430" y="275250"/>
                </a:lnTo>
                <a:lnTo>
                  <a:pt x="1079431" y="297558"/>
                </a:lnTo>
                <a:lnTo>
                  <a:pt x="1040942" y="320640"/>
                </a:lnTo>
                <a:lnTo>
                  <a:pt x="1002972" y="344487"/>
                </a:lnTo>
                <a:lnTo>
                  <a:pt x="965533" y="369087"/>
                </a:lnTo>
                <a:lnTo>
                  <a:pt x="928634" y="394430"/>
                </a:lnTo>
                <a:lnTo>
                  <a:pt x="892288" y="420506"/>
                </a:lnTo>
                <a:lnTo>
                  <a:pt x="856503" y="447303"/>
                </a:lnTo>
                <a:lnTo>
                  <a:pt x="821291" y="474812"/>
                </a:lnTo>
                <a:lnTo>
                  <a:pt x="786662" y="503021"/>
                </a:lnTo>
                <a:lnTo>
                  <a:pt x="752628" y="531919"/>
                </a:lnTo>
                <a:lnTo>
                  <a:pt x="719199" y="561497"/>
                </a:lnTo>
                <a:lnTo>
                  <a:pt x="686384" y="591744"/>
                </a:lnTo>
                <a:lnTo>
                  <a:pt x="654196" y="622648"/>
                </a:lnTo>
                <a:lnTo>
                  <a:pt x="622644" y="654200"/>
                </a:lnTo>
                <a:lnTo>
                  <a:pt x="591740" y="686388"/>
                </a:lnTo>
                <a:lnTo>
                  <a:pt x="561494" y="719203"/>
                </a:lnTo>
                <a:lnTo>
                  <a:pt x="531916" y="752632"/>
                </a:lnTo>
                <a:lnTo>
                  <a:pt x="503017" y="786667"/>
                </a:lnTo>
                <a:lnTo>
                  <a:pt x="474808" y="821295"/>
                </a:lnTo>
                <a:lnTo>
                  <a:pt x="447300" y="856507"/>
                </a:lnTo>
                <a:lnTo>
                  <a:pt x="420503" y="892292"/>
                </a:lnTo>
                <a:lnTo>
                  <a:pt x="394427" y="928639"/>
                </a:lnTo>
                <a:lnTo>
                  <a:pt x="369084" y="965538"/>
                </a:lnTo>
                <a:lnTo>
                  <a:pt x="344484" y="1002977"/>
                </a:lnTo>
                <a:lnTo>
                  <a:pt x="320638" y="1040947"/>
                </a:lnTo>
                <a:lnTo>
                  <a:pt x="297555" y="1079436"/>
                </a:lnTo>
                <a:lnTo>
                  <a:pt x="275248" y="1118434"/>
                </a:lnTo>
                <a:lnTo>
                  <a:pt x="253726" y="1157931"/>
                </a:lnTo>
                <a:lnTo>
                  <a:pt x="233001" y="1197916"/>
                </a:lnTo>
                <a:lnTo>
                  <a:pt x="213082" y="1238377"/>
                </a:lnTo>
                <a:lnTo>
                  <a:pt x="193981" y="1279305"/>
                </a:lnTo>
                <a:lnTo>
                  <a:pt x="175707" y="1320689"/>
                </a:lnTo>
                <a:lnTo>
                  <a:pt x="158273" y="1362518"/>
                </a:lnTo>
                <a:lnTo>
                  <a:pt x="141688" y="1404782"/>
                </a:lnTo>
                <a:lnTo>
                  <a:pt x="125963" y="1447469"/>
                </a:lnTo>
                <a:lnTo>
                  <a:pt x="111108" y="1490570"/>
                </a:lnTo>
                <a:lnTo>
                  <a:pt x="97135" y="1534073"/>
                </a:lnTo>
                <a:lnTo>
                  <a:pt x="84054" y="1577968"/>
                </a:lnTo>
                <a:lnTo>
                  <a:pt x="71875" y="1622245"/>
                </a:lnTo>
                <a:lnTo>
                  <a:pt x="60609" y="1666893"/>
                </a:lnTo>
                <a:lnTo>
                  <a:pt x="50267" y="1711900"/>
                </a:lnTo>
                <a:lnTo>
                  <a:pt x="40860" y="1757257"/>
                </a:lnTo>
                <a:lnTo>
                  <a:pt x="32398" y="1802953"/>
                </a:lnTo>
                <a:lnTo>
                  <a:pt x="24891" y="1848977"/>
                </a:lnTo>
                <a:lnTo>
                  <a:pt x="18351" y="1895319"/>
                </a:lnTo>
                <a:lnTo>
                  <a:pt x="12788" y="1941967"/>
                </a:lnTo>
                <a:lnTo>
                  <a:pt x="8213" y="1988912"/>
                </a:lnTo>
                <a:lnTo>
                  <a:pt x="4635" y="2036142"/>
                </a:lnTo>
                <a:lnTo>
                  <a:pt x="2067" y="2083648"/>
                </a:lnTo>
                <a:lnTo>
                  <a:pt x="518" y="2131418"/>
                </a:lnTo>
                <a:lnTo>
                  <a:pt x="0" y="2179441"/>
                </a:lnTo>
                <a:lnTo>
                  <a:pt x="518" y="2227464"/>
                </a:lnTo>
                <a:lnTo>
                  <a:pt x="2067" y="2275234"/>
                </a:lnTo>
                <a:lnTo>
                  <a:pt x="4635" y="2322740"/>
                </a:lnTo>
                <a:lnTo>
                  <a:pt x="8213" y="2369970"/>
                </a:lnTo>
                <a:lnTo>
                  <a:pt x="12788" y="2416915"/>
                </a:lnTo>
                <a:lnTo>
                  <a:pt x="18351" y="2463563"/>
                </a:lnTo>
                <a:lnTo>
                  <a:pt x="24891" y="2509905"/>
                </a:lnTo>
                <a:lnTo>
                  <a:pt x="32398" y="2555929"/>
                </a:lnTo>
                <a:lnTo>
                  <a:pt x="40860" y="2601625"/>
                </a:lnTo>
                <a:lnTo>
                  <a:pt x="50267" y="2646982"/>
                </a:lnTo>
                <a:lnTo>
                  <a:pt x="60609" y="2691989"/>
                </a:lnTo>
                <a:lnTo>
                  <a:pt x="71875" y="2736637"/>
                </a:lnTo>
                <a:lnTo>
                  <a:pt x="84054" y="2780913"/>
                </a:lnTo>
                <a:lnTo>
                  <a:pt x="97135" y="2824809"/>
                </a:lnTo>
                <a:lnTo>
                  <a:pt x="111108" y="2868312"/>
                </a:lnTo>
                <a:lnTo>
                  <a:pt x="125963" y="2911413"/>
                </a:lnTo>
                <a:lnTo>
                  <a:pt x="141688" y="2954100"/>
                </a:lnTo>
                <a:lnTo>
                  <a:pt x="158273" y="2996364"/>
                </a:lnTo>
                <a:lnTo>
                  <a:pt x="175707" y="3038193"/>
                </a:lnTo>
                <a:lnTo>
                  <a:pt x="193981" y="3079577"/>
                </a:lnTo>
                <a:lnTo>
                  <a:pt x="213082" y="3120505"/>
                </a:lnTo>
                <a:lnTo>
                  <a:pt x="233001" y="3160966"/>
                </a:lnTo>
                <a:lnTo>
                  <a:pt x="253726" y="3200951"/>
                </a:lnTo>
                <a:lnTo>
                  <a:pt x="275248" y="3240448"/>
                </a:lnTo>
                <a:lnTo>
                  <a:pt x="297555" y="3279446"/>
                </a:lnTo>
                <a:lnTo>
                  <a:pt x="320638" y="3317935"/>
                </a:lnTo>
                <a:lnTo>
                  <a:pt x="344484" y="3355905"/>
                </a:lnTo>
                <a:lnTo>
                  <a:pt x="369084" y="3393344"/>
                </a:lnTo>
                <a:lnTo>
                  <a:pt x="394427" y="3430243"/>
                </a:lnTo>
                <a:lnTo>
                  <a:pt x="420503" y="3466590"/>
                </a:lnTo>
                <a:lnTo>
                  <a:pt x="447300" y="3502375"/>
                </a:lnTo>
                <a:lnTo>
                  <a:pt x="474808" y="3537587"/>
                </a:lnTo>
                <a:lnTo>
                  <a:pt x="503017" y="3572215"/>
                </a:lnTo>
                <a:lnTo>
                  <a:pt x="531916" y="3606250"/>
                </a:lnTo>
                <a:lnTo>
                  <a:pt x="561494" y="3639679"/>
                </a:lnTo>
                <a:lnTo>
                  <a:pt x="591740" y="3672494"/>
                </a:lnTo>
                <a:lnTo>
                  <a:pt x="622644" y="3704682"/>
                </a:lnTo>
                <a:lnTo>
                  <a:pt x="654196" y="3736234"/>
                </a:lnTo>
                <a:lnTo>
                  <a:pt x="686384" y="3767138"/>
                </a:lnTo>
                <a:lnTo>
                  <a:pt x="719199" y="3797385"/>
                </a:lnTo>
                <a:lnTo>
                  <a:pt x="752628" y="3826963"/>
                </a:lnTo>
                <a:lnTo>
                  <a:pt x="786662" y="3855861"/>
                </a:lnTo>
                <a:lnTo>
                  <a:pt x="821291" y="3884070"/>
                </a:lnTo>
                <a:lnTo>
                  <a:pt x="856503" y="3911579"/>
                </a:lnTo>
                <a:lnTo>
                  <a:pt x="892288" y="3938376"/>
                </a:lnTo>
                <a:lnTo>
                  <a:pt x="928634" y="3964452"/>
                </a:lnTo>
                <a:lnTo>
                  <a:pt x="965533" y="3989795"/>
                </a:lnTo>
                <a:lnTo>
                  <a:pt x="1002972" y="4014395"/>
                </a:lnTo>
                <a:lnTo>
                  <a:pt x="1040942" y="4038242"/>
                </a:lnTo>
                <a:lnTo>
                  <a:pt x="1079431" y="4061324"/>
                </a:lnTo>
                <a:lnTo>
                  <a:pt x="1118430" y="4083632"/>
                </a:lnTo>
                <a:lnTo>
                  <a:pt x="1157927" y="4105154"/>
                </a:lnTo>
                <a:lnTo>
                  <a:pt x="1197911" y="4125879"/>
                </a:lnTo>
                <a:lnTo>
                  <a:pt x="1238373" y="4145798"/>
                </a:lnTo>
                <a:lnTo>
                  <a:pt x="1279301" y="4164900"/>
                </a:lnTo>
                <a:lnTo>
                  <a:pt x="1320685" y="4183173"/>
                </a:lnTo>
                <a:lnTo>
                  <a:pt x="1362514" y="4200608"/>
                </a:lnTo>
                <a:lnTo>
                  <a:pt x="1404777" y="4217193"/>
                </a:lnTo>
                <a:lnTo>
                  <a:pt x="1447465" y="4232918"/>
                </a:lnTo>
                <a:lnTo>
                  <a:pt x="1490566" y="4247773"/>
                </a:lnTo>
                <a:lnTo>
                  <a:pt x="1534069" y="4261746"/>
                </a:lnTo>
                <a:lnTo>
                  <a:pt x="1577965" y="4274828"/>
                </a:lnTo>
                <a:lnTo>
                  <a:pt x="1622242" y="4287007"/>
                </a:lnTo>
                <a:lnTo>
                  <a:pt x="1666889" y="4298272"/>
                </a:lnTo>
                <a:lnTo>
                  <a:pt x="1711897" y="4308614"/>
                </a:lnTo>
                <a:lnTo>
                  <a:pt x="1757254" y="4318021"/>
                </a:lnTo>
                <a:lnTo>
                  <a:pt x="1802950" y="4326484"/>
                </a:lnTo>
                <a:lnTo>
                  <a:pt x="1848975" y="4333990"/>
                </a:lnTo>
                <a:lnTo>
                  <a:pt x="1895317" y="4340531"/>
                </a:lnTo>
                <a:lnTo>
                  <a:pt x="1941965" y="4346094"/>
                </a:lnTo>
                <a:lnTo>
                  <a:pt x="1988910" y="4350669"/>
                </a:lnTo>
                <a:lnTo>
                  <a:pt x="2036141" y="4354247"/>
                </a:lnTo>
                <a:lnTo>
                  <a:pt x="2083647" y="4356815"/>
                </a:lnTo>
                <a:lnTo>
                  <a:pt x="2131417" y="4358364"/>
                </a:lnTo>
                <a:lnTo>
                  <a:pt x="2179441" y="4358882"/>
                </a:lnTo>
                <a:lnTo>
                  <a:pt x="2227464" y="4358364"/>
                </a:lnTo>
                <a:lnTo>
                  <a:pt x="2275234" y="4356815"/>
                </a:lnTo>
                <a:lnTo>
                  <a:pt x="2322740" y="4354247"/>
                </a:lnTo>
                <a:lnTo>
                  <a:pt x="2369970" y="4350669"/>
                </a:lnTo>
                <a:lnTo>
                  <a:pt x="2416915" y="4346094"/>
                </a:lnTo>
                <a:lnTo>
                  <a:pt x="2463563" y="4340531"/>
                </a:lnTo>
                <a:lnTo>
                  <a:pt x="2509905" y="4333990"/>
                </a:lnTo>
                <a:lnTo>
                  <a:pt x="2555929" y="4326484"/>
                </a:lnTo>
                <a:lnTo>
                  <a:pt x="2601624" y="4318021"/>
                </a:lnTo>
                <a:lnTo>
                  <a:pt x="2646981" y="4308614"/>
                </a:lnTo>
                <a:lnTo>
                  <a:pt x="2691989" y="4298272"/>
                </a:lnTo>
                <a:lnTo>
                  <a:pt x="2736636" y="4287007"/>
                </a:lnTo>
                <a:lnTo>
                  <a:pt x="2780913" y="4274828"/>
                </a:lnTo>
                <a:lnTo>
                  <a:pt x="2824808" y="4261746"/>
                </a:lnTo>
                <a:lnTo>
                  <a:pt x="2868311" y="4247773"/>
                </a:lnTo>
                <a:lnTo>
                  <a:pt x="2911412" y="4232918"/>
                </a:lnTo>
                <a:lnTo>
                  <a:pt x="2954099" y="4217193"/>
                </a:lnTo>
                <a:lnTo>
                  <a:pt x="2996362" y="4200608"/>
                </a:lnTo>
                <a:lnTo>
                  <a:pt x="3038191" y="4183173"/>
                </a:lnTo>
                <a:lnTo>
                  <a:pt x="3079575" y="4164900"/>
                </a:lnTo>
                <a:lnTo>
                  <a:pt x="3120503" y="4145798"/>
                </a:lnTo>
                <a:lnTo>
                  <a:pt x="3160964" y="4125879"/>
                </a:lnTo>
                <a:lnTo>
                  <a:pt x="3200948" y="4105154"/>
                </a:lnTo>
                <a:lnTo>
                  <a:pt x="3240445" y="4083632"/>
                </a:lnTo>
                <a:lnTo>
                  <a:pt x="3279443" y="4061324"/>
                </a:lnTo>
                <a:lnTo>
                  <a:pt x="3317932" y="4038242"/>
                </a:lnTo>
                <a:lnTo>
                  <a:pt x="3355902" y="4014395"/>
                </a:lnTo>
                <a:lnTo>
                  <a:pt x="3393341" y="3989795"/>
                </a:lnTo>
                <a:lnTo>
                  <a:pt x="3430239" y="3964452"/>
                </a:lnTo>
                <a:lnTo>
                  <a:pt x="3466586" y="3938376"/>
                </a:lnTo>
                <a:lnTo>
                  <a:pt x="3502371" y="3911579"/>
                </a:lnTo>
                <a:lnTo>
                  <a:pt x="3537583" y="3884070"/>
                </a:lnTo>
                <a:lnTo>
                  <a:pt x="3572211" y="3855861"/>
                </a:lnTo>
                <a:lnTo>
                  <a:pt x="3606245" y="3826963"/>
                </a:lnTo>
                <a:lnTo>
                  <a:pt x="3639675" y="3797385"/>
                </a:lnTo>
                <a:lnTo>
                  <a:pt x="3672489" y="3767138"/>
                </a:lnTo>
                <a:lnTo>
                  <a:pt x="3704677" y="3736234"/>
                </a:lnTo>
                <a:lnTo>
                  <a:pt x="3736228" y="3704682"/>
                </a:lnTo>
                <a:lnTo>
                  <a:pt x="3767133" y="3672494"/>
                </a:lnTo>
                <a:lnTo>
                  <a:pt x="3797379" y="3639679"/>
                </a:lnTo>
                <a:lnTo>
                  <a:pt x="3826957" y="3606250"/>
                </a:lnTo>
                <a:lnTo>
                  <a:pt x="3855855" y="3572215"/>
                </a:lnTo>
                <a:lnTo>
                  <a:pt x="3884064" y="3537587"/>
                </a:lnTo>
                <a:lnTo>
                  <a:pt x="3911572" y="3502375"/>
                </a:lnTo>
                <a:lnTo>
                  <a:pt x="3938369" y="3466590"/>
                </a:lnTo>
                <a:lnTo>
                  <a:pt x="3964445" y="3430243"/>
                </a:lnTo>
                <a:lnTo>
                  <a:pt x="3989788" y="3393344"/>
                </a:lnTo>
                <a:lnTo>
                  <a:pt x="4014388" y="3355905"/>
                </a:lnTo>
                <a:lnTo>
                  <a:pt x="4038234" y="3317935"/>
                </a:lnTo>
                <a:lnTo>
                  <a:pt x="4061317" y="3279446"/>
                </a:lnTo>
                <a:lnTo>
                  <a:pt x="4083624" y="3240448"/>
                </a:lnTo>
                <a:lnTo>
                  <a:pt x="4105146" y="3200951"/>
                </a:lnTo>
                <a:lnTo>
                  <a:pt x="4125871" y="3160966"/>
                </a:lnTo>
                <a:lnTo>
                  <a:pt x="4145790" y="3120505"/>
                </a:lnTo>
                <a:lnTo>
                  <a:pt x="4164891" y="3079577"/>
                </a:lnTo>
                <a:lnTo>
                  <a:pt x="4183164" y="3038193"/>
                </a:lnTo>
                <a:lnTo>
                  <a:pt x="4200599" y="2996364"/>
                </a:lnTo>
                <a:lnTo>
                  <a:pt x="4217184" y="2954100"/>
                </a:lnTo>
                <a:lnTo>
                  <a:pt x="4232909" y="2911413"/>
                </a:lnTo>
                <a:lnTo>
                  <a:pt x="4247764" y="2868312"/>
                </a:lnTo>
                <a:lnTo>
                  <a:pt x="4261737" y="2824809"/>
                </a:lnTo>
                <a:lnTo>
                  <a:pt x="4274818" y="2780913"/>
                </a:lnTo>
                <a:lnTo>
                  <a:pt x="4286997" y="2736637"/>
                </a:lnTo>
                <a:lnTo>
                  <a:pt x="4298262" y="2691989"/>
                </a:lnTo>
                <a:lnTo>
                  <a:pt x="4308604" y="2646982"/>
                </a:lnTo>
                <a:lnTo>
                  <a:pt x="4318011" y="2601625"/>
                </a:lnTo>
                <a:lnTo>
                  <a:pt x="4326474" y="2555929"/>
                </a:lnTo>
                <a:lnTo>
                  <a:pt x="4333980" y="2509905"/>
                </a:lnTo>
                <a:lnTo>
                  <a:pt x="4340520" y="2463563"/>
                </a:lnTo>
                <a:lnTo>
                  <a:pt x="4346083" y="2416915"/>
                </a:lnTo>
                <a:lnTo>
                  <a:pt x="4350659" y="2369970"/>
                </a:lnTo>
                <a:lnTo>
                  <a:pt x="4354236" y="2322740"/>
                </a:lnTo>
                <a:lnTo>
                  <a:pt x="4356805" y="2275234"/>
                </a:lnTo>
                <a:lnTo>
                  <a:pt x="4358353" y="2227464"/>
                </a:lnTo>
                <a:lnTo>
                  <a:pt x="4358872" y="2179441"/>
                </a:lnTo>
                <a:lnTo>
                  <a:pt x="4358353" y="2131418"/>
                </a:lnTo>
                <a:lnTo>
                  <a:pt x="4356805" y="2083648"/>
                </a:lnTo>
                <a:lnTo>
                  <a:pt x="4354236" y="2036142"/>
                </a:lnTo>
                <a:lnTo>
                  <a:pt x="4350659" y="1988912"/>
                </a:lnTo>
                <a:lnTo>
                  <a:pt x="4346083" y="1941967"/>
                </a:lnTo>
                <a:lnTo>
                  <a:pt x="4340520" y="1895319"/>
                </a:lnTo>
                <a:lnTo>
                  <a:pt x="4333980" y="1848977"/>
                </a:lnTo>
                <a:lnTo>
                  <a:pt x="4326474" y="1802953"/>
                </a:lnTo>
                <a:lnTo>
                  <a:pt x="4318011" y="1757257"/>
                </a:lnTo>
                <a:lnTo>
                  <a:pt x="4308604" y="1711900"/>
                </a:lnTo>
                <a:lnTo>
                  <a:pt x="4298262" y="1666893"/>
                </a:lnTo>
                <a:lnTo>
                  <a:pt x="4286997" y="1622245"/>
                </a:lnTo>
                <a:lnTo>
                  <a:pt x="4274818" y="1577968"/>
                </a:lnTo>
                <a:lnTo>
                  <a:pt x="4261737" y="1534073"/>
                </a:lnTo>
                <a:lnTo>
                  <a:pt x="4247764" y="1490570"/>
                </a:lnTo>
                <a:lnTo>
                  <a:pt x="4232909" y="1447469"/>
                </a:lnTo>
                <a:lnTo>
                  <a:pt x="4217184" y="1404782"/>
                </a:lnTo>
                <a:lnTo>
                  <a:pt x="4200599" y="1362518"/>
                </a:lnTo>
                <a:lnTo>
                  <a:pt x="4183164" y="1320689"/>
                </a:lnTo>
                <a:lnTo>
                  <a:pt x="4164891" y="1279305"/>
                </a:lnTo>
                <a:lnTo>
                  <a:pt x="4145790" y="1238377"/>
                </a:lnTo>
                <a:lnTo>
                  <a:pt x="4125871" y="1197916"/>
                </a:lnTo>
                <a:lnTo>
                  <a:pt x="4105146" y="1157931"/>
                </a:lnTo>
                <a:lnTo>
                  <a:pt x="4083624" y="1118434"/>
                </a:lnTo>
                <a:lnTo>
                  <a:pt x="4061317" y="1079436"/>
                </a:lnTo>
                <a:lnTo>
                  <a:pt x="4038234" y="1040947"/>
                </a:lnTo>
                <a:lnTo>
                  <a:pt x="4014388" y="1002977"/>
                </a:lnTo>
                <a:lnTo>
                  <a:pt x="3989788" y="965538"/>
                </a:lnTo>
                <a:lnTo>
                  <a:pt x="3964445" y="928639"/>
                </a:lnTo>
                <a:lnTo>
                  <a:pt x="3938369" y="892292"/>
                </a:lnTo>
                <a:lnTo>
                  <a:pt x="3911572" y="856507"/>
                </a:lnTo>
                <a:lnTo>
                  <a:pt x="3884064" y="821295"/>
                </a:lnTo>
                <a:lnTo>
                  <a:pt x="3855855" y="786667"/>
                </a:lnTo>
                <a:lnTo>
                  <a:pt x="3826957" y="752632"/>
                </a:lnTo>
                <a:lnTo>
                  <a:pt x="3797379" y="719203"/>
                </a:lnTo>
                <a:lnTo>
                  <a:pt x="3767133" y="686388"/>
                </a:lnTo>
                <a:lnTo>
                  <a:pt x="3736228" y="654200"/>
                </a:lnTo>
                <a:lnTo>
                  <a:pt x="3704677" y="622648"/>
                </a:lnTo>
                <a:lnTo>
                  <a:pt x="3672489" y="591744"/>
                </a:lnTo>
                <a:lnTo>
                  <a:pt x="3639675" y="561497"/>
                </a:lnTo>
                <a:lnTo>
                  <a:pt x="3606245" y="531919"/>
                </a:lnTo>
                <a:lnTo>
                  <a:pt x="3572211" y="503021"/>
                </a:lnTo>
                <a:lnTo>
                  <a:pt x="3537583" y="474812"/>
                </a:lnTo>
                <a:lnTo>
                  <a:pt x="3502371" y="447303"/>
                </a:lnTo>
                <a:lnTo>
                  <a:pt x="3466586" y="420506"/>
                </a:lnTo>
                <a:lnTo>
                  <a:pt x="3430239" y="394430"/>
                </a:lnTo>
                <a:lnTo>
                  <a:pt x="3393341" y="369087"/>
                </a:lnTo>
                <a:lnTo>
                  <a:pt x="3355902" y="344487"/>
                </a:lnTo>
                <a:lnTo>
                  <a:pt x="3317932" y="320640"/>
                </a:lnTo>
                <a:lnTo>
                  <a:pt x="3279443" y="297558"/>
                </a:lnTo>
                <a:lnTo>
                  <a:pt x="3240445" y="275250"/>
                </a:lnTo>
                <a:lnTo>
                  <a:pt x="3200948" y="253728"/>
                </a:lnTo>
                <a:lnTo>
                  <a:pt x="3160964" y="233003"/>
                </a:lnTo>
                <a:lnTo>
                  <a:pt x="3120503" y="213084"/>
                </a:lnTo>
                <a:lnTo>
                  <a:pt x="3079575" y="193982"/>
                </a:lnTo>
                <a:lnTo>
                  <a:pt x="3038191" y="175709"/>
                </a:lnTo>
                <a:lnTo>
                  <a:pt x="2996362" y="158274"/>
                </a:lnTo>
                <a:lnTo>
                  <a:pt x="2954099" y="141689"/>
                </a:lnTo>
                <a:lnTo>
                  <a:pt x="2911412" y="125964"/>
                </a:lnTo>
                <a:lnTo>
                  <a:pt x="2868311" y="111109"/>
                </a:lnTo>
                <a:lnTo>
                  <a:pt x="2824808" y="97136"/>
                </a:lnTo>
                <a:lnTo>
                  <a:pt x="2780913" y="84054"/>
                </a:lnTo>
                <a:lnTo>
                  <a:pt x="2736636" y="71875"/>
                </a:lnTo>
                <a:lnTo>
                  <a:pt x="2691989" y="60610"/>
                </a:lnTo>
                <a:lnTo>
                  <a:pt x="2646981" y="50268"/>
                </a:lnTo>
                <a:lnTo>
                  <a:pt x="2601624" y="40860"/>
                </a:lnTo>
                <a:lnTo>
                  <a:pt x="2555929" y="32398"/>
                </a:lnTo>
                <a:lnTo>
                  <a:pt x="2509905" y="24892"/>
                </a:lnTo>
                <a:lnTo>
                  <a:pt x="2463563" y="18351"/>
                </a:lnTo>
                <a:lnTo>
                  <a:pt x="2416915" y="12788"/>
                </a:lnTo>
                <a:lnTo>
                  <a:pt x="2369970" y="8213"/>
                </a:lnTo>
                <a:lnTo>
                  <a:pt x="2322740" y="4635"/>
                </a:lnTo>
                <a:lnTo>
                  <a:pt x="2275234" y="2067"/>
                </a:lnTo>
                <a:lnTo>
                  <a:pt x="2227464" y="518"/>
                </a:lnTo>
                <a:lnTo>
                  <a:pt x="2179441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3987305" y="2105835"/>
            <a:ext cx="3628390" cy="7988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295" b="1">
                <a:solidFill>
                  <a:srgbClr val="F4EDEA"/>
                </a:solidFill>
                <a:latin typeface="Tahoma"/>
                <a:cs typeface="Tahoma"/>
              </a:rPr>
              <a:t>НЕ</a:t>
            </a:r>
            <a:r>
              <a:rPr dirty="0" spc="-120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pc="240" b="1">
                <a:solidFill>
                  <a:srgbClr val="F4EDEA"/>
                </a:solidFill>
                <a:latin typeface="Tahoma"/>
                <a:cs typeface="Tahoma"/>
              </a:rPr>
              <a:t>ПАУКИ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2925931" y="9201625"/>
            <a:ext cx="5751195" cy="1232535"/>
          </a:xfrm>
          <a:prstGeom prst="rect">
            <a:avLst/>
          </a:prstGeom>
          <a:solidFill>
            <a:srgbClr val="B0A39B"/>
          </a:solidFill>
        </p:spPr>
        <p:txBody>
          <a:bodyPr wrap="square" lIns="0" tIns="2489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60"/>
              </a:spcBef>
            </a:pPr>
            <a:r>
              <a:rPr dirty="0" sz="4100" spc="415">
                <a:solidFill>
                  <a:srgbClr val="F4EDEA"/>
                </a:solidFill>
                <a:latin typeface="Tahoma"/>
                <a:cs typeface="Tahoma"/>
              </a:rPr>
              <a:t>Паукообразные</a:t>
            </a:r>
            <a:endParaRPr sz="4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22"/>
            <a:ext cx="20104735" cy="11300460"/>
          </a:xfrm>
          <a:custGeom>
            <a:avLst/>
            <a:gdLst/>
            <a:ahLst/>
            <a:cxnLst/>
            <a:rect l="l" t="t" r="r" b="b"/>
            <a:pathLst>
              <a:path w="20104735" h="11300460">
                <a:moveTo>
                  <a:pt x="20104110" y="0"/>
                </a:moveTo>
                <a:lnTo>
                  <a:pt x="0" y="0"/>
                </a:lnTo>
                <a:lnTo>
                  <a:pt x="0" y="11299833"/>
                </a:lnTo>
                <a:lnTo>
                  <a:pt x="20104110" y="11299833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138281" y="6110381"/>
            <a:ext cx="6560184" cy="7988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50" spc="575">
                <a:solidFill>
                  <a:srgbClr val="3C3835"/>
                </a:solidFill>
                <a:latin typeface="Tahoma"/>
                <a:cs typeface="Tahoma"/>
              </a:rPr>
              <a:t>Скорпион</a:t>
            </a:r>
            <a:r>
              <a:rPr dirty="0" sz="5050" spc="-265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5050" spc="535">
                <a:solidFill>
                  <a:srgbClr val="3C3835"/>
                </a:solidFill>
                <a:latin typeface="Tahoma"/>
                <a:cs typeface="Tahoma"/>
              </a:rPr>
              <a:t>пёстрый</a:t>
            </a:r>
            <a:endParaRPr sz="505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238636" y="411734"/>
            <a:ext cx="4359275" cy="4359275"/>
          </a:xfrm>
          <a:custGeom>
            <a:avLst/>
            <a:gdLst/>
            <a:ahLst/>
            <a:cxnLst/>
            <a:rect l="l" t="t" r="r" b="b"/>
            <a:pathLst>
              <a:path w="4359275" h="4359275">
                <a:moveTo>
                  <a:pt x="2179441" y="0"/>
                </a:moveTo>
                <a:lnTo>
                  <a:pt x="2131417" y="518"/>
                </a:lnTo>
                <a:lnTo>
                  <a:pt x="2083647" y="2067"/>
                </a:lnTo>
                <a:lnTo>
                  <a:pt x="2036141" y="4635"/>
                </a:lnTo>
                <a:lnTo>
                  <a:pt x="1988910" y="8213"/>
                </a:lnTo>
                <a:lnTo>
                  <a:pt x="1941965" y="12788"/>
                </a:lnTo>
                <a:lnTo>
                  <a:pt x="1895317" y="18351"/>
                </a:lnTo>
                <a:lnTo>
                  <a:pt x="1848975" y="24892"/>
                </a:lnTo>
                <a:lnTo>
                  <a:pt x="1802950" y="32398"/>
                </a:lnTo>
                <a:lnTo>
                  <a:pt x="1757254" y="40860"/>
                </a:lnTo>
                <a:lnTo>
                  <a:pt x="1711897" y="50268"/>
                </a:lnTo>
                <a:lnTo>
                  <a:pt x="1666889" y="60610"/>
                </a:lnTo>
                <a:lnTo>
                  <a:pt x="1622242" y="71875"/>
                </a:lnTo>
                <a:lnTo>
                  <a:pt x="1577965" y="84054"/>
                </a:lnTo>
                <a:lnTo>
                  <a:pt x="1534069" y="97136"/>
                </a:lnTo>
                <a:lnTo>
                  <a:pt x="1490566" y="111109"/>
                </a:lnTo>
                <a:lnTo>
                  <a:pt x="1447465" y="125964"/>
                </a:lnTo>
                <a:lnTo>
                  <a:pt x="1404777" y="141689"/>
                </a:lnTo>
                <a:lnTo>
                  <a:pt x="1362514" y="158274"/>
                </a:lnTo>
                <a:lnTo>
                  <a:pt x="1320685" y="175709"/>
                </a:lnTo>
                <a:lnTo>
                  <a:pt x="1279301" y="193982"/>
                </a:lnTo>
                <a:lnTo>
                  <a:pt x="1238373" y="213084"/>
                </a:lnTo>
                <a:lnTo>
                  <a:pt x="1197911" y="233003"/>
                </a:lnTo>
                <a:lnTo>
                  <a:pt x="1157927" y="253728"/>
                </a:lnTo>
                <a:lnTo>
                  <a:pt x="1118430" y="275250"/>
                </a:lnTo>
                <a:lnTo>
                  <a:pt x="1079431" y="297558"/>
                </a:lnTo>
                <a:lnTo>
                  <a:pt x="1040942" y="320640"/>
                </a:lnTo>
                <a:lnTo>
                  <a:pt x="1002972" y="344487"/>
                </a:lnTo>
                <a:lnTo>
                  <a:pt x="965533" y="369087"/>
                </a:lnTo>
                <a:lnTo>
                  <a:pt x="928634" y="394430"/>
                </a:lnTo>
                <a:lnTo>
                  <a:pt x="892288" y="420506"/>
                </a:lnTo>
                <a:lnTo>
                  <a:pt x="856503" y="447303"/>
                </a:lnTo>
                <a:lnTo>
                  <a:pt x="821291" y="474812"/>
                </a:lnTo>
                <a:lnTo>
                  <a:pt x="786662" y="503021"/>
                </a:lnTo>
                <a:lnTo>
                  <a:pt x="752628" y="531919"/>
                </a:lnTo>
                <a:lnTo>
                  <a:pt x="719199" y="561497"/>
                </a:lnTo>
                <a:lnTo>
                  <a:pt x="686384" y="591744"/>
                </a:lnTo>
                <a:lnTo>
                  <a:pt x="654196" y="622648"/>
                </a:lnTo>
                <a:lnTo>
                  <a:pt x="622644" y="654200"/>
                </a:lnTo>
                <a:lnTo>
                  <a:pt x="591740" y="686388"/>
                </a:lnTo>
                <a:lnTo>
                  <a:pt x="561494" y="719203"/>
                </a:lnTo>
                <a:lnTo>
                  <a:pt x="531916" y="752632"/>
                </a:lnTo>
                <a:lnTo>
                  <a:pt x="503017" y="786667"/>
                </a:lnTo>
                <a:lnTo>
                  <a:pt x="474808" y="821295"/>
                </a:lnTo>
                <a:lnTo>
                  <a:pt x="447300" y="856507"/>
                </a:lnTo>
                <a:lnTo>
                  <a:pt x="420503" y="892292"/>
                </a:lnTo>
                <a:lnTo>
                  <a:pt x="394427" y="928639"/>
                </a:lnTo>
                <a:lnTo>
                  <a:pt x="369084" y="965538"/>
                </a:lnTo>
                <a:lnTo>
                  <a:pt x="344484" y="1002977"/>
                </a:lnTo>
                <a:lnTo>
                  <a:pt x="320638" y="1040947"/>
                </a:lnTo>
                <a:lnTo>
                  <a:pt x="297555" y="1079436"/>
                </a:lnTo>
                <a:lnTo>
                  <a:pt x="275248" y="1118434"/>
                </a:lnTo>
                <a:lnTo>
                  <a:pt x="253726" y="1157931"/>
                </a:lnTo>
                <a:lnTo>
                  <a:pt x="233001" y="1197916"/>
                </a:lnTo>
                <a:lnTo>
                  <a:pt x="213082" y="1238377"/>
                </a:lnTo>
                <a:lnTo>
                  <a:pt x="193981" y="1279305"/>
                </a:lnTo>
                <a:lnTo>
                  <a:pt x="175707" y="1320689"/>
                </a:lnTo>
                <a:lnTo>
                  <a:pt x="158273" y="1362518"/>
                </a:lnTo>
                <a:lnTo>
                  <a:pt x="141688" y="1404782"/>
                </a:lnTo>
                <a:lnTo>
                  <a:pt x="125963" y="1447469"/>
                </a:lnTo>
                <a:lnTo>
                  <a:pt x="111108" y="1490570"/>
                </a:lnTo>
                <a:lnTo>
                  <a:pt x="97135" y="1534073"/>
                </a:lnTo>
                <a:lnTo>
                  <a:pt x="84054" y="1577968"/>
                </a:lnTo>
                <a:lnTo>
                  <a:pt x="71875" y="1622245"/>
                </a:lnTo>
                <a:lnTo>
                  <a:pt x="60609" y="1666893"/>
                </a:lnTo>
                <a:lnTo>
                  <a:pt x="50267" y="1711900"/>
                </a:lnTo>
                <a:lnTo>
                  <a:pt x="40860" y="1757257"/>
                </a:lnTo>
                <a:lnTo>
                  <a:pt x="32398" y="1802953"/>
                </a:lnTo>
                <a:lnTo>
                  <a:pt x="24891" y="1848977"/>
                </a:lnTo>
                <a:lnTo>
                  <a:pt x="18351" y="1895319"/>
                </a:lnTo>
                <a:lnTo>
                  <a:pt x="12788" y="1941967"/>
                </a:lnTo>
                <a:lnTo>
                  <a:pt x="8213" y="1988912"/>
                </a:lnTo>
                <a:lnTo>
                  <a:pt x="4635" y="2036142"/>
                </a:lnTo>
                <a:lnTo>
                  <a:pt x="2067" y="2083648"/>
                </a:lnTo>
                <a:lnTo>
                  <a:pt x="518" y="2131418"/>
                </a:lnTo>
                <a:lnTo>
                  <a:pt x="0" y="2179441"/>
                </a:lnTo>
                <a:lnTo>
                  <a:pt x="518" y="2227464"/>
                </a:lnTo>
                <a:lnTo>
                  <a:pt x="2067" y="2275234"/>
                </a:lnTo>
                <a:lnTo>
                  <a:pt x="4635" y="2322740"/>
                </a:lnTo>
                <a:lnTo>
                  <a:pt x="8213" y="2369970"/>
                </a:lnTo>
                <a:lnTo>
                  <a:pt x="12788" y="2416915"/>
                </a:lnTo>
                <a:lnTo>
                  <a:pt x="18351" y="2463563"/>
                </a:lnTo>
                <a:lnTo>
                  <a:pt x="24891" y="2509905"/>
                </a:lnTo>
                <a:lnTo>
                  <a:pt x="32398" y="2555929"/>
                </a:lnTo>
                <a:lnTo>
                  <a:pt x="40860" y="2601625"/>
                </a:lnTo>
                <a:lnTo>
                  <a:pt x="50267" y="2646982"/>
                </a:lnTo>
                <a:lnTo>
                  <a:pt x="60609" y="2691989"/>
                </a:lnTo>
                <a:lnTo>
                  <a:pt x="71875" y="2736637"/>
                </a:lnTo>
                <a:lnTo>
                  <a:pt x="84054" y="2780913"/>
                </a:lnTo>
                <a:lnTo>
                  <a:pt x="97135" y="2824809"/>
                </a:lnTo>
                <a:lnTo>
                  <a:pt x="111108" y="2868312"/>
                </a:lnTo>
                <a:lnTo>
                  <a:pt x="125963" y="2911413"/>
                </a:lnTo>
                <a:lnTo>
                  <a:pt x="141688" y="2954100"/>
                </a:lnTo>
                <a:lnTo>
                  <a:pt x="158273" y="2996364"/>
                </a:lnTo>
                <a:lnTo>
                  <a:pt x="175707" y="3038193"/>
                </a:lnTo>
                <a:lnTo>
                  <a:pt x="193981" y="3079577"/>
                </a:lnTo>
                <a:lnTo>
                  <a:pt x="213082" y="3120505"/>
                </a:lnTo>
                <a:lnTo>
                  <a:pt x="233001" y="3160966"/>
                </a:lnTo>
                <a:lnTo>
                  <a:pt x="253726" y="3200951"/>
                </a:lnTo>
                <a:lnTo>
                  <a:pt x="275248" y="3240448"/>
                </a:lnTo>
                <a:lnTo>
                  <a:pt x="297555" y="3279446"/>
                </a:lnTo>
                <a:lnTo>
                  <a:pt x="320638" y="3317935"/>
                </a:lnTo>
                <a:lnTo>
                  <a:pt x="344484" y="3355905"/>
                </a:lnTo>
                <a:lnTo>
                  <a:pt x="369084" y="3393344"/>
                </a:lnTo>
                <a:lnTo>
                  <a:pt x="394427" y="3430243"/>
                </a:lnTo>
                <a:lnTo>
                  <a:pt x="420503" y="3466590"/>
                </a:lnTo>
                <a:lnTo>
                  <a:pt x="447300" y="3502375"/>
                </a:lnTo>
                <a:lnTo>
                  <a:pt x="474808" y="3537587"/>
                </a:lnTo>
                <a:lnTo>
                  <a:pt x="503017" y="3572215"/>
                </a:lnTo>
                <a:lnTo>
                  <a:pt x="531916" y="3606250"/>
                </a:lnTo>
                <a:lnTo>
                  <a:pt x="561494" y="3639679"/>
                </a:lnTo>
                <a:lnTo>
                  <a:pt x="591740" y="3672494"/>
                </a:lnTo>
                <a:lnTo>
                  <a:pt x="622644" y="3704682"/>
                </a:lnTo>
                <a:lnTo>
                  <a:pt x="654196" y="3736234"/>
                </a:lnTo>
                <a:lnTo>
                  <a:pt x="686384" y="3767138"/>
                </a:lnTo>
                <a:lnTo>
                  <a:pt x="719199" y="3797385"/>
                </a:lnTo>
                <a:lnTo>
                  <a:pt x="752628" y="3826963"/>
                </a:lnTo>
                <a:lnTo>
                  <a:pt x="786662" y="3855861"/>
                </a:lnTo>
                <a:lnTo>
                  <a:pt x="821291" y="3884070"/>
                </a:lnTo>
                <a:lnTo>
                  <a:pt x="856503" y="3911579"/>
                </a:lnTo>
                <a:lnTo>
                  <a:pt x="892288" y="3938376"/>
                </a:lnTo>
                <a:lnTo>
                  <a:pt x="928634" y="3964452"/>
                </a:lnTo>
                <a:lnTo>
                  <a:pt x="965533" y="3989795"/>
                </a:lnTo>
                <a:lnTo>
                  <a:pt x="1002972" y="4014395"/>
                </a:lnTo>
                <a:lnTo>
                  <a:pt x="1040942" y="4038242"/>
                </a:lnTo>
                <a:lnTo>
                  <a:pt x="1079431" y="4061324"/>
                </a:lnTo>
                <a:lnTo>
                  <a:pt x="1118430" y="4083632"/>
                </a:lnTo>
                <a:lnTo>
                  <a:pt x="1157927" y="4105154"/>
                </a:lnTo>
                <a:lnTo>
                  <a:pt x="1197911" y="4125879"/>
                </a:lnTo>
                <a:lnTo>
                  <a:pt x="1238373" y="4145798"/>
                </a:lnTo>
                <a:lnTo>
                  <a:pt x="1279301" y="4164900"/>
                </a:lnTo>
                <a:lnTo>
                  <a:pt x="1320685" y="4183173"/>
                </a:lnTo>
                <a:lnTo>
                  <a:pt x="1362514" y="4200608"/>
                </a:lnTo>
                <a:lnTo>
                  <a:pt x="1404777" y="4217193"/>
                </a:lnTo>
                <a:lnTo>
                  <a:pt x="1447465" y="4232918"/>
                </a:lnTo>
                <a:lnTo>
                  <a:pt x="1490566" y="4247773"/>
                </a:lnTo>
                <a:lnTo>
                  <a:pt x="1534069" y="4261746"/>
                </a:lnTo>
                <a:lnTo>
                  <a:pt x="1577965" y="4274828"/>
                </a:lnTo>
                <a:lnTo>
                  <a:pt x="1622242" y="4287007"/>
                </a:lnTo>
                <a:lnTo>
                  <a:pt x="1666889" y="4298272"/>
                </a:lnTo>
                <a:lnTo>
                  <a:pt x="1711897" y="4308614"/>
                </a:lnTo>
                <a:lnTo>
                  <a:pt x="1757254" y="4318021"/>
                </a:lnTo>
                <a:lnTo>
                  <a:pt x="1802950" y="4326484"/>
                </a:lnTo>
                <a:lnTo>
                  <a:pt x="1848975" y="4333990"/>
                </a:lnTo>
                <a:lnTo>
                  <a:pt x="1895317" y="4340531"/>
                </a:lnTo>
                <a:lnTo>
                  <a:pt x="1941965" y="4346094"/>
                </a:lnTo>
                <a:lnTo>
                  <a:pt x="1988910" y="4350669"/>
                </a:lnTo>
                <a:lnTo>
                  <a:pt x="2036141" y="4354247"/>
                </a:lnTo>
                <a:lnTo>
                  <a:pt x="2083647" y="4356815"/>
                </a:lnTo>
                <a:lnTo>
                  <a:pt x="2131417" y="4358364"/>
                </a:lnTo>
                <a:lnTo>
                  <a:pt x="2179441" y="4358882"/>
                </a:lnTo>
                <a:lnTo>
                  <a:pt x="2227464" y="4358364"/>
                </a:lnTo>
                <a:lnTo>
                  <a:pt x="2275234" y="4356815"/>
                </a:lnTo>
                <a:lnTo>
                  <a:pt x="2322740" y="4354247"/>
                </a:lnTo>
                <a:lnTo>
                  <a:pt x="2369970" y="4350669"/>
                </a:lnTo>
                <a:lnTo>
                  <a:pt x="2416915" y="4346094"/>
                </a:lnTo>
                <a:lnTo>
                  <a:pt x="2463563" y="4340531"/>
                </a:lnTo>
                <a:lnTo>
                  <a:pt x="2509905" y="4333990"/>
                </a:lnTo>
                <a:lnTo>
                  <a:pt x="2555929" y="4326484"/>
                </a:lnTo>
                <a:lnTo>
                  <a:pt x="2601624" y="4318021"/>
                </a:lnTo>
                <a:lnTo>
                  <a:pt x="2646981" y="4308614"/>
                </a:lnTo>
                <a:lnTo>
                  <a:pt x="2691989" y="4298272"/>
                </a:lnTo>
                <a:lnTo>
                  <a:pt x="2736636" y="4287007"/>
                </a:lnTo>
                <a:lnTo>
                  <a:pt x="2780913" y="4274828"/>
                </a:lnTo>
                <a:lnTo>
                  <a:pt x="2824808" y="4261746"/>
                </a:lnTo>
                <a:lnTo>
                  <a:pt x="2868311" y="4247773"/>
                </a:lnTo>
                <a:lnTo>
                  <a:pt x="2911412" y="4232918"/>
                </a:lnTo>
                <a:lnTo>
                  <a:pt x="2954099" y="4217193"/>
                </a:lnTo>
                <a:lnTo>
                  <a:pt x="2996362" y="4200608"/>
                </a:lnTo>
                <a:lnTo>
                  <a:pt x="3038191" y="4183173"/>
                </a:lnTo>
                <a:lnTo>
                  <a:pt x="3079575" y="4164900"/>
                </a:lnTo>
                <a:lnTo>
                  <a:pt x="3120503" y="4145798"/>
                </a:lnTo>
                <a:lnTo>
                  <a:pt x="3160964" y="4125879"/>
                </a:lnTo>
                <a:lnTo>
                  <a:pt x="3200948" y="4105154"/>
                </a:lnTo>
                <a:lnTo>
                  <a:pt x="3240445" y="4083632"/>
                </a:lnTo>
                <a:lnTo>
                  <a:pt x="3279443" y="4061324"/>
                </a:lnTo>
                <a:lnTo>
                  <a:pt x="3317932" y="4038242"/>
                </a:lnTo>
                <a:lnTo>
                  <a:pt x="3355902" y="4014395"/>
                </a:lnTo>
                <a:lnTo>
                  <a:pt x="3393341" y="3989795"/>
                </a:lnTo>
                <a:lnTo>
                  <a:pt x="3430239" y="3964452"/>
                </a:lnTo>
                <a:lnTo>
                  <a:pt x="3466586" y="3938376"/>
                </a:lnTo>
                <a:lnTo>
                  <a:pt x="3502371" y="3911579"/>
                </a:lnTo>
                <a:lnTo>
                  <a:pt x="3537583" y="3884070"/>
                </a:lnTo>
                <a:lnTo>
                  <a:pt x="3572211" y="3855861"/>
                </a:lnTo>
                <a:lnTo>
                  <a:pt x="3606245" y="3826963"/>
                </a:lnTo>
                <a:lnTo>
                  <a:pt x="3639675" y="3797385"/>
                </a:lnTo>
                <a:lnTo>
                  <a:pt x="3672489" y="3767138"/>
                </a:lnTo>
                <a:lnTo>
                  <a:pt x="3704677" y="3736234"/>
                </a:lnTo>
                <a:lnTo>
                  <a:pt x="3736228" y="3704682"/>
                </a:lnTo>
                <a:lnTo>
                  <a:pt x="3767133" y="3672494"/>
                </a:lnTo>
                <a:lnTo>
                  <a:pt x="3797379" y="3639679"/>
                </a:lnTo>
                <a:lnTo>
                  <a:pt x="3826957" y="3606250"/>
                </a:lnTo>
                <a:lnTo>
                  <a:pt x="3855855" y="3572215"/>
                </a:lnTo>
                <a:lnTo>
                  <a:pt x="3884064" y="3537587"/>
                </a:lnTo>
                <a:lnTo>
                  <a:pt x="3911572" y="3502375"/>
                </a:lnTo>
                <a:lnTo>
                  <a:pt x="3938369" y="3466590"/>
                </a:lnTo>
                <a:lnTo>
                  <a:pt x="3964445" y="3430243"/>
                </a:lnTo>
                <a:lnTo>
                  <a:pt x="3989788" y="3393344"/>
                </a:lnTo>
                <a:lnTo>
                  <a:pt x="4014388" y="3355905"/>
                </a:lnTo>
                <a:lnTo>
                  <a:pt x="4038234" y="3317935"/>
                </a:lnTo>
                <a:lnTo>
                  <a:pt x="4061317" y="3279446"/>
                </a:lnTo>
                <a:lnTo>
                  <a:pt x="4083624" y="3240448"/>
                </a:lnTo>
                <a:lnTo>
                  <a:pt x="4105146" y="3200951"/>
                </a:lnTo>
                <a:lnTo>
                  <a:pt x="4125871" y="3160966"/>
                </a:lnTo>
                <a:lnTo>
                  <a:pt x="4145790" y="3120505"/>
                </a:lnTo>
                <a:lnTo>
                  <a:pt x="4164891" y="3079577"/>
                </a:lnTo>
                <a:lnTo>
                  <a:pt x="4183164" y="3038193"/>
                </a:lnTo>
                <a:lnTo>
                  <a:pt x="4200599" y="2996364"/>
                </a:lnTo>
                <a:lnTo>
                  <a:pt x="4217184" y="2954100"/>
                </a:lnTo>
                <a:lnTo>
                  <a:pt x="4232909" y="2911413"/>
                </a:lnTo>
                <a:lnTo>
                  <a:pt x="4247764" y="2868312"/>
                </a:lnTo>
                <a:lnTo>
                  <a:pt x="4261737" y="2824809"/>
                </a:lnTo>
                <a:lnTo>
                  <a:pt x="4274818" y="2780913"/>
                </a:lnTo>
                <a:lnTo>
                  <a:pt x="4286997" y="2736637"/>
                </a:lnTo>
                <a:lnTo>
                  <a:pt x="4298262" y="2691989"/>
                </a:lnTo>
                <a:lnTo>
                  <a:pt x="4308604" y="2646982"/>
                </a:lnTo>
                <a:lnTo>
                  <a:pt x="4318011" y="2601625"/>
                </a:lnTo>
                <a:lnTo>
                  <a:pt x="4326474" y="2555929"/>
                </a:lnTo>
                <a:lnTo>
                  <a:pt x="4333980" y="2509905"/>
                </a:lnTo>
                <a:lnTo>
                  <a:pt x="4340520" y="2463563"/>
                </a:lnTo>
                <a:lnTo>
                  <a:pt x="4346083" y="2416915"/>
                </a:lnTo>
                <a:lnTo>
                  <a:pt x="4350659" y="2369970"/>
                </a:lnTo>
                <a:lnTo>
                  <a:pt x="4354236" y="2322740"/>
                </a:lnTo>
                <a:lnTo>
                  <a:pt x="4356805" y="2275234"/>
                </a:lnTo>
                <a:lnTo>
                  <a:pt x="4358353" y="2227464"/>
                </a:lnTo>
                <a:lnTo>
                  <a:pt x="4358872" y="2179441"/>
                </a:lnTo>
                <a:lnTo>
                  <a:pt x="4358353" y="2131418"/>
                </a:lnTo>
                <a:lnTo>
                  <a:pt x="4356805" y="2083648"/>
                </a:lnTo>
                <a:lnTo>
                  <a:pt x="4354236" y="2036142"/>
                </a:lnTo>
                <a:lnTo>
                  <a:pt x="4350659" y="1988912"/>
                </a:lnTo>
                <a:lnTo>
                  <a:pt x="4346083" y="1941967"/>
                </a:lnTo>
                <a:lnTo>
                  <a:pt x="4340520" y="1895319"/>
                </a:lnTo>
                <a:lnTo>
                  <a:pt x="4333980" y="1848977"/>
                </a:lnTo>
                <a:lnTo>
                  <a:pt x="4326474" y="1802953"/>
                </a:lnTo>
                <a:lnTo>
                  <a:pt x="4318011" y="1757257"/>
                </a:lnTo>
                <a:lnTo>
                  <a:pt x="4308604" y="1711900"/>
                </a:lnTo>
                <a:lnTo>
                  <a:pt x="4298262" y="1666893"/>
                </a:lnTo>
                <a:lnTo>
                  <a:pt x="4286997" y="1622245"/>
                </a:lnTo>
                <a:lnTo>
                  <a:pt x="4274818" y="1577968"/>
                </a:lnTo>
                <a:lnTo>
                  <a:pt x="4261737" y="1534073"/>
                </a:lnTo>
                <a:lnTo>
                  <a:pt x="4247764" y="1490570"/>
                </a:lnTo>
                <a:lnTo>
                  <a:pt x="4232909" y="1447469"/>
                </a:lnTo>
                <a:lnTo>
                  <a:pt x="4217184" y="1404782"/>
                </a:lnTo>
                <a:lnTo>
                  <a:pt x="4200599" y="1362518"/>
                </a:lnTo>
                <a:lnTo>
                  <a:pt x="4183164" y="1320689"/>
                </a:lnTo>
                <a:lnTo>
                  <a:pt x="4164891" y="1279305"/>
                </a:lnTo>
                <a:lnTo>
                  <a:pt x="4145790" y="1238377"/>
                </a:lnTo>
                <a:lnTo>
                  <a:pt x="4125871" y="1197916"/>
                </a:lnTo>
                <a:lnTo>
                  <a:pt x="4105146" y="1157931"/>
                </a:lnTo>
                <a:lnTo>
                  <a:pt x="4083624" y="1118434"/>
                </a:lnTo>
                <a:lnTo>
                  <a:pt x="4061317" y="1079436"/>
                </a:lnTo>
                <a:lnTo>
                  <a:pt x="4038234" y="1040947"/>
                </a:lnTo>
                <a:lnTo>
                  <a:pt x="4014388" y="1002977"/>
                </a:lnTo>
                <a:lnTo>
                  <a:pt x="3989788" y="965538"/>
                </a:lnTo>
                <a:lnTo>
                  <a:pt x="3964445" y="928639"/>
                </a:lnTo>
                <a:lnTo>
                  <a:pt x="3938369" y="892292"/>
                </a:lnTo>
                <a:lnTo>
                  <a:pt x="3911572" y="856507"/>
                </a:lnTo>
                <a:lnTo>
                  <a:pt x="3884064" y="821295"/>
                </a:lnTo>
                <a:lnTo>
                  <a:pt x="3855855" y="786667"/>
                </a:lnTo>
                <a:lnTo>
                  <a:pt x="3826957" y="752632"/>
                </a:lnTo>
                <a:lnTo>
                  <a:pt x="3797379" y="719203"/>
                </a:lnTo>
                <a:lnTo>
                  <a:pt x="3767133" y="686388"/>
                </a:lnTo>
                <a:lnTo>
                  <a:pt x="3736228" y="654200"/>
                </a:lnTo>
                <a:lnTo>
                  <a:pt x="3704677" y="622648"/>
                </a:lnTo>
                <a:lnTo>
                  <a:pt x="3672489" y="591744"/>
                </a:lnTo>
                <a:lnTo>
                  <a:pt x="3639675" y="561497"/>
                </a:lnTo>
                <a:lnTo>
                  <a:pt x="3606245" y="531919"/>
                </a:lnTo>
                <a:lnTo>
                  <a:pt x="3572211" y="503021"/>
                </a:lnTo>
                <a:lnTo>
                  <a:pt x="3537583" y="474812"/>
                </a:lnTo>
                <a:lnTo>
                  <a:pt x="3502371" y="447303"/>
                </a:lnTo>
                <a:lnTo>
                  <a:pt x="3466586" y="420506"/>
                </a:lnTo>
                <a:lnTo>
                  <a:pt x="3430239" y="394430"/>
                </a:lnTo>
                <a:lnTo>
                  <a:pt x="3393341" y="369087"/>
                </a:lnTo>
                <a:lnTo>
                  <a:pt x="3355902" y="344487"/>
                </a:lnTo>
                <a:lnTo>
                  <a:pt x="3317932" y="320640"/>
                </a:lnTo>
                <a:lnTo>
                  <a:pt x="3279443" y="297558"/>
                </a:lnTo>
                <a:lnTo>
                  <a:pt x="3240445" y="275250"/>
                </a:lnTo>
                <a:lnTo>
                  <a:pt x="3200948" y="253728"/>
                </a:lnTo>
                <a:lnTo>
                  <a:pt x="3160964" y="233003"/>
                </a:lnTo>
                <a:lnTo>
                  <a:pt x="3120503" y="213084"/>
                </a:lnTo>
                <a:lnTo>
                  <a:pt x="3079575" y="193982"/>
                </a:lnTo>
                <a:lnTo>
                  <a:pt x="3038191" y="175709"/>
                </a:lnTo>
                <a:lnTo>
                  <a:pt x="2996362" y="158274"/>
                </a:lnTo>
                <a:lnTo>
                  <a:pt x="2954099" y="141689"/>
                </a:lnTo>
                <a:lnTo>
                  <a:pt x="2911412" y="125964"/>
                </a:lnTo>
                <a:lnTo>
                  <a:pt x="2868311" y="111109"/>
                </a:lnTo>
                <a:lnTo>
                  <a:pt x="2824808" y="97136"/>
                </a:lnTo>
                <a:lnTo>
                  <a:pt x="2780913" y="84054"/>
                </a:lnTo>
                <a:lnTo>
                  <a:pt x="2736636" y="71875"/>
                </a:lnTo>
                <a:lnTo>
                  <a:pt x="2691989" y="60610"/>
                </a:lnTo>
                <a:lnTo>
                  <a:pt x="2646981" y="50268"/>
                </a:lnTo>
                <a:lnTo>
                  <a:pt x="2601624" y="40860"/>
                </a:lnTo>
                <a:lnTo>
                  <a:pt x="2555929" y="32398"/>
                </a:lnTo>
                <a:lnTo>
                  <a:pt x="2509905" y="24892"/>
                </a:lnTo>
                <a:lnTo>
                  <a:pt x="2463563" y="18351"/>
                </a:lnTo>
                <a:lnTo>
                  <a:pt x="2416915" y="12788"/>
                </a:lnTo>
                <a:lnTo>
                  <a:pt x="2369970" y="8213"/>
                </a:lnTo>
                <a:lnTo>
                  <a:pt x="2322740" y="4635"/>
                </a:lnTo>
                <a:lnTo>
                  <a:pt x="2275234" y="2067"/>
                </a:lnTo>
                <a:lnTo>
                  <a:pt x="2227464" y="518"/>
                </a:lnTo>
                <a:lnTo>
                  <a:pt x="2179441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03955" y="2173691"/>
            <a:ext cx="3628390" cy="7988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295" b="1">
                <a:solidFill>
                  <a:srgbClr val="F4EDEA"/>
                </a:solidFill>
                <a:latin typeface="Tahoma"/>
                <a:cs typeface="Tahoma"/>
              </a:rPr>
              <a:t>НЕ</a:t>
            </a:r>
            <a:r>
              <a:rPr dirty="0" spc="-120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pc="240" b="1">
                <a:solidFill>
                  <a:srgbClr val="F4EDEA"/>
                </a:solidFill>
                <a:latin typeface="Tahoma"/>
                <a:cs typeface="Tahoma"/>
              </a:rPr>
              <a:t>ПАУКИ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542582" y="9269466"/>
            <a:ext cx="5751195" cy="1232535"/>
          </a:xfrm>
          <a:prstGeom prst="rect">
            <a:avLst/>
          </a:prstGeom>
          <a:solidFill>
            <a:srgbClr val="B0A39B"/>
          </a:solidFill>
        </p:spPr>
        <p:txBody>
          <a:bodyPr wrap="square" lIns="0" tIns="2489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60"/>
              </a:spcBef>
            </a:pPr>
            <a:r>
              <a:rPr dirty="0" sz="4100" spc="415">
                <a:solidFill>
                  <a:srgbClr val="F4EDEA"/>
                </a:solidFill>
                <a:latin typeface="Tahoma"/>
                <a:cs typeface="Tahoma"/>
              </a:rPr>
              <a:t>Паукообразные</a:t>
            </a:r>
            <a:endParaRPr sz="41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758102"/>
            <a:ext cx="12995910" cy="9810115"/>
            <a:chOff x="0" y="758102"/>
            <a:chExt cx="12995910" cy="981011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8102"/>
              <a:ext cx="8177730" cy="76453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0285" y="758102"/>
              <a:ext cx="4835077" cy="98097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386011"/>
              <a:ext cx="8177730" cy="21818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5" y="8722"/>
            <a:ext cx="20100925" cy="11300460"/>
          </a:xfrm>
          <a:custGeom>
            <a:avLst/>
            <a:gdLst/>
            <a:ahLst/>
            <a:cxnLst/>
            <a:rect l="l" t="t" r="r" b="b"/>
            <a:pathLst>
              <a:path w="20100925" h="11300460">
                <a:moveTo>
                  <a:pt x="20100634" y="0"/>
                </a:moveTo>
                <a:lnTo>
                  <a:pt x="0" y="0"/>
                </a:lnTo>
                <a:lnTo>
                  <a:pt x="0" y="11299833"/>
                </a:lnTo>
                <a:lnTo>
                  <a:pt x="20100634" y="11299833"/>
                </a:lnTo>
                <a:lnTo>
                  <a:pt x="20100634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809297" y="192464"/>
            <a:ext cx="14672310" cy="10748010"/>
            <a:chOff x="3809297" y="192464"/>
            <a:chExt cx="14672310" cy="107480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9297" y="385810"/>
              <a:ext cx="12492415" cy="105544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122275" y="192464"/>
              <a:ext cx="4359275" cy="4359275"/>
            </a:xfrm>
            <a:custGeom>
              <a:avLst/>
              <a:gdLst/>
              <a:ahLst/>
              <a:cxnLst/>
              <a:rect l="l" t="t" r="r" b="b"/>
              <a:pathLst>
                <a:path w="4359275" h="4359275">
                  <a:moveTo>
                    <a:pt x="2179441" y="0"/>
                  </a:moveTo>
                  <a:lnTo>
                    <a:pt x="2131418" y="518"/>
                  </a:lnTo>
                  <a:lnTo>
                    <a:pt x="2083648" y="2067"/>
                  </a:lnTo>
                  <a:lnTo>
                    <a:pt x="2036142" y="4635"/>
                  </a:lnTo>
                  <a:lnTo>
                    <a:pt x="1988912" y="8213"/>
                  </a:lnTo>
                  <a:lnTo>
                    <a:pt x="1941967" y="12788"/>
                  </a:lnTo>
                  <a:lnTo>
                    <a:pt x="1895319" y="18351"/>
                  </a:lnTo>
                  <a:lnTo>
                    <a:pt x="1848977" y="24892"/>
                  </a:lnTo>
                  <a:lnTo>
                    <a:pt x="1802953" y="32398"/>
                  </a:lnTo>
                  <a:lnTo>
                    <a:pt x="1757257" y="40860"/>
                  </a:lnTo>
                  <a:lnTo>
                    <a:pt x="1711900" y="50268"/>
                  </a:lnTo>
                  <a:lnTo>
                    <a:pt x="1666893" y="60610"/>
                  </a:lnTo>
                  <a:lnTo>
                    <a:pt x="1622245" y="71875"/>
                  </a:lnTo>
                  <a:lnTo>
                    <a:pt x="1577968" y="84054"/>
                  </a:lnTo>
                  <a:lnTo>
                    <a:pt x="1534073" y="97136"/>
                  </a:lnTo>
                  <a:lnTo>
                    <a:pt x="1490570" y="111109"/>
                  </a:lnTo>
                  <a:lnTo>
                    <a:pt x="1447469" y="125964"/>
                  </a:lnTo>
                  <a:lnTo>
                    <a:pt x="1404782" y="141689"/>
                  </a:lnTo>
                  <a:lnTo>
                    <a:pt x="1362518" y="158274"/>
                  </a:lnTo>
                  <a:lnTo>
                    <a:pt x="1320689" y="175709"/>
                  </a:lnTo>
                  <a:lnTo>
                    <a:pt x="1279305" y="193982"/>
                  </a:lnTo>
                  <a:lnTo>
                    <a:pt x="1238377" y="213084"/>
                  </a:lnTo>
                  <a:lnTo>
                    <a:pt x="1197916" y="233003"/>
                  </a:lnTo>
                  <a:lnTo>
                    <a:pt x="1157931" y="253728"/>
                  </a:lnTo>
                  <a:lnTo>
                    <a:pt x="1118434" y="275250"/>
                  </a:lnTo>
                  <a:lnTo>
                    <a:pt x="1079436" y="297558"/>
                  </a:lnTo>
                  <a:lnTo>
                    <a:pt x="1040947" y="320640"/>
                  </a:lnTo>
                  <a:lnTo>
                    <a:pt x="1002977" y="344487"/>
                  </a:lnTo>
                  <a:lnTo>
                    <a:pt x="965538" y="369087"/>
                  </a:lnTo>
                  <a:lnTo>
                    <a:pt x="928639" y="394430"/>
                  </a:lnTo>
                  <a:lnTo>
                    <a:pt x="892292" y="420506"/>
                  </a:lnTo>
                  <a:lnTo>
                    <a:pt x="856507" y="447303"/>
                  </a:lnTo>
                  <a:lnTo>
                    <a:pt x="821295" y="474812"/>
                  </a:lnTo>
                  <a:lnTo>
                    <a:pt x="786667" y="503021"/>
                  </a:lnTo>
                  <a:lnTo>
                    <a:pt x="752632" y="531919"/>
                  </a:lnTo>
                  <a:lnTo>
                    <a:pt x="719203" y="561497"/>
                  </a:lnTo>
                  <a:lnTo>
                    <a:pt x="686388" y="591744"/>
                  </a:lnTo>
                  <a:lnTo>
                    <a:pt x="654200" y="622648"/>
                  </a:lnTo>
                  <a:lnTo>
                    <a:pt x="622648" y="654200"/>
                  </a:lnTo>
                  <a:lnTo>
                    <a:pt x="591744" y="686388"/>
                  </a:lnTo>
                  <a:lnTo>
                    <a:pt x="561497" y="719203"/>
                  </a:lnTo>
                  <a:lnTo>
                    <a:pt x="531919" y="752632"/>
                  </a:lnTo>
                  <a:lnTo>
                    <a:pt x="503021" y="786667"/>
                  </a:lnTo>
                  <a:lnTo>
                    <a:pt x="474812" y="821295"/>
                  </a:lnTo>
                  <a:lnTo>
                    <a:pt x="447303" y="856507"/>
                  </a:lnTo>
                  <a:lnTo>
                    <a:pt x="420506" y="892292"/>
                  </a:lnTo>
                  <a:lnTo>
                    <a:pt x="394430" y="928639"/>
                  </a:lnTo>
                  <a:lnTo>
                    <a:pt x="369087" y="965538"/>
                  </a:lnTo>
                  <a:lnTo>
                    <a:pt x="344487" y="1002977"/>
                  </a:lnTo>
                  <a:lnTo>
                    <a:pt x="320640" y="1040947"/>
                  </a:lnTo>
                  <a:lnTo>
                    <a:pt x="297558" y="1079436"/>
                  </a:lnTo>
                  <a:lnTo>
                    <a:pt x="275250" y="1118434"/>
                  </a:lnTo>
                  <a:lnTo>
                    <a:pt x="253728" y="1157931"/>
                  </a:lnTo>
                  <a:lnTo>
                    <a:pt x="233003" y="1197916"/>
                  </a:lnTo>
                  <a:lnTo>
                    <a:pt x="213084" y="1238377"/>
                  </a:lnTo>
                  <a:lnTo>
                    <a:pt x="193982" y="1279305"/>
                  </a:lnTo>
                  <a:lnTo>
                    <a:pt x="175709" y="1320689"/>
                  </a:lnTo>
                  <a:lnTo>
                    <a:pt x="158274" y="1362518"/>
                  </a:lnTo>
                  <a:lnTo>
                    <a:pt x="141689" y="1404782"/>
                  </a:lnTo>
                  <a:lnTo>
                    <a:pt x="125964" y="1447469"/>
                  </a:lnTo>
                  <a:lnTo>
                    <a:pt x="111109" y="1490570"/>
                  </a:lnTo>
                  <a:lnTo>
                    <a:pt x="97136" y="1534073"/>
                  </a:lnTo>
                  <a:lnTo>
                    <a:pt x="84054" y="1577968"/>
                  </a:lnTo>
                  <a:lnTo>
                    <a:pt x="71875" y="1622245"/>
                  </a:lnTo>
                  <a:lnTo>
                    <a:pt x="60610" y="1666893"/>
                  </a:lnTo>
                  <a:lnTo>
                    <a:pt x="50268" y="1711900"/>
                  </a:lnTo>
                  <a:lnTo>
                    <a:pt x="40860" y="1757257"/>
                  </a:lnTo>
                  <a:lnTo>
                    <a:pt x="32398" y="1802953"/>
                  </a:lnTo>
                  <a:lnTo>
                    <a:pt x="24892" y="1848977"/>
                  </a:lnTo>
                  <a:lnTo>
                    <a:pt x="18351" y="1895319"/>
                  </a:lnTo>
                  <a:lnTo>
                    <a:pt x="12788" y="1941967"/>
                  </a:lnTo>
                  <a:lnTo>
                    <a:pt x="8213" y="1988912"/>
                  </a:lnTo>
                  <a:lnTo>
                    <a:pt x="4635" y="2036142"/>
                  </a:lnTo>
                  <a:lnTo>
                    <a:pt x="2067" y="2083648"/>
                  </a:lnTo>
                  <a:lnTo>
                    <a:pt x="518" y="2131418"/>
                  </a:lnTo>
                  <a:lnTo>
                    <a:pt x="0" y="2179441"/>
                  </a:lnTo>
                  <a:lnTo>
                    <a:pt x="518" y="2227464"/>
                  </a:lnTo>
                  <a:lnTo>
                    <a:pt x="2067" y="2275234"/>
                  </a:lnTo>
                  <a:lnTo>
                    <a:pt x="4635" y="2322740"/>
                  </a:lnTo>
                  <a:lnTo>
                    <a:pt x="8213" y="2369970"/>
                  </a:lnTo>
                  <a:lnTo>
                    <a:pt x="12788" y="2416915"/>
                  </a:lnTo>
                  <a:lnTo>
                    <a:pt x="18351" y="2463563"/>
                  </a:lnTo>
                  <a:lnTo>
                    <a:pt x="24892" y="2509905"/>
                  </a:lnTo>
                  <a:lnTo>
                    <a:pt x="32398" y="2555929"/>
                  </a:lnTo>
                  <a:lnTo>
                    <a:pt x="40860" y="2601625"/>
                  </a:lnTo>
                  <a:lnTo>
                    <a:pt x="50268" y="2646982"/>
                  </a:lnTo>
                  <a:lnTo>
                    <a:pt x="60610" y="2691989"/>
                  </a:lnTo>
                  <a:lnTo>
                    <a:pt x="71875" y="2736637"/>
                  </a:lnTo>
                  <a:lnTo>
                    <a:pt x="84054" y="2780913"/>
                  </a:lnTo>
                  <a:lnTo>
                    <a:pt x="97136" y="2824809"/>
                  </a:lnTo>
                  <a:lnTo>
                    <a:pt x="111109" y="2868312"/>
                  </a:lnTo>
                  <a:lnTo>
                    <a:pt x="125964" y="2911413"/>
                  </a:lnTo>
                  <a:lnTo>
                    <a:pt x="141689" y="2954100"/>
                  </a:lnTo>
                  <a:lnTo>
                    <a:pt x="158274" y="2996364"/>
                  </a:lnTo>
                  <a:lnTo>
                    <a:pt x="175709" y="3038193"/>
                  </a:lnTo>
                  <a:lnTo>
                    <a:pt x="193982" y="3079577"/>
                  </a:lnTo>
                  <a:lnTo>
                    <a:pt x="213084" y="3120505"/>
                  </a:lnTo>
                  <a:lnTo>
                    <a:pt x="233003" y="3160966"/>
                  </a:lnTo>
                  <a:lnTo>
                    <a:pt x="253728" y="3200951"/>
                  </a:lnTo>
                  <a:lnTo>
                    <a:pt x="275250" y="3240448"/>
                  </a:lnTo>
                  <a:lnTo>
                    <a:pt x="297558" y="3279446"/>
                  </a:lnTo>
                  <a:lnTo>
                    <a:pt x="320640" y="3317935"/>
                  </a:lnTo>
                  <a:lnTo>
                    <a:pt x="344487" y="3355905"/>
                  </a:lnTo>
                  <a:lnTo>
                    <a:pt x="369087" y="3393344"/>
                  </a:lnTo>
                  <a:lnTo>
                    <a:pt x="394430" y="3430243"/>
                  </a:lnTo>
                  <a:lnTo>
                    <a:pt x="420506" y="3466590"/>
                  </a:lnTo>
                  <a:lnTo>
                    <a:pt x="447303" y="3502375"/>
                  </a:lnTo>
                  <a:lnTo>
                    <a:pt x="474812" y="3537587"/>
                  </a:lnTo>
                  <a:lnTo>
                    <a:pt x="503021" y="3572215"/>
                  </a:lnTo>
                  <a:lnTo>
                    <a:pt x="531919" y="3606250"/>
                  </a:lnTo>
                  <a:lnTo>
                    <a:pt x="561497" y="3639679"/>
                  </a:lnTo>
                  <a:lnTo>
                    <a:pt x="591744" y="3672494"/>
                  </a:lnTo>
                  <a:lnTo>
                    <a:pt x="622648" y="3704682"/>
                  </a:lnTo>
                  <a:lnTo>
                    <a:pt x="654200" y="3736234"/>
                  </a:lnTo>
                  <a:lnTo>
                    <a:pt x="686388" y="3767138"/>
                  </a:lnTo>
                  <a:lnTo>
                    <a:pt x="719203" y="3797385"/>
                  </a:lnTo>
                  <a:lnTo>
                    <a:pt x="752632" y="3826963"/>
                  </a:lnTo>
                  <a:lnTo>
                    <a:pt x="786667" y="3855861"/>
                  </a:lnTo>
                  <a:lnTo>
                    <a:pt x="821295" y="3884070"/>
                  </a:lnTo>
                  <a:lnTo>
                    <a:pt x="856507" y="3911579"/>
                  </a:lnTo>
                  <a:lnTo>
                    <a:pt x="892292" y="3938376"/>
                  </a:lnTo>
                  <a:lnTo>
                    <a:pt x="928639" y="3964452"/>
                  </a:lnTo>
                  <a:lnTo>
                    <a:pt x="965538" y="3989795"/>
                  </a:lnTo>
                  <a:lnTo>
                    <a:pt x="1002977" y="4014395"/>
                  </a:lnTo>
                  <a:lnTo>
                    <a:pt x="1040947" y="4038242"/>
                  </a:lnTo>
                  <a:lnTo>
                    <a:pt x="1079436" y="4061324"/>
                  </a:lnTo>
                  <a:lnTo>
                    <a:pt x="1118434" y="4083632"/>
                  </a:lnTo>
                  <a:lnTo>
                    <a:pt x="1157931" y="4105154"/>
                  </a:lnTo>
                  <a:lnTo>
                    <a:pt x="1197916" y="4125879"/>
                  </a:lnTo>
                  <a:lnTo>
                    <a:pt x="1238377" y="4145798"/>
                  </a:lnTo>
                  <a:lnTo>
                    <a:pt x="1279305" y="4164900"/>
                  </a:lnTo>
                  <a:lnTo>
                    <a:pt x="1320689" y="4183173"/>
                  </a:lnTo>
                  <a:lnTo>
                    <a:pt x="1362518" y="4200608"/>
                  </a:lnTo>
                  <a:lnTo>
                    <a:pt x="1404782" y="4217193"/>
                  </a:lnTo>
                  <a:lnTo>
                    <a:pt x="1447469" y="4232918"/>
                  </a:lnTo>
                  <a:lnTo>
                    <a:pt x="1490570" y="4247773"/>
                  </a:lnTo>
                  <a:lnTo>
                    <a:pt x="1534073" y="4261746"/>
                  </a:lnTo>
                  <a:lnTo>
                    <a:pt x="1577968" y="4274828"/>
                  </a:lnTo>
                  <a:lnTo>
                    <a:pt x="1622245" y="4287007"/>
                  </a:lnTo>
                  <a:lnTo>
                    <a:pt x="1666893" y="4298272"/>
                  </a:lnTo>
                  <a:lnTo>
                    <a:pt x="1711900" y="4308614"/>
                  </a:lnTo>
                  <a:lnTo>
                    <a:pt x="1757257" y="4318021"/>
                  </a:lnTo>
                  <a:lnTo>
                    <a:pt x="1802953" y="4326484"/>
                  </a:lnTo>
                  <a:lnTo>
                    <a:pt x="1848977" y="4333990"/>
                  </a:lnTo>
                  <a:lnTo>
                    <a:pt x="1895319" y="4340531"/>
                  </a:lnTo>
                  <a:lnTo>
                    <a:pt x="1941967" y="4346094"/>
                  </a:lnTo>
                  <a:lnTo>
                    <a:pt x="1988912" y="4350669"/>
                  </a:lnTo>
                  <a:lnTo>
                    <a:pt x="2036142" y="4354247"/>
                  </a:lnTo>
                  <a:lnTo>
                    <a:pt x="2083648" y="4356815"/>
                  </a:lnTo>
                  <a:lnTo>
                    <a:pt x="2131418" y="4358364"/>
                  </a:lnTo>
                  <a:lnTo>
                    <a:pt x="2179441" y="4358882"/>
                  </a:lnTo>
                  <a:lnTo>
                    <a:pt x="2227464" y="4358364"/>
                  </a:lnTo>
                  <a:lnTo>
                    <a:pt x="2275234" y="4356815"/>
                  </a:lnTo>
                  <a:lnTo>
                    <a:pt x="2322740" y="4354247"/>
                  </a:lnTo>
                  <a:lnTo>
                    <a:pt x="2369970" y="4350669"/>
                  </a:lnTo>
                  <a:lnTo>
                    <a:pt x="2416915" y="4346094"/>
                  </a:lnTo>
                  <a:lnTo>
                    <a:pt x="2463563" y="4340531"/>
                  </a:lnTo>
                  <a:lnTo>
                    <a:pt x="2509905" y="4333990"/>
                  </a:lnTo>
                  <a:lnTo>
                    <a:pt x="2555929" y="4326484"/>
                  </a:lnTo>
                  <a:lnTo>
                    <a:pt x="2601625" y="4318021"/>
                  </a:lnTo>
                  <a:lnTo>
                    <a:pt x="2646982" y="4308614"/>
                  </a:lnTo>
                  <a:lnTo>
                    <a:pt x="2691989" y="4298272"/>
                  </a:lnTo>
                  <a:lnTo>
                    <a:pt x="2736637" y="4287007"/>
                  </a:lnTo>
                  <a:lnTo>
                    <a:pt x="2780913" y="4274828"/>
                  </a:lnTo>
                  <a:lnTo>
                    <a:pt x="2824809" y="4261746"/>
                  </a:lnTo>
                  <a:lnTo>
                    <a:pt x="2868312" y="4247773"/>
                  </a:lnTo>
                  <a:lnTo>
                    <a:pt x="2911413" y="4232918"/>
                  </a:lnTo>
                  <a:lnTo>
                    <a:pt x="2954100" y="4217193"/>
                  </a:lnTo>
                  <a:lnTo>
                    <a:pt x="2996364" y="4200608"/>
                  </a:lnTo>
                  <a:lnTo>
                    <a:pt x="3038193" y="4183173"/>
                  </a:lnTo>
                  <a:lnTo>
                    <a:pt x="3079577" y="4164900"/>
                  </a:lnTo>
                  <a:lnTo>
                    <a:pt x="3120505" y="4145798"/>
                  </a:lnTo>
                  <a:lnTo>
                    <a:pt x="3160966" y="4125879"/>
                  </a:lnTo>
                  <a:lnTo>
                    <a:pt x="3200951" y="4105154"/>
                  </a:lnTo>
                  <a:lnTo>
                    <a:pt x="3240448" y="4083632"/>
                  </a:lnTo>
                  <a:lnTo>
                    <a:pt x="3279446" y="4061324"/>
                  </a:lnTo>
                  <a:lnTo>
                    <a:pt x="3317935" y="4038242"/>
                  </a:lnTo>
                  <a:lnTo>
                    <a:pt x="3355905" y="4014395"/>
                  </a:lnTo>
                  <a:lnTo>
                    <a:pt x="3393344" y="3989795"/>
                  </a:lnTo>
                  <a:lnTo>
                    <a:pt x="3430243" y="3964452"/>
                  </a:lnTo>
                  <a:lnTo>
                    <a:pt x="3466590" y="3938376"/>
                  </a:lnTo>
                  <a:lnTo>
                    <a:pt x="3502375" y="3911579"/>
                  </a:lnTo>
                  <a:lnTo>
                    <a:pt x="3537587" y="3884070"/>
                  </a:lnTo>
                  <a:lnTo>
                    <a:pt x="3572215" y="3855861"/>
                  </a:lnTo>
                  <a:lnTo>
                    <a:pt x="3606250" y="3826963"/>
                  </a:lnTo>
                  <a:lnTo>
                    <a:pt x="3639679" y="3797385"/>
                  </a:lnTo>
                  <a:lnTo>
                    <a:pt x="3672494" y="3767138"/>
                  </a:lnTo>
                  <a:lnTo>
                    <a:pt x="3704682" y="3736234"/>
                  </a:lnTo>
                  <a:lnTo>
                    <a:pt x="3736234" y="3704682"/>
                  </a:lnTo>
                  <a:lnTo>
                    <a:pt x="3767138" y="3672494"/>
                  </a:lnTo>
                  <a:lnTo>
                    <a:pt x="3797385" y="3639679"/>
                  </a:lnTo>
                  <a:lnTo>
                    <a:pt x="3826963" y="3606250"/>
                  </a:lnTo>
                  <a:lnTo>
                    <a:pt x="3855861" y="3572215"/>
                  </a:lnTo>
                  <a:lnTo>
                    <a:pt x="3884070" y="3537587"/>
                  </a:lnTo>
                  <a:lnTo>
                    <a:pt x="3911579" y="3502375"/>
                  </a:lnTo>
                  <a:lnTo>
                    <a:pt x="3938376" y="3466590"/>
                  </a:lnTo>
                  <a:lnTo>
                    <a:pt x="3964452" y="3430243"/>
                  </a:lnTo>
                  <a:lnTo>
                    <a:pt x="3989795" y="3393344"/>
                  </a:lnTo>
                  <a:lnTo>
                    <a:pt x="4014395" y="3355905"/>
                  </a:lnTo>
                  <a:lnTo>
                    <a:pt x="4038242" y="3317935"/>
                  </a:lnTo>
                  <a:lnTo>
                    <a:pt x="4061324" y="3279446"/>
                  </a:lnTo>
                  <a:lnTo>
                    <a:pt x="4083632" y="3240448"/>
                  </a:lnTo>
                  <a:lnTo>
                    <a:pt x="4105154" y="3200951"/>
                  </a:lnTo>
                  <a:lnTo>
                    <a:pt x="4125879" y="3160966"/>
                  </a:lnTo>
                  <a:lnTo>
                    <a:pt x="4145798" y="3120505"/>
                  </a:lnTo>
                  <a:lnTo>
                    <a:pt x="4164900" y="3079577"/>
                  </a:lnTo>
                  <a:lnTo>
                    <a:pt x="4183173" y="3038193"/>
                  </a:lnTo>
                  <a:lnTo>
                    <a:pt x="4200608" y="2996364"/>
                  </a:lnTo>
                  <a:lnTo>
                    <a:pt x="4217193" y="2954100"/>
                  </a:lnTo>
                  <a:lnTo>
                    <a:pt x="4232918" y="2911413"/>
                  </a:lnTo>
                  <a:lnTo>
                    <a:pt x="4247773" y="2868312"/>
                  </a:lnTo>
                  <a:lnTo>
                    <a:pt x="4261746" y="2824809"/>
                  </a:lnTo>
                  <a:lnTo>
                    <a:pt x="4274828" y="2780913"/>
                  </a:lnTo>
                  <a:lnTo>
                    <a:pt x="4287007" y="2736637"/>
                  </a:lnTo>
                  <a:lnTo>
                    <a:pt x="4298272" y="2691989"/>
                  </a:lnTo>
                  <a:lnTo>
                    <a:pt x="4308614" y="2646982"/>
                  </a:lnTo>
                  <a:lnTo>
                    <a:pt x="4318021" y="2601625"/>
                  </a:lnTo>
                  <a:lnTo>
                    <a:pt x="4326484" y="2555929"/>
                  </a:lnTo>
                  <a:lnTo>
                    <a:pt x="4333990" y="2509905"/>
                  </a:lnTo>
                  <a:lnTo>
                    <a:pt x="4340531" y="2463563"/>
                  </a:lnTo>
                  <a:lnTo>
                    <a:pt x="4346094" y="2416915"/>
                  </a:lnTo>
                  <a:lnTo>
                    <a:pt x="4350669" y="2369970"/>
                  </a:lnTo>
                  <a:lnTo>
                    <a:pt x="4354247" y="2322740"/>
                  </a:lnTo>
                  <a:lnTo>
                    <a:pt x="4356815" y="2275234"/>
                  </a:lnTo>
                  <a:lnTo>
                    <a:pt x="4358364" y="2227464"/>
                  </a:lnTo>
                  <a:lnTo>
                    <a:pt x="4358882" y="2179441"/>
                  </a:lnTo>
                  <a:lnTo>
                    <a:pt x="4358364" y="2131418"/>
                  </a:lnTo>
                  <a:lnTo>
                    <a:pt x="4356815" y="2083648"/>
                  </a:lnTo>
                  <a:lnTo>
                    <a:pt x="4354247" y="2036142"/>
                  </a:lnTo>
                  <a:lnTo>
                    <a:pt x="4350669" y="1988912"/>
                  </a:lnTo>
                  <a:lnTo>
                    <a:pt x="4346094" y="1941967"/>
                  </a:lnTo>
                  <a:lnTo>
                    <a:pt x="4340531" y="1895319"/>
                  </a:lnTo>
                  <a:lnTo>
                    <a:pt x="4333990" y="1848977"/>
                  </a:lnTo>
                  <a:lnTo>
                    <a:pt x="4326484" y="1802953"/>
                  </a:lnTo>
                  <a:lnTo>
                    <a:pt x="4318021" y="1757257"/>
                  </a:lnTo>
                  <a:lnTo>
                    <a:pt x="4308614" y="1711900"/>
                  </a:lnTo>
                  <a:lnTo>
                    <a:pt x="4298272" y="1666893"/>
                  </a:lnTo>
                  <a:lnTo>
                    <a:pt x="4287007" y="1622245"/>
                  </a:lnTo>
                  <a:lnTo>
                    <a:pt x="4274828" y="1577968"/>
                  </a:lnTo>
                  <a:lnTo>
                    <a:pt x="4261746" y="1534073"/>
                  </a:lnTo>
                  <a:lnTo>
                    <a:pt x="4247773" y="1490570"/>
                  </a:lnTo>
                  <a:lnTo>
                    <a:pt x="4232918" y="1447469"/>
                  </a:lnTo>
                  <a:lnTo>
                    <a:pt x="4217193" y="1404782"/>
                  </a:lnTo>
                  <a:lnTo>
                    <a:pt x="4200608" y="1362518"/>
                  </a:lnTo>
                  <a:lnTo>
                    <a:pt x="4183173" y="1320689"/>
                  </a:lnTo>
                  <a:lnTo>
                    <a:pt x="4164900" y="1279305"/>
                  </a:lnTo>
                  <a:lnTo>
                    <a:pt x="4145798" y="1238377"/>
                  </a:lnTo>
                  <a:lnTo>
                    <a:pt x="4125879" y="1197916"/>
                  </a:lnTo>
                  <a:lnTo>
                    <a:pt x="4105154" y="1157931"/>
                  </a:lnTo>
                  <a:lnTo>
                    <a:pt x="4083632" y="1118434"/>
                  </a:lnTo>
                  <a:lnTo>
                    <a:pt x="4061324" y="1079436"/>
                  </a:lnTo>
                  <a:lnTo>
                    <a:pt x="4038242" y="1040947"/>
                  </a:lnTo>
                  <a:lnTo>
                    <a:pt x="4014395" y="1002977"/>
                  </a:lnTo>
                  <a:lnTo>
                    <a:pt x="3989795" y="965538"/>
                  </a:lnTo>
                  <a:lnTo>
                    <a:pt x="3964452" y="928639"/>
                  </a:lnTo>
                  <a:lnTo>
                    <a:pt x="3938376" y="892292"/>
                  </a:lnTo>
                  <a:lnTo>
                    <a:pt x="3911579" y="856507"/>
                  </a:lnTo>
                  <a:lnTo>
                    <a:pt x="3884070" y="821295"/>
                  </a:lnTo>
                  <a:lnTo>
                    <a:pt x="3855861" y="786667"/>
                  </a:lnTo>
                  <a:lnTo>
                    <a:pt x="3826963" y="752632"/>
                  </a:lnTo>
                  <a:lnTo>
                    <a:pt x="3797385" y="719203"/>
                  </a:lnTo>
                  <a:lnTo>
                    <a:pt x="3767138" y="686388"/>
                  </a:lnTo>
                  <a:lnTo>
                    <a:pt x="3736234" y="654200"/>
                  </a:lnTo>
                  <a:lnTo>
                    <a:pt x="3704682" y="622648"/>
                  </a:lnTo>
                  <a:lnTo>
                    <a:pt x="3672494" y="591744"/>
                  </a:lnTo>
                  <a:lnTo>
                    <a:pt x="3639679" y="561497"/>
                  </a:lnTo>
                  <a:lnTo>
                    <a:pt x="3606250" y="531919"/>
                  </a:lnTo>
                  <a:lnTo>
                    <a:pt x="3572215" y="503021"/>
                  </a:lnTo>
                  <a:lnTo>
                    <a:pt x="3537587" y="474812"/>
                  </a:lnTo>
                  <a:lnTo>
                    <a:pt x="3502375" y="447303"/>
                  </a:lnTo>
                  <a:lnTo>
                    <a:pt x="3466590" y="420506"/>
                  </a:lnTo>
                  <a:lnTo>
                    <a:pt x="3430243" y="394430"/>
                  </a:lnTo>
                  <a:lnTo>
                    <a:pt x="3393344" y="369087"/>
                  </a:lnTo>
                  <a:lnTo>
                    <a:pt x="3355905" y="344487"/>
                  </a:lnTo>
                  <a:lnTo>
                    <a:pt x="3317935" y="320640"/>
                  </a:lnTo>
                  <a:lnTo>
                    <a:pt x="3279446" y="297558"/>
                  </a:lnTo>
                  <a:lnTo>
                    <a:pt x="3240448" y="275250"/>
                  </a:lnTo>
                  <a:lnTo>
                    <a:pt x="3200951" y="253728"/>
                  </a:lnTo>
                  <a:lnTo>
                    <a:pt x="3160966" y="233003"/>
                  </a:lnTo>
                  <a:lnTo>
                    <a:pt x="3120505" y="213084"/>
                  </a:lnTo>
                  <a:lnTo>
                    <a:pt x="3079577" y="193982"/>
                  </a:lnTo>
                  <a:lnTo>
                    <a:pt x="3038193" y="175709"/>
                  </a:lnTo>
                  <a:lnTo>
                    <a:pt x="2996364" y="158274"/>
                  </a:lnTo>
                  <a:lnTo>
                    <a:pt x="2954100" y="141689"/>
                  </a:lnTo>
                  <a:lnTo>
                    <a:pt x="2911413" y="125964"/>
                  </a:lnTo>
                  <a:lnTo>
                    <a:pt x="2868312" y="111109"/>
                  </a:lnTo>
                  <a:lnTo>
                    <a:pt x="2824809" y="97136"/>
                  </a:lnTo>
                  <a:lnTo>
                    <a:pt x="2780913" y="84054"/>
                  </a:lnTo>
                  <a:lnTo>
                    <a:pt x="2736637" y="71875"/>
                  </a:lnTo>
                  <a:lnTo>
                    <a:pt x="2691989" y="60610"/>
                  </a:lnTo>
                  <a:lnTo>
                    <a:pt x="2646982" y="50268"/>
                  </a:lnTo>
                  <a:lnTo>
                    <a:pt x="2601625" y="40860"/>
                  </a:lnTo>
                  <a:lnTo>
                    <a:pt x="2555929" y="32398"/>
                  </a:lnTo>
                  <a:lnTo>
                    <a:pt x="2509905" y="24892"/>
                  </a:lnTo>
                  <a:lnTo>
                    <a:pt x="2463563" y="18351"/>
                  </a:lnTo>
                  <a:lnTo>
                    <a:pt x="2416915" y="12788"/>
                  </a:lnTo>
                  <a:lnTo>
                    <a:pt x="2369970" y="8213"/>
                  </a:lnTo>
                  <a:lnTo>
                    <a:pt x="2322740" y="4635"/>
                  </a:lnTo>
                  <a:lnTo>
                    <a:pt x="2275234" y="2067"/>
                  </a:lnTo>
                  <a:lnTo>
                    <a:pt x="2227464" y="518"/>
                  </a:lnTo>
                  <a:lnTo>
                    <a:pt x="2179441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4487593" y="1954426"/>
            <a:ext cx="3628390" cy="7988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50" spc="295" b="1">
                <a:solidFill>
                  <a:srgbClr val="F4EDEA"/>
                </a:solidFill>
                <a:latin typeface="Tahoma"/>
                <a:cs typeface="Tahoma"/>
              </a:rPr>
              <a:t>НЕ</a:t>
            </a:r>
            <a:r>
              <a:rPr dirty="0" sz="5050" spc="-120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240" b="1">
                <a:solidFill>
                  <a:srgbClr val="F4EDEA"/>
                </a:solidFill>
                <a:latin typeface="Tahoma"/>
                <a:cs typeface="Tahoma"/>
              </a:rPr>
              <a:t>ПАУКИ</a:t>
            </a:r>
            <a:endParaRPr sz="505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10" y="9538746"/>
            <a:ext cx="5751195" cy="1232535"/>
          </a:xfrm>
          <a:custGeom>
            <a:avLst/>
            <a:gdLst/>
            <a:ahLst/>
            <a:cxnLst/>
            <a:rect l="l" t="t" r="r" b="b"/>
            <a:pathLst>
              <a:path w="5751195" h="1232534">
                <a:moveTo>
                  <a:pt x="5750976" y="0"/>
                </a:moveTo>
                <a:lnTo>
                  <a:pt x="0" y="0"/>
                </a:lnTo>
                <a:lnTo>
                  <a:pt x="0" y="1232349"/>
                </a:lnTo>
                <a:lnTo>
                  <a:pt x="5750976" y="1232349"/>
                </a:lnTo>
                <a:lnTo>
                  <a:pt x="5750976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63502" y="9772332"/>
            <a:ext cx="4438015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15">
                <a:solidFill>
                  <a:srgbClr val="F4EDEA"/>
                </a:solidFill>
                <a:latin typeface="Tahoma"/>
                <a:cs typeface="Tahoma"/>
              </a:rPr>
              <a:t>Паукообразные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7768" y="540780"/>
            <a:ext cx="5889625" cy="7988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555">
                <a:solidFill>
                  <a:srgbClr val="3C3835"/>
                </a:solidFill>
              </a:rPr>
              <a:t>Иксодовый</a:t>
            </a:r>
            <a:r>
              <a:rPr dirty="0" spc="-280">
                <a:solidFill>
                  <a:srgbClr val="3C3835"/>
                </a:solidFill>
              </a:rPr>
              <a:t> </a:t>
            </a:r>
            <a:r>
              <a:rPr dirty="0" spc="570">
                <a:solidFill>
                  <a:srgbClr val="3C3835"/>
                </a:solidFill>
              </a:rPr>
              <a:t>клещ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3733" y="0"/>
                </a:moveTo>
                <a:lnTo>
                  <a:pt x="0" y="0"/>
                </a:lnTo>
                <a:lnTo>
                  <a:pt x="0" y="11308556"/>
                </a:lnTo>
                <a:lnTo>
                  <a:pt x="20103733" y="11308556"/>
                </a:lnTo>
                <a:lnTo>
                  <a:pt x="20103733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41271" y="9355264"/>
            <a:ext cx="5751195" cy="1232535"/>
          </a:xfrm>
          <a:prstGeom prst="rect">
            <a:avLst/>
          </a:prstGeom>
          <a:solidFill>
            <a:srgbClr val="B0A39B"/>
          </a:solidFill>
        </p:spPr>
        <p:txBody>
          <a:bodyPr wrap="square" lIns="0" tIns="2489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60"/>
              </a:spcBef>
            </a:pPr>
            <a:r>
              <a:rPr dirty="0" sz="4100" spc="415">
                <a:solidFill>
                  <a:srgbClr val="F4EDEA"/>
                </a:solidFill>
                <a:latin typeface="Tahoma"/>
                <a:cs typeface="Tahoma"/>
              </a:rPr>
              <a:t>Паукообразные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50644" y="6271616"/>
            <a:ext cx="6432550" cy="7988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50" spc="450">
                <a:solidFill>
                  <a:srgbClr val="3C3835"/>
                </a:solidFill>
                <a:latin typeface="Tahoma"/>
                <a:cs typeface="Tahoma"/>
              </a:rPr>
              <a:t>Клещ-краснотелка</a:t>
            </a:r>
            <a:endParaRPr sz="505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230074" y="183487"/>
            <a:ext cx="13394690" cy="10960100"/>
            <a:chOff x="6230074" y="183487"/>
            <a:chExt cx="13394690" cy="109601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63024" y="183487"/>
              <a:ext cx="10961163" cy="109601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30074" y="192464"/>
              <a:ext cx="4359275" cy="4359275"/>
            </a:xfrm>
            <a:custGeom>
              <a:avLst/>
              <a:gdLst/>
              <a:ahLst/>
              <a:cxnLst/>
              <a:rect l="l" t="t" r="r" b="b"/>
              <a:pathLst>
                <a:path w="4359275" h="4359275">
                  <a:moveTo>
                    <a:pt x="2179441" y="0"/>
                  </a:moveTo>
                  <a:lnTo>
                    <a:pt x="2131417" y="518"/>
                  </a:lnTo>
                  <a:lnTo>
                    <a:pt x="2083647" y="2067"/>
                  </a:lnTo>
                  <a:lnTo>
                    <a:pt x="2036141" y="4635"/>
                  </a:lnTo>
                  <a:lnTo>
                    <a:pt x="1988910" y="8213"/>
                  </a:lnTo>
                  <a:lnTo>
                    <a:pt x="1941965" y="12788"/>
                  </a:lnTo>
                  <a:lnTo>
                    <a:pt x="1895317" y="18351"/>
                  </a:lnTo>
                  <a:lnTo>
                    <a:pt x="1848975" y="24892"/>
                  </a:lnTo>
                  <a:lnTo>
                    <a:pt x="1802950" y="32398"/>
                  </a:lnTo>
                  <a:lnTo>
                    <a:pt x="1757254" y="40860"/>
                  </a:lnTo>
                  <a:lnTo>
                    <a:pt x="1711897" y="50268"/>
                  </a:lnTo>
                  <a:lnTo>
                    <a:pt x="1666889" y="60610"/>
                  </a:lnTo>
                  <a:lnTo>
                    <a:pt x="1622242" y="71875"/>
                  </a:lnTo>
                  <a:lnTo>
                    <a:pt x="1577965" y="84054"/>
                  </a:lnTo>
                  <a:lnTo>
                    <a:pt x="1534069" y="97136"/>
                  </a:lnTo>
                  <a:lnTo>
                    <a:pt x="1490566" y="111109"/>
                  </a:lnTo>
                  <a:lnTo>
                    <a:pt x="1447465" y="125964"/>
                  </a:lnTo>
                  <a:lnTo>
                    <a:pt x="1404777" y="141689"/>
                  </a:lnTo>
                  <a:lnTo>
                    <a:pt x="1362514" y="158274"/>
                  </a:lnTo>
                  <a:lnTo>
                    <a:pt x="1320685" y="175709"/>
                  </a:lnTo>
                  <a:lnTo>
                    <a:pt x="1279301" y="193982"/>
                  </a:lnTo>
                  <a:lnTo>
                    <a:pt x="1238373" y="213084"/>
                  </a:lnTo>
                  <a:lnTo>
                    <a:pt x="1197911" y="233003"/>
                  </a:lnTo>
                  <a:lnTo>
                    <a:pt x="1157927" y="253728"/>
                  </a:lnTo>
                  <a:lnTo>
                    <a:pt x="1118430" y="275250"/>
                  </a:lnTo>
                  <a:lnTo>
                    <a:pt x="1079431" y="297558"/>
                  </a:lnTo>
                  <a:lnTo>
                    <a:pt x="1040942" y="320640"/>
                  </a:lnTo>
                  <a:lnTo>
                    <a:pt x="1002972" y="344487"/>
                  </a:lnTo>
                  <a:lnTo>
                    <a:pt x="965533" y="369087"/>
                  </a:lnTo>
                  <a:lnTo>
                    <a:pt x="928634" y="394430"/>
                  </a:lnTo>
                  <a:lnTo>
                    <a:pt x="892288" y="420506"/>
                  </a:lnTo>
                  <a:lnTo>
                    <a:pt x="856503" y="447303"/>
                  </a:lnTo>
                  <a:lnTo>
                    <a:pt x="821291" y="474812"/>
                  </a:lnTo>
                  <a:lnTo>
                    <a:pt x="786662" y="503021"/>
                  </a:lnTo>
                  <a:lnTo>
                    <a:pt x="752628" y="531919"/>
                  </a:lnTo>
                  <a:lnTo>
                    <a:pt x="719199" y="561497"/>
                  </a:lnTo>
                  <a:lnTo>
                    <a:pt x="686384" y="591744"/>
                  </a:lnTo>
                  <a:lnTo>
                    <a:pt x="654196" y="622648"/>
                  </a:lnTo>
                  <a:lnTo>
                    <a:pt x="622644" y="654200"/>
                  </a:lnTo>
                  <a:lnTo>
                    <a:pt x="591740" y="686388"/>
                  </a:lnTo>
                  <a:lnTo>
                    <a:pt x="561494" y="719203"/>
                  </a:lnTo>
                  <a:lnTo>
                    <a:pt x="531916" y="752632"/>
                  </a:lnTo>
                  <a:lnTo>
                    <a:pt x="503017" y="786667"/>
                  </a:lnTo>
                  <a:lnTo>
                    <a:pt x="474808" y="821295"/>
                  </a:lnTo>
                  <a:lnTo>
                    <a:pt x="447300" y="856507"/>
                  </a:lnTo>
                  <a:lnTo>
                    <a:pt x="420503" y="892292"/>
                  </a:lnTo>
                  <a:lnTo>
                    <a:pt x="394427" y="928639"/>
                  </a:lnTo>
                  <a:lnTo>
                    <a:pt x="369084" y="965538"/>
                  </a:lnTo>
                  <a:lnTo>
                    <a:pt x="344484" y="1002977"/>
                  </a:lnTo>
                  <a:lnTo>
                    <a:pt x="320638" y="1040947"/>
                  </a:lnTo>
                  <a:lnTo>
                    <a:pt x="297555" y="1079436"/>
                  </a:lnTo>
                  <a:lnTo>
                    <a:pt x="275248" y="1118434"/>
                  </a:lnTo>
                  <a:lnTo>
                    <a:pt x="253726" y="1157931"/>
                  </a:lnTo>
                  <a:lnTo>
                    <a:pt x="233001" y="1197916"/>
                  </a:lnTo>
                  <a:lnTo>
                    <a:pt x="213082" y="1238377"/>
                  </a:lnTo>
                  <a:lnTo>
                    <a:pt x="193981" y="1279305"/>
                  </a:lnTo>
                  <a:lnTo>
                    <a:pt x="175707" y="1320689"/>
                  </a:lnTo>
                  <a:lnTo>
                    <a:pt x="158273" y="1362518"/>
                  </a:lnTo>
                  <a:lnTo>
                    <a:pt x="141688" y="1404782"/>
                  </a:lnTo>
                  <a:lnTo>
                    <a:pt x="125963" y="1447469"/>
                  </a:lnTo>
                  <a:lnTo>
                    <a:pt x="111108" y="1490570"/>
                  </a:lnTo>
                  <a:lnTo>
                    <a:pt x="97135" y="1534073"/>
                  </a:lnTo>
                  <a:lnTo>
                    <a:pt x="84054" y="1577968"/>
                  </a:lnTo>
                  <a:lnTo>
                    <a:pt x="71875" y="1622245"/>
                  </a:lnTo>
                  <a:lnTo>
                    <a:pt x="60609" y="1666893"/>
                  </a:lnTo>
                  <a:lnTo>
                    <a:pt x="50267" y="1711900"/>
                  </a:lnTo>
                  <a:lnTo>
                    <a:pt x="40860" y="1757257"/>
                  </a:lnTo>
                  <a:lnTo>
                    <a:pt x="32398" y="1802953"/>
                  </a:lnTo>
                  <a:lnTo>
                    <a:pt x="24891" y="1848977"/>
                  </a:lnTo>
                  <a:lnTo>
                    <a:pt x="18351" y="1895319"/>
                  </a:lnTo>
                  <a:lnTo>
                    <a:pt x="12788" y="1941967"/>
                  </a:lnTo>
                  <a:lnTo>
                    <a:pt x="8213" y="1988912"/>
                  </a:lnTo>
                  <a:lnTo>
                    <a:pt x="4635" y="2036142"/>
                  </a:lnTo>
                  <a:lnTo>
                    <a:pt x="2067" y="2083648"/>
                  </a:lnTo>
                  <a:lnTo>
                    <a:pt x="518" y="2131418"/>
                  </a:lnTo>
                  <a:lnTo>
                    <a:pt x="0" y="2179441"/>
                  </a:lnTo>
                  <a:lnTo>
                    <a:pt x="518" y="2227464"/>
                  </a:lnTo>
                  <a:lnTo>
                    <a:pt x="2067" y="2275234"/>
                  </a:lnTo>
                  <a:lnTo>
                    <a:pt x="4635" y="2322740"/>
                  </a:lnTo>
                  <a:lnTo>
                    <a:pt x="8213" y="2369970"/>
                  </a:lnTo>
                  <a:lnTo>
                    <a:pt x="12788" y="2416915"/>
                  </a:lnTo>
                  <a:lnTo>
                    <a:pt x="18351" y="2463563"/>
                  </a:lnTo>
                  <a:lnTo>
                    <a:pt x="24891" y="2509905"/>
                  </a:lnTo>
                  <a:lnTo>
                    <a:pt x="32398" y="2555929"/>
                  </a:lnTo>
                  <a:lnTo>
                    <a:pt x="40860" y="2601625"/>
                  </a:lnTo>
                  <a:lnTo>
                    <a:pt x="50267" y="2646982"/>
                  </a:lnTo>
                  <a:lnTo>
                    <a:pt x="60609" y="2691989"/>
                  </a:lnTo>
                  <a:lnTo>
                    <a:pt x="71875" y="2736637"/>
                  </a:lnTo>
                  <a:lnTo>
                    <a:pt x="84054" y="2780913"/>
                  </a:lnTo>
                  <a:lnTo>
                    <a:pt x="97135" y="2824809"/>
                  </a:lnTo>
                  <a:lnTo>
                    <a:pt x="111108" y="2868312"/>
                  </a:lnTo>
                  <a:lnTo>
                    <a:pt x="125963" y="2911413"/>
                  </a:lnTo>
                  <a:lnTo>
                    <a:pt x="141688" y="2954100"/>
                  </a:lnTo>
                  <a:lnTo>
                    <a:pt x="158273" y="2996364"/>
                  </a:lnTo>
                  <a:lnTo>
                    <a:pt x="175707" y="3038193"/>
                  </a:lnTo>
                  <a:lnTo>
                    <a:pt x="193981" y="3079577"/>
                  </a:lnTo>
                  <a:lnTo>
                    <a:pt x="213082" y="3120505"/>
                  </a:lnTo>
                  <a:lnTo>
                    <a:pt x="233001" y="3160966"/>
                  </a:lnTo>
                  <a:lnTo>
                    <a:pt x="253726" y="3200951"/>
                  </a:lnTo>
                  <a:lnTo>
                    <a:pt x="275248" y="3240448"/>
                  </a:lnTo>
                  <a:lnTo>
                    <a:pt x="297555" y="3279446"/>
                  </a:lnTo>
                  <a:lnTo>
                    <a:pt x="320638" y="3317935"/>
                  </a:lnTo>
                  <a:lnTo>
                    <a:pt x="344484" y="3355905"/>
                  </a:lnTo>
                  <a:lnTo>
                    <a:pt x="369084" y="3393344"/>
                  </a:lnTo>
                  <a:lnTo>
                    <a:pt x="394427" y="3430243"/>
                  </a:lnTo>
                  <a:lnTo>
                    <a:pt x="420503" y="3466590"/>
                  </a:lnTo>
                  <a:lnTo>
                    <a:pt x="447300" y="3502375"/>
                  </a:lnTo>
                  <a:lnTo>
                    <a:pt x="474808" y="3537587"/>
                  </a:lnTo>
                  <a:lnTo>
                    <a:pt x="503017" y="3572215"/>
                  </a:lnTo>
                  <a:lnTo>
                    <a:pt x="531916" y="3606250"/>
                  </a:lnTo>
                  <a:lnTo>
                    <a:pt x="561494" y="3639679"/>
                  </a:lnTo>
                  <a:lnTo>
                    <a:pt x="591740" y="3672494"/>
                  </a:lnTo>
                  <a:lnTo>
                    <a:pt x="622644" y="3704682"/>
                  </a:lnTo>
                  <a:lnTo>
                    <a:pt x="654196" y="3736234"/>
                  </a:lnTo>
                  <a:lnTo>
                    <a:pt x="686384" y="3767138"/>
                  </a:lnTo>
                  <a:lnTo>
                    <a:pt x="719199" y="3797385"/>
                  </a:lnTo>
                  <a:lnTo>
                    <a:pt x="752628" y="3826963"/>
                  </a:lnTo>
                  <a:lnTo>
                    <a:pt x="786662" y="3855861"/>
                  </a:lnTo>
                  <a:lnTo>
                    <a:pt x="821291" y="3884070"/>
                  </a:lnTo>
                  <a:lnTo>
                    <a:pt x="856503" y="3911579"/>
                  </a:lnTo>
                  <a:lnTo>
                    <a:pt x="892288" y="3938376"/>
                  </a:lnTo>
                  <a:lnTo>
                    <a:pt x="928634" y="3964452"/>
                  </a:lnTo>
                  <a:lnTo>
                    <a:pt x="965533" y="3989795"/>
                  </a:lnTo>
                  <a:lnTo>
                    <a:pt x="1002972" y="4014395"/>
                  </a:lnTo>
                  <a:lnTo>
                    <a:pt x="1040942" y="4038242"/>
                  </a:lnTo>
                  <a:lnTo>
                    <a:pt x="1079431" y="4061324"/>
                  </a:lnTo>
                  <a:lnTo>
                    <a:pt x="1118430" y="4083632"/>
                  </a:lnTo>
                  <a:lnTo>
                    <a:pt x="1157927" y="4105154"/>
                  </a:lnTo>
                  <a:lnTo>
                    <a:pt x="1197911" y="4125879"/>
                  </a:lnTo>
                  <a:lnTo>
                    <a:pt x="1238373" y="4145798"/>
                  </a:lnTo>
                  <a:lnTo>
                    <a:pt x="1279301" y="4164900"/>
                  </a:lnTo>
                  <a:lnTo>
                    <a:pt x="1320685" y="4183173"/>
                  </a:lnTo>
                  <a:lnTo>
                    <a:pt x="1362514" y="4200608"/>
                  </a:lnTo>
                  <a:lnTo>
                    <a:pt x="1404777" y="4217193"/>
                  </a:lnTo>
                  <a:lnTo>
                    <a:pt x="1447465" y="4232918"/>
                  </a:lnTo>
                  <a:lnTo>
                    <a:pt x="1490566" y="4247773"/>
                  </a:lnTo>
                  <a:lnTo>
                    <a:pt x="1534069" y="4261746"/>
                  </a:lnTo>
                  <a:lnTo>
                    <a:pt x="1577965" y="4274828"/>
                  </a:lnTo>
                  <a:lnTo>
                    <a:pt x="1622242" y="4287007"/>
                  </a:lnTo>
                  <a:lnTo>
                    <a:pt x="1666889" y="4298272"/>
                  </a:lnTo>
                  <a:lnTo>
                    <a:pt x="1711897" y="4308614"/>
                  </a:lnTo>
                  <a:lnTo>
                    <a:pt x="1757254" y="4318021"/>
                  </a:lnTo>
                  <a:lnTo>
                    <a:pt x="1802950" y="4326484"/>
                  </a:lnTo>
                  <a:lnTo>
                    <a:pt x="1848975" y="4333990"/>
                  </a:lnTo>
                  <a:lnTo>
                    <a:pt x="1895317" y="4340531"/>
                  </a:lnTo>
                  <a:lnTo>
                    <a:pt x="1941965" y="4346094"/>
                  </a:lnTo>
                  <a:lnTo>
                    <a:pt x="1988910" y="4350669"/>
                  </a:lnTo>
                  <a:lnTo>
                    <a:pt x="2036141" y="4354247"/>
                  </a:lnTo>
                  <a:lnTo>
                    <a:pt x="2083647" y="4356815"/>
                  </a:lnTo>
                  <a:lnTo>
                    <a:pt x="2131417" y="4358364"/>
                  </a:lnTo>
                  <a:lnTo>
                    <a:pt x="2179441" y="4358882"/>
                  </a:lnTo>
                  <a:lnTo>
                    <a:pt x="2227464" y="4358364"/>
                  </a:lnTo>
                  <a:lnTo>
                    <a:pt x="2275234" y="4356815"/>
                  </a:lnTo>
                  <a:lnTo>
                    <a:pt x="2322740" y="4354247"/>
                  </a:lnTo>
                  <a:lnTo>
                    <a:pt x="2369970" y="4350669"/>
                  </a:lnTo>
                  <a:lnTo>
                    <a:pt x="2416915" y="4346094"/>
                  </a:lnTo>
                  <a:lnTo>
                    <a:pt x="2463563" y="4340531"/>
                  </a:lnTo>
                  <a:lnTo>
                    <a:pt x="2509905" y="4333990"/>
                  </a:lnTo>
                  <a:lnTo>
                    <a:pt x="2555929" y="4326484"/>
                  </a:lnTo>
                  <a:lnTo>
                    <a:pt x="2601624" y="4318021"/>
                  </a:lnTo>
                  <a:lnTo>
                    <a:pt x="2646981" y="4308614"/>
                  </a:lnTo>
                  <a:lnTo>
                    <a:pt x="2691989" y="4298272"/>
                  </a:lnTo>
                  <a:lnTo>
                    <a:pt x="2736636" y="4287007"/>
                  </a:lnTo>
                  <a:lnTo>
                    <a:pt x="2780913" y="4274828"/>
                  </a:lnTo>
                  <a:lnTo>
                    <a:pt x="2824808" y="4261746"/>
                  </a:lnTo>
                  <a:lnTo>
                    <a:pt x="2868311" y="4247773"/>
                  </a:lnTo>
                  <a:lnTo>
                    <a:pt x="2911412" y="4232918"/>
                  </a:lnTo>
                  <a:lnTo>
                    <a:pt x="2954099" y="4217193"/>
                  </a:lnTo>
                  <a:lnTo>
                    <a:pt x="2996362" y="4200608"/>
                  </a:lnTo>
                  <a:lnTo>
                    <a:pt x="3038191" y="4183173"/>
                  </a:lnTo>
                  <a:lnTo>
                    <a:pt x="3079575" y="4164900"/>
                  </a:lnTo>
                  <a:lnTo>
                    <a:pt x="3120503" y="4145798"/>
                  </a:lnTo>
                  <a:lnTo>
                    <a:pt x="3160964" y="4125879"/>
                  </a:lnTo>
                  <a:lnTo>
                    <a:pt x="3200948" y="4105154"/>
                  </a:lnTo>
                  <a:lnTo>
                    <a:pt x="3240445" y="4083632"/>
                  </a:lnTo>
                  <a:lnTo>
                    <a:pt x="3279443" y="4061324"/>
                  </a:lnTo>
                  <a:lnTo>
                    <a:pt x="3317932" y="4038242"/>
                  </a:lnTo>
                  <a:lnTo>
                    <a:pt x="3355902" y="4014395"/>
                  </a:lnTo>
                  <a:lnTo>
                    <a:pt x="3393341" y="3989795"/>
                  </a:lnTo>
                  <a:lnTo>
                    <a:pt x="3430239" y="3964452"/>
                  </a:lnTo>
                  <a:lnTo>
                    <a:pt x="3466586" y="3938376"/>
                  </a:lnTo>
                  <a:lnTo>
                    <a:pt x="3502371" y="3911579"/>
                  </a:lnTo>
                  <a:lnTo>
                    <a:pt x="3537583" y="3884070"/>
                  </a:lnTo>
                  <a:lnTo>
                    <a:pt x="3572211" y="3855861"/>
                  </a:lnTo>
                  <a:lnTo>
                    <a:pt x="3606245" y="3826963"/>
                  </a:lnTo>
                  <a:lnTo>
                    <a:pt x="3639675" y="3797385"/>
                  </a:lnTo>
                  <a:lnTo>
                    <a:pt x="3672489" y="3767138"/>
                  </a:lnTo>
                  <a:lnTo>
                    <a:pt x="3704677" y="3736234"/>
                  </a:lnTo>
                  <a:lnTo>
                    <a:pt x="3736228" y="3704682"/>
                  </a:lnTo>
                  <a:lnTo>
                    <a:pt x="3767133" y="3672494"/>
                  </a:lnTo>
                  <a:lnTo>
                    <a:pt x="3797379" y="3639679"/>
                  </a:lnTo>
                  <a:lnTo>
                    <a:pt x="3826957" y="3606250"/>
                  </a:lnTo>
                  <a:lnTo>
                    <a:pt x="3855855" y="3572215"/>
                  </a:lnTo>
                  <a:lnTo>
                    <a:pt x="3884064" y="3537587"/>
                  </a:lnTo>
                  <a:lnTo>
                    <a:pt x="3911572" y="3502375"/>
                  </a:lnTo>
                  <a:lnTo>
                    <a:pt x="3938369" y="3466590"/>
                  </a:lnTo>
                  <a:lnTo>
                    <a:pt x="3964445" y="3430243"/>
                  </a:lnTo>
                  <a:lnTo>
                    <a:pt x="3989788" y="3393344"/>
                  </a:lnTo>
                  <a:lnTo>
                    <a:pt x="4014388" y="3355905"/>
                  </a:lnTo>
                  <a:lnTo>
                    <a:pt x="4038234" y="3317935"/>
                  </a:lnTo>
                  <a:lnTo>
                    <a:pt x="4061317" y="3279446"/>
                  </a:lnTo>
                  <a:lnTo>
                    <a:pt x="4083624" y="3240448"/>
                  </a:lnTo>
                  <a:lnTo>
                    <a:pt x="4105146" y="3200951"/>
                  </a:lnTo>
                  <a:lnTo>
                    <a:pt x="4125871" y="3160966"/>
                  </a:lnTo>
                  <a:lnTo>
                    <a:pt x="4145790" y="3120505"/>
                  </a:lnTo>
                  <a:lnTo>
                    <a:pt x="4164891" y="3079577"/>
                  </a:lnTo>
                  <a:lnTo>
                    <a:pt x="4183164" y="3038193"/>
                  </a:lnTo>
                  <a:lnTo>
                    <a:pt x="4200599" y="2996364"/>
                  </a:lnTo>
                  <a:lnTo>
                    <a:pt x="4217184" y="2954100"/>
                  </a:lnTo>
                  <a:lnTo>
                    <a:pt x="4232909" y="2911413"/>
                  </a:lnTo>
                  <a:lnTo>
                    <a:pt x="4247764" y="2868312"/>
                  </a:lnTo>
                  <a:lnTo>
                    <a:pt x="4261737" y="2824809"/>
                  </a:lnTo>
                  <a:lnTo>
                    <a:pt x="4274818" y="2780913"/>
                  </a:lnTo>
                  <a:lnTo>
                    <a:pt x="4286997" y="2736637"/>
                  </a:lnTo>
                  <a:lnTo>
                    <a:pt x="4298262" y="2691989"/>
                  </a:lnTo>
                  <a:lnTo>
                    <a:pt x="4308604" y="2646982"/>
                  </a:lnTo>
                  <a:lnTo>
                    <a:pt x="4318011" y="2601625"/>
                  </a:lnTo>
                  <a:lnTo>
                    <a:pt x="4326474" y="2555929"/>
                  </a:lnTo>
                  <a:lnTo>
                    <a:pt x="4333980" y="2509905"/>
                  </a:lnTo>
                  <a:lnTo>
                    <a:pt x="4340520" y="2463563"/>
                  </a:lnTo>
                  <a:lnTo>
                    <a:pt x="4346083" y="2416915"/>
                  </a:lnTo>
                  <a:lnTo>
                    <a:pt x="4350659" y="2369970"/>
                  </a:lnTo>
                  <a:lnTo>
                    <a:pt x="4354236" y="2322740"/>
                  </a:lnTo>
                  <a:lnTo>
                    <a:pt x="4356805" y="2275234"/>
                  </a:lnTo>
                  <a:lnTo>
                    <a:pt x="4358353" y="2227464"/>
                  </a:lnTo>
                  <a:lnTo>
                    <a:pt x="4358872" y="2179441"/>
                  </a:lnTo>
                  <a:lnTo>
                    <a:pt x="4358353" y="2131418"/>
                  </a:lnTo>
                  <a:lnTo>
                    <a:pt x="4356805" y="2083648"/>
                  </a:lnTo>
                  <a:lnTo>
                    <a:pt x="4354236" y="2036142"/>
                  </a:lnTo>
                  <a:lnTo>
                    <a:pt x="4350659" y="1988912"/>
                  </a:lnTo>
                  <a:lnTo>
                    <a:pt x="4346083" y="1941967"/>
                  </a:lnTo>
                  <a:lnTo>
                    <a:pt x="4340520" y="1895319"/>
                  </a:lnTo>
                  <a:lnTo>
                    <a:pt x="4333980" y="1848977"/>
                  </a:lnTo>
                  <a:lnTo>
                    <a:pt x="4326474" y="1802953"/>
                  </a:lnTo>
                  <a:lnTo>
                    <a:pt x="4318011" y="1757257"/>
                  </a:lnTo>
                  <a:lnTo>
                    <a:pt x="4308604" y="1711900"/>
                  </a:lnTo>
                  <a:lnTo>
                    <a:pt x="4298262" y="1666893"/>
                  </a:lnTo>
                  <a:lnTo>
                    <a:pt x="4286997" y="1622245"/>
                  </a:lnTo>
                  <a:lnTo>
                    <a:pt x="4274818" y="1577968"/>
                  </a:lnTo>
                  <a:lnTo>
                    <a:pt x="4261737" y="1534073"/>
                  </a:lnTo>
                  <a:lnTo>
                    <a:pt x="4247764" y="1490570"/>
                  </a:lnTo>
                  <a:lnTo>
                    <a:pt x="4232909" y="1447469"/>
                  </a:lnTo>
                  <a:lnTo>
                    <a:pt x="4217184" y="1404782"/>
                  </a:lnTo>
                  <a:lnTo>
                    <a:pt x="4200599" y="1362518"/>
                  </a:lnTo>
                  <a:lnTo>
                    <a:pt x="4183164" y="1320689"/>
                  </a:lnTo>
                  <a:lnTo>
                    <a:pt x="4164891" y="1279305"/>
                  </a:lnTo>
                  <a:lnTo>
                    <a:pt x="4145790" y="1238377"/>
                  </a:lnTo>
                  <a:lnTo>
                    <a:pt x="4125871" y="1197916"/>
                  </a:lnTo>
                  <a:lnTo>
                    <a:pt x="4105146" y="1157931"/>
                  </a:lnTo>
                  <a:lnTo>
                    <a:pt x="4083624" y="1118434"/>
                  </a:lnTo>
                  <a:lnTo>
                    <a:pt x="4061317" y="1079436"/>
                  </a:lnTo>
                  <a:lnTo>
                    <a:pt x="4038234" y="1040947"/>
                  </a:lnTo>
                  <a:lnTo>
                    <a:pt x="4014388" y="1002977"/>
                  </a:lnTo>
                  <a:lnTo>
                    <a:pt x="3989788" y="965538"/>
                  </a:lnTo>
                  <a:lnTo>
                    <a:pt x="3964445" y="928639"/>
                  </a:lnTo>
                  <a:lnTo>
                    <a:pt x="3938369" y="892292"/>
                  </a:lnTo>
                  <a:lnTo>
                    <a:pt x="3911572" y="856507"/>
                  </a:lnTo>
                  <a:lnTo>
                    <a:pt x="3884064" y="821295"/>
                  </a:lnTo>
                  <a:lnTo>
                    <a:pt x="3855855" y="786667"/>
                  </a:lnTo>
                  <a:lnTo>
                    <a:pt x="3826957" y="752632"/>
                  </a:lnTo>
                  <a:lnTo>
                    <a:pt x="3797379" y="719203"/>
                  </a:lnTo>
                  <a:lnTo>
                    <a:pt x="3767133" y="686388"/>
                  </a:lnTo>
                  <a:lnTo>
                    <a:pt x="3736228" y="654200"/>
                  </a:lnTo>
                  <a:lnTo>
                    <a:pt x="3704677" y="622648"/>
                  </a:lnTo>
                  <a:lnTo>
                    <a:pt x="3672489" y="591744"/>
                  </a:lnTo>
                  <a:lnTo>
                    <a:pt x="3639675" y="561497"/>
                  </a:lnTo>
                  <a:lnTo>
                    <a:pt x="3606245" y="531919"/>
                  </a:lnTo>
                  <a:lnTo>
                    <a:pt x="3572211" y="503021"/>
                  </a:lnTo>
                  <a:lnTo>
                    <a:pt x="3537583" y="474812"/>
                  </a:lnTo>
                  <a:lnTo>
                    <a:pt x="3502371" y="447303"/>
                  </a:lnTo>
                  <a:lnTo>
                    <a:pt x="3466586" y="420506"/>
                  </a:lnTo>
                  <a:lnTo>
                    <a:pt x="3430239" y="394430"/>
                  </a:lnTo>
                  <a:lnTo>
                    <a:pt x="3393341" y="369087"/>
                  </a:lnTo>
                  <a:lnTo>
                    <a:pt x="3355902" y="344487"/>
                  </a:lnTo>
                  <a:lnTo>
                    <a:pt x="3317932" y="320640"/>
                  </a:lnTo>
                  <a:lnTo>
                    <a:pt x="3279443" y="297558"/>
                  </a:lnTo>
                  <a:lnTo>
                    <a:pt x="3240445" y="275250"/>
                  </a:lnTo>
                  <a:lnTo>
                    <a:pt x="3200948" y="253728"/>
                  </a:lnTo>
                  <a:lnTo>
                    <a:pt x="3160964" y="233003"/>
                  </a:lnTo>
                  <a:lnTo>
                    <a:pt x="3120503" y="213084"/>
                  </a:lnTo>
                  <a:lnTo>
                    <a:pt x="3079575" y="193982"/>
                  </a:lnTo>
                  <a:lnTo>
                    <a:pt x="3038191" y="175709"/>
                  </a:lnTo>
                  <a:lnTo>
                    <a:pt x="2996362" y="158274"/>
                  </a:lnTo>
                  <a:lnTo>
                    <a:pt x="2954099" y="141689"/>
                  </a:lnTo>
                  <a:lnTo>
                    <a:pt x="2911412" y="125964"/>
                  </a:lnTo>
                  <a:lnTo>
                    <a:pt x="2868311" y="111109"/>
                  </a:lnTo>
                  <a:lnTo>
                    <a:pt x="2824808" y="97136"/>
                  </a:lnTo>
                  <a:lnTo>
                    <a:pt x="2780913" y="84054"/>
                  </a:lnTo>
                  <a:lnTo>
                    <a:pt x="2736636" y="71875"/>
                  </a:lnTo>
                  <a:lnTo>
                    <a:pt x="2691989" y="60610"/>
                  </a:lnTo>
                  <a:lnTo>
                    <a:pt x="2646981" y="50268"/>
                  </a:lnTo>
                  <a:lnTo>
                    <a:pt x="2601624" y="40860"/>
                  </a:lnTo>
                  <a:lnTo>
                    <a:pt x="2555929" y="32398"/>
                  </a:lnTo>
                  <a:lnTo>
                    <a:pt x="2509905" y="24892"/>
                  </a:lnTo>
                  <a:lnTo>
                    <a:pt x="2463563" y="18351"/>
                  </a:lnTo>
                  <a:lnTo>
                    <a:pt x="2416915" y="12788"/>
                  </a:lnTo>
                  <a:lnTo>
                    <a:pt x="2369970" y="8213"/>
                  </a:lnTo>
                  <a:lnTo>
                    <a:pt x="2322740" y="4635"/>
                  </a:lnTo>
                  <a:lnTo>
                    <a:pt x="2275234" y="2067"/>
                  </a:lnTo>
                  <a:lnTo>
                    <a:pt x="2227464" y="518"/>
                  </a:lnTo>
                  <a:lnTo>
                    <a:pt x="2179441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95388" y="1954426"/>
            <a:ext cx="3628390" cy="7988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295" b="1">
                <a:solidFill>
                  <a:srgbClr val="F4EDEA"/>
                </a:solidFill>
                <a:latin typeface="Tahoma"/>
                <a:cs typeface="Tahoma"/>
              </a:rPr>
              <a:t>НЕ</a:t>
            </a:r>
            <a:r>
              <a:rPr dirty="0" spc="-120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pc="240" b="1">
                <a:solidFill>
                  <a:srgbClr val="F4EDEA"/>
                </a:solidFill>
                <a:latin typeface="Tahoma"/>
                <a:cs typeface="Tahoma"/>
              </a:rPr>
              <a:t>ПАУКИ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309" y="311089"/>
            <a:ext cx="6390574" cy="526240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85824" y="5811211"/>
            <a:ext cx="7358378" cy="52528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85825" y="311089"/>
            <a:ext cx="7358378" cy="526240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2310" y="5811206"/>
            <a:ext cx="6390574" cy="530801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799297" y="5079218"/>
            <a:ext cx="3165475" cy="1451610"/>
          </a:xfrm>
          <a:prstGeom prst="rect"/>
        </p:spPr>
        <p:txBody>
          <a:bodyPr wrap="square" lIns="0" tIns="134620" rIns="0" bIns="0" rtlCol="0" vert="horz">
            <a:spAutoFit/>
          </a:bodyPr>
          <a:lstStyle/>
          <a:p>
            <a:pPr marL="130810" marR="5080" indent="-118745">
              <a:lnSpc>
                <a:spcPts val="5140"/>
              </a:lnSpc>
              <a:spcBef>
                <a:spcPts val="1060"/>
              </a:spcBef>
            </a:pPr>
            <a:r>
              <a:rPr dirty="0" spc="350">
                <a:solidFill>
                  <a:srgbClr val="3C3835"/>
                </a:solidFill>
              </a:rPr>
              <a:t>Что</a:t>
            </a:r>
            <a:r>
              <a:rPr dirty="0" spc="-260">
                <a:solidFill>
                  <a:srgbClr val="3C3835"/>
                </a:solidFill>
              </a:rPr>
              <a:t> </a:t>
            </a:r>
            <a:r>
              <a:rPr dirty="0" spc="380">
                <a:solidFill>
                  <a:srgbClr val="3C3835"/>
                </a:solidFill>
              </a:rPr>
              <a:t>у</a:t>
            </a:r>
            <a:r>
              <a:rPr dirty="0" spc="-260">
                <a:solidFill>
                  <a:srgbClr val="3C3835"/>
                </a:solidFill>
              </a:rPr>
              <a:t> </a:t>
            </a:r>
            <a:r>
              <a:rPr dirty="0" spc="509">
                <a:solidFill>
                  <a:srgbClr val="3C3835"/>
                </a:solidFill>
              </a:rPr>
              <a:t>них </a:t>
            </a:r>
            <a:r>
              <a:rPr dirty="0" spc="-1560">
                <a:solidFill>
                  <a:srgbClr val="3C3835"/>
                </a:solidFill>
              </a:rPr>
              <a:t> </a:t>
            </a:r>
            <a:r>
              <a:rPr dirty="0" spc="490">
                <a:solidFill>
                  <a:srgbClr val="3C3835"/>
                </a:solidFill>
              </a:rPr>
              <a:t>общего?</a:t>
            </a:r>
          </a:p>
        </p:txBody>
      </p:sp>
      <p:sp>
        <p:nvSpPr>
          <p:cNvPr id="8" name="object 8"/>
          <p:cNvSpPr/>
          <p:nvPr/>
        </p:nvSpPr>
        <p:spPr>
          <a:xfrm>
            <a:off x="15269821" y="3726818"/>
            <a:ext cx="4241165" cy="4241165"/>
          </a:xfrm>
          <a:custGeom>
            <a:avLst/>
            <a:gdLst/>
            <a:ahLst/>
            <a:cxnLst/>
            <a:rect l="l" t="t" r="r" b="b"/>
            <a:pathLst>
              <a:path w="4241165" h="4241165">
                <a:moveTo>
                  <a:pt x="4241033" y="2120521"/>
                </a:moveTo>
                <a:lnTo>
                  <a:pt x="4240500" y="2168523"/>
                </a:lnTo>
                <a:lnTo>
                  <a:pt x="4238910" y="2216264"/>
                </a:lnTo>
                <a:lnTo>
                  <a:pt x="4236273" y="2263733"/>
                </a:lnTo>
                <a:lnTo>
                  <a:pt x="4232601" y="2310918"/>
                </a:lnTo>
                <a:lnTo>
                  <a:pt x="4227905" y="2357809"/>
                </a:lnTo>
                <a:lnTo>
                  <a:pt x="4222196" y="2404394"/>
                </a:lnTo>
                <a:lnTo>
                  <a:pt x="4215486" y="2450662"/>
                </a:lnTo>
                <a:lnTo>
                  <a:pt x="4207785" y="2496602"/>
                </a:lnTo>
                <a:lnTo>
                  <a:pt x="4199105" y="2542203"/>
                </a:lnTo>
                <a:lnTo>
                  <a:pt x="4189457" y="2587453"/>
                </a:lnTo>
                <a:lnTo>
                  <a:pt x="4178852" y="2632341"/>
                </a:lnTo>
                <a:lnTo>
                  <a:pt x="4167302" y="2676855"/>
                </a:lnTo>
                <a:lnTo>
                  <a:pt x="4154818" y="2720986"/>
                </a:lnTo>
                <a:lnTo>
                  <a:pt x="4141410" y="2764721"/>
                </a:lnTo>
                <a:lnTo>
                  <a:pt x="4127091" y="2808049"/>
                </a:lnTo>
                <a:lnTo>
                  <a:pt x="4111871" y="2850959"/>
                </a:lnTo>
                <a:lnTo>
                  <a:pt x="4095762" y="2893440"/>
                </a:lnTo>
                <a:lnTo>
                  <a:pt x="4078775" y="2935480"/>
                </a:lnTo>
                <a:lnTo>
                  <a:pt x="4060921" y="2977069"/>
                </a:lnTo>
                <a:lnTo>
                  <a:pt x="4042211" y="3018195"/>
                </a:lnTo>
                <a:lnTo>
                  <a:pt x="4022657" y="3058847"/>
                </a:lnTo>
                <a:lnTo>
                  <a:pt x="4002269" y="3099013"/>
                </a:lnTo>
                <a:lnTo>
                  <a:pt x="3981059" y="3138683"/>
                </a:lnTo>
                <a:lnTo>
                  <a:pt x="3959039" y="3177845"/>
                </a:lnTo>
                <a:lnTo>
                  <a:pt x="3936219" y="3216488"/>
                </a:lnTo>
                <a:lnTo>
                  <a:pt x="3912610" y="3254601"/>
                </a:lnTo>
                <a:lnTo>
                  <a:pt x="3888225" y="3292172"/>
                </a:lnTo>
                <a:lnTo>
                  <a:pt x="3863073" y="3329191"/>
                </a:lnTo>
                <a:lnTo>
                  <a:pt x="3837167" y="3365646"/>
                </a:lnTo>
                <a:lnTo>
                  <a:pt x="3810518" y="3401525"/>
                </a:lnTo>
                <a:lnTo>
                  <a:pt x="3783136" y="3436819"/>
                </a:lnTo>
                <a:lnTo>
                  <a:pt x="3755033" y="3471514"/>
                </a:lnTo>
                <a:lnTo>
                  <a:pt x="3726220" y="3505601"/>
                </a:lnTo>
                <a:lnTo>
                  <a:pt x="3696709" y="3539068"/>
                </a:lnTo>
                <a:lnTo>
                  <a:pt x="3666510" y="3571904"/>
                </a:lnTo>
                <a:lnTo>
                  <a:pt x="3635636" y="3604097"/>
                </a:lnTo>
                <a:lnTo>
                  <a:pt x="3604096" y="3635637"/>
                </a:lnTo>
                <a:lnTo>
                  <a:pt x="3571903" y="3666512"/>
                </a:lnTo>
                <a:lnTo>
                  <a:pt x="3539067" y="3696710"/>
                </a:lnTo>
                <a:lnTo>
                  <a:pt x="3505600" y="3726221"/>
                </a:lnTo>
                <a:lnTo>
                  <a:pt x="3471513" y="3755034"/>
                </a:lnTo>
                <a:lnTo>
                  <a:pt x="3436817" y="3783137"/>
                </a:lnTo>
                <a:lnTo>
                  <a:pt x="3401523" y="3810518"/>
                </a:lnTo>
                <a:lnTo>
                  <a:pt x="3365643" y="3837168"/>
                </a:lnTo>
                <a:lnTo>
                  <a:pt x="3329188" y="3863074"/>
                </a:lnTo>
                <a:lnTo>
                  <a:pt x="3292170" y="3888225"/>
                </a:lnTo>
                <a:lnTo>
                  <a:pt x="3254598" y="3912611"/>
                </a:lnTo>
                <a:lnTo>
                  <a:pt x="3216485" y="3936219"/>
                </a:lnTo>
                <a:lnTo>
                  <a:pt x="3177842" y="3959039"/>
                </a:lnTo>
                <a:lnTo>
                  <a:pt x="3138680" y="3981060"/>
                </a:lnTo>
                <a:lnTo>
                  <a:pt x="3099010" y="4002269"/>
                </a:lnTo>
                <a:lnTo>
                  <a:pt x="3058843" y="4022657"/>
                </a:lnTo>
                <a:lnTo>
                  <a:pt x="3018191" y="4042211"/>
                </a:lnTo>
                <a:lnTo>
                  <a:pt x="2977065" y="4060921"/>
                </a:lnTo>
                <a:lnTo>
                  <a:pt x="2935476" y="4078775"/>
                </a:lnTo>
                <a:lnTo>
                  <a:pt x="2893435" y="4095762"/>
                </a:lnTo>
                <a:lnTo>
                  <a:pt x="2850954" y="4111872"/>
                </a:lnTo>
                <a:lnTo>
                  <a:pt x="2808044" y="4127091"/>
                </a:lnTo>
                <a:lnTo>
                  <a:pt x="2764715" y="4141410"/>
                </a:lnTo>
                <a:lnTo>
                  <a:pt x="2720980" y="4154818"/>
                </a:lnTo>
                <a:lnTo>
                  <a:pt x="2676849" y="4167302"/>
                </a:lnTo>
                <a:lnTo>
                  <a:pt x="2632334" y="4178852"/>
                </a:lnTo>
                <a:lnTo>
                  <a:pt x="2587446" y="4189457"/>
                </a:lnTo>
                <a:lnTo>
                  <a:pt x="2542196" y="4199105"/>
                </a:lnTo>
                <a:lnTo>
                  <a:pt x="2496595" y="4207785"/>
                </a:lnTo>
                <a:lnTo>
                  <a:pt x="2450655" y="4215486"/>
                </a:lnTo>
                <a:lnTo>
                  <a:pt x="2404386" y="4222196"/>
                </a:lnTo>
                <a:lnTo>
                  <a:pt x="2357801" y="4227905"/>
                </a:lnTo>
                <a:lnTo>
                  <a:pt x="2310909" y="4232601"/>
                </a:lnTo>
                <a:lnTo>
                  <a:pt x="2263724" y="4236273"/>
                </a:lnTo>
                <a:lnTo>
                  <a:pt x="2216254" y="4238910"/>
                </a:lnTo>
                <a:lnTo>
                  <a:pt x="2168513" y="4240500"/>
                </a:lnTo>
                <a:lnTo>
                  <a:pt x="2120511" y="4241033"/>
                </a:lnTo>
                <a:lnTo>
                  <a:pt x="2072509" y="4240500"/>
                </a:lnTo>
                <a:lnTo>
                  <a:pt x="2024768" y="4238910"/>
                </a:lnTo>
                <a:lnTo>
                  <a:pt x="1977299" y="4236273"/>
                </a:lnTo>
                <a:lnTo>
                  <a:pt x="1930114" y="4232601"/>
                </a:lnTo>
                <a:lnTo>
                  <a:pt x="1883223" y="4227905"/>
                </a:lnTo>
                <a:lnTo>
                  <a:pt x="1836638" y="4222196"/>
                </a:lnTo>
                <a:lnTo>
                  <a:pt x="1790370" y="4215486"/>
                </a:lnTo>
                <a:lnTo>
                  <a:pt x="1744430" y="4207785"/>
                </a:lnTo>
                <a:lnTo>
                  <a:pt x="1698829" y="4199105"/>
                </a:lnTo>
                <a:lnTo>
                  <a:pt x="1653580" y="4189457"/>
                </a:lnTo>
                <a:lnTo>
                  <a:pt x="1608692" y="4178852"/>
                </a:lnTo>
                <a:lnTo>
                  <a:pt x="1564177" y="4167302"/>
                </a:lnTo>
                <a:lnTo>
                  <a:pt x="1520046" y="4154818"/>
                </a:lnTo>
                <a:lnTo>
                  <a:pt x="1476311" y="4141410"/>
                </a:lnTo>
                <a:lnTo>
                  <a:pt x="1432983" y="4127091"/>
                </a:lnTo>
                <a:lnTo>
                  <a:pt x="1390073" y="4111872"/>
                </a:lnTo>
                <a:lnTo>
                  <a:pt x="1347592" y="4095762"/>
                </a:lnTo>
                <a:lnTo>
                  <a:pt x="1305552" y="4078775"/>
                </a:lnTo>
                <a:lnTo>
                  <a:pt x="1263963" y="4060921"/>
                </a:lnTo>
                <a:lnTo>
                  <a:pt x="1222837" y="4042211"/>
                </a:lnTo>
                <a:lnTo>
                  <a:pt x="1182185" y="4022657"/>
                </a:lnTo>
                <a:lnTo>
                  <a:pt x="1142019" y="4002269"/>
                </a:lnTo>
                <a:lnTo>
                  <a:pt x="1102349" y="3981060"/>
                </a:lnTo>
                <a:lnTo>
                  <a:pt x="1063187" y="3959039"/>
                </a:lnTo>
                <a:lnTo>
                  <a:pt x="1024544" y="3936219"/>
                </a:lnTo>
                <a:lnTo>
                  <a:pt x="986431" y="3912611"/>
                </a:lnTo>
                <a:lnTo>
                  <a:pt x="948860" y="3888225"/>
                </a:lnTo>
                <a:lnTo>
                  <a:pt x="911841" y="3863074"/>
                </a:lnTo>
                <a:lnTo>
                  <a:pt x="875386" y="3837168"/>
                </a:lnTo>
                <a:lnTo>
                  <a:pt x="839507" y="3810518"/>
                </a:lnTo>
                <a:lnTo>
                  <a:pt x="804213" y="3783137"/>
                </a:lnTo>
                <a:lnTo>
                  <a:pt x="769518" y="3755034"/>
                </a:lnTo>
                <a:lnTo>
                  <a:pt x="735431" y="3726221"/>
                </a:lnTo>
                <a:lnTo>
                  <a:pt x="701964" y="3696710"/>
                </a:lnTo>
                <a:lnTo>
                  <a:pt x="669128" y="3666512"/>
                </a:lnTo>
                <a:lnTo>
                  <a:pt x="636935" y="3635637"/>
                </a:lnTo>
                <a:lnTo>
                  <a:pt x="605395" y="3604097"/>
                </a:lnTo>
                <a:lnTo>
                  <a:pt x="574521" y="3571904"/>
                </a:lnTo>
                <a:lnTo>
                  <a:pt x="544322" y="3539068"/>
                </a:lnTo>
                <a:lnTo>
                  <a:pt x="514811" y="3505601"/>
                </a:lnTo>
                <a:lnTo>
                  <a:pt x="485998" y="3471514"/>
                </a:lnTo>
                <a:lnTo>
                  <a:pt x="457896" y="3436819"/>
                </a:lnTo>
                <a:lnTo>
                  <a:pt x="430514" y="3401525"/>
                </a:lnTo>
                <a:lnTo>
                  <a:pt x="403864" y="3365646"/>
                </a:lnTo>
                <a:lnTo>
                  <a:pt x="377958" y="3329191"/>
                </a:lnTo>
                <a:lnTo>
                  <a:pt x="352807" y="3292172"/>
                </a:lnTo>
                <a:lnTo>
                  <a:pt x="328421" y="3254601"/>
                </a:lnTo>
                <a:lnTo>
                  <a:pt x="304813" y="3216488"/>
                </a:lnTo>
                <a:lnTo>
                  <a:pt x="281993" y="3177845"/>
                </a:lnTo>
                <a:lnTo>
                  <a:pt x="259973" y="3138683"/>
                </a:lnTo>
                <a:lnTo>
                  <a:pt x="238763" y="3099013"/>
                </a:lnTo>
                <a:lnTo>
                  <a:pt x="218375" y="3058847"/>
                </a:lnTo>
                <a:lnTo>
                  <a:pt x="198821" y="3018195"/>
                </a:lnTo>
                <a:lnTo>
                  <a:pt x="180111" y="2977069"/>
                </a:lnTo>
                <a:lnTo>
                  <a:pt x="162257" y="2935480"/>
                </a:lnTo>
                <a:lnTo>
                  <a:pt x="145270" y="2893440"/>
                </a:lnTo>
                <a:lnTo>
                  <a:pt x="129161" y="2850959"/>
                </a:lnTo>
                <a:lnTo>
                  <a:pt x="113941" y="2808049"/>
                </a:lnTo>
                <a:lnTo>
                  <a:pt x="99622" y="2764721"/>
                </a:lnTo>
                <a:lnTo>
                  <a:pt x="86214" y="2720986"/>
                </a:lnTo>
                <a:lnTo>
                  <a:pt x="73730" y="2676855"/>
                </a:lnTo>
                <a:lnTo>
                  <a:pt x="62180" y="2632341"/>
                </a:lnTo>
                <a:lnTo>
                  <a:pt x="51575" y="2587453"/>
                </a:lnTo>
                <a:lnTo>
                  <a:pt x="41927" y="2542203"/>
                </a:lnTo>
                <a:lnTo>
                  <a:pt x="33247" y="2496602"/>
                </a:lnTo>
                <a:lnTo>
                  <a:pt x="25547" y="2450662"/>
                </a:lnTo>
                <a:lnTo>
                  <a:pt x="18836" y="2404394"/>
                </a:lnTo>
                <a:lnTo>
                  <a:pt x="13127" y="2357809"/>
                </a:lnTo>
                <a:lnTo>
                  <a:pt x="8431" y="2310918"/>
                </a:lnTo>
                <a:lnTo>
                  <a:pt x="4759" y="2263733"/>
                </a:lnTo>
                <a:lnTo>
                  <a:pt x="2122" y="2216264"/>
                </a:lnTo>
                <a:lnTo>
                  <a:pt x="532" y="2168523"/>
                </a:lnTo>
                <a:lnTo>
                  <a:pt x="0" y="2120521"/>
                </a:lnTo>
                <a:lnTo>
                  <a:pt x="532" y="2072520"/>
                </a:lnTo>
                <a:lnTo>
                  <a:pt x="2122" y="2024779"/>
                </a:lnTo>
                <a:lnTo>
                  <a:pt x="4759" y="1977310"/>
                </a:lnTo>
                <a:lnTo>
                  <a:pt x="8431" y="1930124"/>
                </a:lnTo>
                <a:lnTo>
                  <a:pt x="13127" y="1883233"/>
                </a:lnTo>
                <a:lnTo>
                  <a:pt x="18836" y="1836648"/>
                </a:lnTo>
                <a:lnTo>
                  <a:pt x="25547" y="1790380"/>
                </a:lnTo>
                <a:lnTo>
                  <a:pt x="33247" y="1744440"/>
                </a:lnTo>
                <a:lnTo>
                  <a:pt x="41927" y="1698839"/>
                </a:lnTo>
                <a:lnTo>
                  <a:pt x="51575" y="1653589"/>
                </a:lnTo>
                <a:lnTo>
                  <a:pt x="62180" y="1608701"/>
                </a:lnTo>
                <a:lnTo>
                  <a:pt x="73730" y="1564187"/>
                </a:lnTo>
                <a:lnTo>
                  <a:pt x="86214" y="1520056"/>
                </a:lnTo>
                <a:lnTo>
                  <a:pt x="99622" y="1476321"/>
                </a:lnTo>
                <a:lnTo>
                  <a:pt x="113941" y="1432993"/>
                </a:lnTo>
                <a:lnTo>
                  <a:pt x="129161" y="1390082"/>
                </a:lnTo>
                <a:lnTo>
                  <a:pt x="145270" y="1347601"/>
                </a:lnTo>
                <a:lnTo>
                  <a:pt x="162257" y="1305561"/>
                </a:lnTo>
                <a:lnTo>
                  <a:pt x="180111" y="1263972"/>
                </a:lnTo>
                <a:lnTo>
                  <a:pt x="198821" y="1222846"/>
                </a:lnTo>
                <a:lnTo>
                  <a:pt x="218375" y="1182194"/>
                </a:lnTo>
                <a:lnTo>
                  <a:pt x="238763" y="1142027"/>
                </a:lnTo>
                <a:lnTo>
                  <a:pt x="259973" y="1102357"/>
                </a:lnTo>
                <a:lnTo>
                  <a:pt x="281993" y="1063195"/>
                </a:lnTo>
                <a:lnTo>
                  <a:pt x="304813" y="1024552"/>
                </a:lnTo>
                <a:lnTo>
                  <a:pt x="328421" y="986439"/>
                </a:lnTo>
                <a:lnTo>
                  <a:pt x="352807" y="948867"/>
                </a:lnTo>
                <a:lnTo>
                  <a:pt x="377958" y="911848"/>
                </a:lnTo>
                <a:lnTo>
                  <a:pt x="403864" y="875393"/>
                </a:lnTo>
                <a:lnTo>
                  <a:pt x="430514" y="839513"/>
                </a:lnTo>
                <a:lnTo>
                  <a:pt x="457896" y="804220"/>
                </a:lnTo>
                <a:lnTo>
                  <a:pt x="485998" y="769524"/>
                </a:lnTo>
                <a:lnTo>
                  <a:pt x="514811" y="735437"/>
                </a:lnTo>
                <a:lnTo>
                  <a:pt x="544322" y="701970"/>
                </a:lnTo>
                <a:lnTo>
                  <a:pt x="574521" y="669134"/>
                </a:lnTo>
                <a:lnTo>
                  <a:pt x="605395" y="636940"/>
                </a:lnTo>
                <a:lnTo>
                  <a:pt x="636935" y="605400"/>
                </a:lnTo>
                <a:lnTo>
                  <a:pt x="669128" y="574526"/>
                </a:lnTo>
                <a:lnTo>
                  <a:pt x="701964" y="544327"/>
                </a:lnTo>
                <a:lnTo>
                  <a:pt x="735431" y="514815"/>
                </a:lnTo>
                <a:lnTo>
                  <a:pt x="769518" y="486003"/>
                </a:lnTo>
                <a:lnTo>
                  <a:pt x="804213" y="457900"/>
                </a:lnTo>
                <a:lnTo>
                  <a:pt x="839507" y="430518"/>
                </a:lnTo>
                <a:lnTo>
                  <a:pt x="875386" y="403868"/>
                </a:lnTo>
                <a:lnTo>
                  <a:pt x="911841" y="377962"/>
                </a:lnTo>
                <a:lnTo>
                  <a:pt x="948860" y="352810"/>
                </a:lnTo>
                <a:lnTo>
                  <a:pt x="986431" y="328424"/>
                </a:lnTo>
                <a:lnTo>
                  <a:pt x="1024544" y="304816"/>
                </a:lnTo>
                <a:lnTo>
                  <a:pt x="1063187" y="281996"/>
                </a:lnTo>
                <a:lnTo>
                  <a:pt x="1102349" y="259975"/>
                </a:lnTo>
                <a:lnTo>
                  <a:pt x="1142019" y="238765"/>
                </a:lnTo>
                <a:lnTo>
                  <a:pt x="1182185" y="218377"/>
                </a:lnTo>
                <a:lnTo>
                  <a:pt x="1222837" y="198823"/>
                </a:lnTo>
                <a:lnTo>
                  <a:pt x="1263963" y="180113"/>
                </a:lnTo>
                <a:lnTo>
                  <a:pt x="1305552" y="162259"/>
                </a:lnTo>
                <a:lnTo>
                  <a:pt x="1347592" y="145271"/>
                </a:lnTo>
                <a:lnTo>
                  <a:pt x="1390073" y="129162"/>
                </a:lnTo>
                <a:lnTo>
                  <a:pt x="1432983" y="113942"/>
                </a:lnTo>
                <a:lnTo>
                  <a:pt x="1476311" y="99623"/>
                </a:lnTo>
                <a:lnTo>
                  <a:pt x="1520046" y="86215"/>
                </a:lnTo>
                <a:lnTo>
                  <a:pt x="1564177" y="73731"/>
                </a:lnTo>
                <a:lnTo>
                  <a:pt x="1608692" y="62181"/>
                </a:lnTo>
                <a:lnTo>
                  <a:pt x="1653580" y="51576"/>
                </a:lnTo>
                <a:lnTo>
                  <a:pt x="1698829" y="41928"/>
                </a:lnTo>
                <a:lnTo>
                  <a:pt x="1744430" y="33248"/>
                </a:lnTo>
                <a:lnTo>
                  <a:pt x="1790370" y="25547"/>
                </a:lnTo>
                <a:lnTo>
                  <a:pt x="1836638" y="18836"/>
                </a:lnTo>
                <a:lnTo>
                  <a:pt x="1883223" y="13127"/>
                </a:lnTo>
                <a:lnTo>
                  <a:pt x="1930114" y="8431"/>
                </a:lnTo>
                <a:lnTo>
                  <a:pt x="1977299" y="4759"/>
                </a:lnTo>
                <a:lnTo>
                  <a:pt x="2024768" y="2122"/>
                </a:lnTo>
                <a:lnTo>
                  <a:pt x="2072509" y="532"/>
                </a:lnTo>
                <a:lnTo>
                  <a:pt x="2120511" y="0"/>
                </a:lnTo>
                <a:lnTo>
                  <a:pt x="2168513" y="532"/>
                </a:lnTo>
                <a:lnTo>
                  <a:pt x="2216254" y="2122"/>
                </a:lnTo>
                <a:lnTo>
                  <a:pt x="2263724" y="4759"/>
                </a:lnTo>
                <a:lnTo>
                  <a:pt x="2310909" y="8431"/>
                </a:lnTo>
                <a:lnTo>
                  <a:pt x="2357801" y="13127"/>
                </a:lnTo>
                <a:lnTo>
                  <a:pt x="2404386" y="18836"/>
                </a:lnTo>
                <a:lnTo>
                  <a:pt x="2450655" y="25547"/>
                </a:lnTo>
                <a:lnTo>
                  <a:pt x="2496595" y="33248"/>
                </a:lnTo>
                <a:lnTo>
                  <a:pt x="2542196" y="41928"/>
                </a:lnTo>
                <a:lnTo>
                  <a:pt x="2587446" y="51576"/>
                </a:lnTo>
                <a:lnTo>
                  <a:pt x="2632334" y="62181"/>
                </a:lnTo>
                <a:lnTo>
                  <a:pt x="2676849" y="73731"/>
                </a:lnTo>
                <a:lnTo>
                  <a:pt x="2720980" y="86215"/>
                </a:lnTo>
                <a:lnTo>
                  <a:pt x="2764715" y="99623"/>
                </a:lnTo>
                <a:lnTo>
                  <a:pt x="2808044" y="113942"/>
                </a:lnTo>
                <a:lnTo>
                  <a:pt x="2850954" y="129162"/>
                </a:lnTo>
                <a:lnTo>
                  <a:pt x="2893435" y="145271"/>
                </a:lnTo>
                <a:lnTo>
                  <a:pt x="2935476" y="162259"/>
                </a:lnTo>
                <a:lnTo>
                  <a:pt x="2977065" y="180113"/>
                </a:lnTo>
                <a:lnTo>
                  <a:pt x="3018191" y="198823"/>
                </a:lnTo>
                <a:lnTo>
                  <a:pt x="3058843" y="218377"/>
                </a:lnTo>
                <a:lnTo>
                  <a:pt x="3099010" y="238765"/>
                </a:lnTo>
                <a:lnTo>
                  <a:pt x="3138680" y="259975"/>
                </a:lnTo>
                <a:lnTo>
                  <a:pt x="3177842" y="281996"/>
                </a:lnTo>
                <a:lnTo>
                  <a:pt x="3216485" y="304816"/>
                </a:lnTo>
                <a:lnTo>
                  <a:pt x="3254598" y="328424"/>
                </a:lnTo>
                <a:lnTo>
                  <a:pt x="3292170" y="352810"/>
                </a:lnTo>
                <a:lnTo>
                  <a:pt x="3329188" y="377962"/>
                </a:lnTo>
                <a:lnTo>
                  <a:pt x="3365643" y="403868"/>
                </a:lnTo>
                <a:lnTo>
                  <a:pt x="3401523" y="430518"/>
                </a:lnTo>
                <a:lnTo>
                  <a:pt x="3436817" y="457900"/>
                </a:lnTo>
                <a:lnTo>
                  <a:pt x="3471513" y="486003"/>
                </a:lnTo>
                <a:lnTo>
                  <a:pt x="3505600" y="514815"/>
                </a:lnTo>
                <a:lnTo>
                  <a:pt x="3539067" y="544327"/>
                </a:lnTo>
                <a:lnTo>
                  <a:pt x="3571903" y="574526"/>
                </a:lnTo>
                <a:lnTo>
                  <a:pt x="3604096" y="605400"/>
                </a:lnTo>
                <a:lnTo>
                  <a:pt x="3635636" y="636940"/>
                </a:lnTo>
                <a:lnTo>
                  <a:pt x="3666510" y="669134"/>
                </a:lnTo>
                <a:lnTo>
                  <a:pt x="3696709" y="701970"/>
                </a:lnTo>
                <a:lnTo>
                  <a:pt x="3726220" y="735437"/>
                </a:lnTo>
                <a:lnTo>
                  <a:pt x="3755033" y="769524"/>
                </a:lnTo>
                <a:lnTo>
                  <a:pt x="3783136" y="804220"/>
                </a:lnTo>
                <a:lnTo>
                  <a:pt x="3810518" y="839513"/>
                </a:lnTo>
                <a:lnTo>
                  <a:pt x="3837167" y="875393"/>
                </a:lnTo>
                <a:lnTo>
                  <a:pt x="3863073" y="911848"/>
                </a:lnTo>
                <a:lnTo>
                  <a:pt x="3888225" y="948867"/>
                </a:lnTo>
                <a:lnTo>
                  <a:pt x="3912610" y="986439"/>
                </a:lnTo>
                <a:lnTo>
                  <a:pt x="3936219" y="1024552"/>
                </a:lnTo>
                <a:lnTo>
                  <a:pt x="3959039" y="1063195"/>
                </a:lnTo>
                <a:lnTo>
                  <a:pt x="3981059" y="1102357"/>
                </a:lnTo>
                <a:lnTo>
                  <a:pt x="4002269" y="1142027"/>
                </a:lnTo>
                <a:lnTo>
                  <a:pt x="4022657" y="1182194"/>
                </a:lnTo>
                <a:lnTo>
                  <a:pt x="4042211" y="1222846"/>
                </a:lnTo>
                <a:lnTo>
                  <a:pt x="4060921" y="1263972"/>
                </a:lnTo>
                <a:lnTo>
                  <a:pt x="4078775" y="1305561"/>
                </a:lnTo>
                <a:lnTo>
                  <a:pt x="4095762" y="1347601"/>
                </a:lnTo>
                <a:lnTo>
                  <a:pt x="4111871" y="1390082"/>
                </a:lnTo>
                <a:lnTo>
                  <a:pt x="4127091" y="1432993"/>
                </a:lnTo>
                <a:lnTo>
                  <a:pt x="4141410" y="1476321"/>
                </a:lnTo>
                <a:lnTo>
                  <a:pt x="4154818" y="1520056"/>
                </a:lnTo>
                <a:lnTo>
                  <a:pt x="4167302" y="1564187"/>
                </a:lnTo>
                <a:lnTo>
                  <a:pt x="4178852" y="1608701"/>
                </a:lnTo>
                <a:lnTo>
                  <a:pt x="4189457" y="1653589"/>
                </a:lnTo>
                <a:lnTo>
                  <a:pt x="4199105" y="1698839"/>
                </a:lnTo>
                <a:lnTo>
                  <a:pt x="4207785" y="1744440"/>
                </a:lnTo>
                <a:lnTo>
                  <a:pt x="4215486" y="1790380"/>
                </a:lnTo>
                <a:lnTo>
                  <a:pt x="4222196" y="1836648"/>
                </a:lnTo>
                <a:lnTo>
                  <a:pt x="4227905" y="1883233"/>
                </a:lnTo>
                <a:lnTo>
                  <a:pt x="4232601" y="1930124"/>
                </a:lnTo>
                <a:lnTo>
                  <a:pt x="4236273" y="1977310"/>
                </a:lnTo>
                <a:lnTo>
                  <a:pt x="4238910" y="2024779"/>
                </a:lnTo>
                <a:lnTo>
                  <a:pt x="4240500" y="2072520"/>
                </a:lnTo>
                <a:lnTo>
                  <a:pt x="4241033" y="2120521"/>
                </a:lnTo>
                <a:close/>
              </a:path>
            </a:pathLst>
          </a:custGeom>
          <a:ln w="376951">
            <a:solidFill>
              <a:srgbClr val="B0A39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88989" y="1034129"/>
            <a:ext cx="5021580" cy="7988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580">
                <a:solidFill>
                  <a:srgbClr val="3C3835"/>
                </a:solidFill>
              </a:rPr>
              <a:t>Водяной</a:t>
            </a:r>
            <a:r>
              <a:rPr dirty="0" spc="-280">
                <a:solidFill>
                  <a:srgbClr val="3C3835"/>
                </a:solidFill>
              </a:rPr>
              <a:t> </a:t>
            </a:r>
            <a:r>
              <a:rPr dirty="0" spc="570">
                <a:solidFill>
                  <a:srgbClr val="3C3835"/>
                </a:solidFill>
              </a:rPr>
              <a:t>клещ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560580" y="173701"/>
            <a:ext cx="13862685" cy="10961370"/>
            <a:chOff x="1560580" y="173701"/>
            <a:chExt cx="13862685" cy="109613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28271" y="173701"/>
              <a:ext cx="4427566" cy="109611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03975" y="628933"/>
              <a:ext cx="747660" cy="100506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32473" y="628933"/>
              <a:ext cx="747657" cy="100506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30143" y="1012178"/>
              <a:ext cx="397192" cy="92841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56771" y="1012178"/>
              <a:ext cx="397190" cy="92842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94160" y="1269563"/>
              <a:ext cx="759344" cy="87694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30603" y="1269563"/>
              <a:ext cx="759345" cy="87694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32010" y="1934035"/>
              <a:ext cx="385513" cy="74404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966584" y="1934035"/>
              <a:ext cx="385512" cy="74404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69861" y="2368346"/>
              <a:ext cx="385513" cy="657187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328736" y="2368336"/>
              <a:ext cx="385510" cy="657189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6031" y="2916497"/>
              <a:ext cx="397192" cy="547557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690883" y="2916476"/>
              <a:ext cx="397191" cy="547560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61466" y="3702002"/>
              <a:ext cx="357926" cy="39045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064714" y="3701981"/>
              <a:ext cx="357936" cy="390459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60580" y="192464"/>
              <a:ext cx="4359275" cy="4359275"/>
            </a:xfrm>
            <a:custGeom>
              <a:avLst/>
              <a:gdLst/>
              <a:ahLst/>
              <a:cxnLst/>
              <a:rect l="l" t="t" r="r" b="b"/>
              <a:pathLst>
                <a:path w="4359275" h="4359275">
                  <a:moveTo>
                    <a:pt x="2179441" y="0"/>
                  </a:moveTo>
                  <a:lnTo>
                    <a:pt x="2131418" y="518"/>
                  </a:lnTo>
                  <a:lnTo>
                    <a:pt x="2083648" y="2067"/>
                  </a:lnTo>
                  <a:lnTo>
                    <a:pt x="2036142" y="4635"/>
                  </a:lnTo>
                  <a:lnTo>
                    <a:pt x="1988912" y="8213"/>
                  </a:lnTo>
                  <a:lnTo>
                    <a:pt x="1941967" y="12788"/>
                  </a:lnTo>
                  <a:lnTo>
                    <a:pt x="1895319" y="18351"/>
                  </a:lnTo>
                  <a:lnTo>
                    <a:pt x="1848977" y="24892"/>
                  </a:lnTo>
                  <a:lnTo>
                    <a:pt x="1802953" y="32398"/>
                  </a:lnTo>
                  <a:lnTo>
                    <a:pt x="1757257" y="40860"/>
                  </a:lnTo>
                  <a:lnTo>
                    <a:pt x="1711900" y="50268"/>
                  </a:lnTo>
                  <a:lnTo>
                    <a:pt x="1666893" y="60610"/>
                  </a:lnTo>
                  <a:lnTo>
                    <a:pt x="1622245" y="71875"/>
                  </a:lnTo>
                  <a:lnTo>
                    <a:pt x="1577968" y="84054"/>
                  </a:lnTo>
                  <a:lnTo>
                    <a:pt x="1534073" y="97136"/>
                  </a:lnTo>
                  <a:lnTo>
                    <a:pt x="1490570" y="111109"/>
                  </a:lnTo>
                  <a:lnTo>
                    <a:pt x="1447469" y="125964"/>
                  </a:lnTo>
                  <a:lnTo>
                    <a:pt x="1404782" y="141689"/>
                  </a:lnTo>
                  <a:lnTo>
                    <a:pt x="1362518" y="158274"/>
                  </a:lnTo>
                  <a:lnTo>
                    <a:pt x="1320689" y="175709"/>
                  </a:lnTo>
                  <a:lnTo>
                    <a:pt x="1279305" y="193982"/>
                  </a:lnTo>
                  <a:lnTo>
                    <a:pt x="1238377" y="213084"/>
                  </a:lnTo>
                  <a:lnTo>
                    <a:pt x="1197916" y="233003"/>
                  </a:lnTo>
                  <a:lnTo>
                    <a:pt x="1157931" y="253728"/>
                  </a:lnTo>
                  <a:lnTo>
                    <a:pt x="1118434" y="275250"/>
                  </a:lnTo>
                  <a:lnTo>
                    <a:pt x="1079436" y="297558"/>
                  </a:lnTo>
                  <a:lnTo>
                    <a:pt x="1040947" y="320640"/>
                  </a:lnTo>
                  <a:lnTo>
                    <a:pt x="1002977" y="344487"/>
                  </a:lnTo>
                  <a:lnTo>
                    <a:pt x="965538" y="369087"/>
                  </a:lnTo>
                  <a:lnTo>
                    <a:pt x="928639" y="394430"/>
                  </a:lnTo>
                  <a:lnTo>
                    <a:pt x="892292" y="420506"/>
                  </a:lnTo>
                  <a:lnTo>
                    <a:pt x="856507" y="447303"/>
                  </a:lnTo>
                  <a:lnTo>
                    <a:pt x="821295" y="474812"/>
                  </a:lnTo>
                  <a:lnTo>
                    <a:pt x="786667" y="503021"/>
                  </a:lnTo>
                  <a:lnTo>
                    <a:pt x="752632" y="531919"/>
                  </a:lnTo>
                  <a:lnTo>
                    <a:pt x="719203" y="561497"/>
                  </a:lnTo>
                  <a:lnTo>
                    <a:pt x="686388" y="591744"/>
                  </a:lnTo>
                  <a:lnTo>
                    <a:pt x="654200" y="622648"/>
                  </a:lnTo>
                  <a:lnTo>
                    <a:pt x="622648" y="654200"/>
                  </a:lnTo>
                  <a:lnTo>
                    <a:pt x="591744" y="686388"/>
                  </a:lnTo>
                  <a:lnTo>
                    <a:pt x="561497" y="719203"/>
                  </a:lnTo>
                  <a:lnTo>
                    <a:pt x="531919" y="752632"/>
                  </a:lnTo>
                  <a:lnTo>
                    <a:pt x="503021" y="786667"/>
                  </a:lnTo>
                  <a:lnTo>
                    <a:pt x="474812" y="821295"/>
                  </a:lnTo>
                  <a:lnTo>
                    <a:pt x="447303" y="856507"/>
                  </a:lnTo>
                  <a:lnTo>
                    <a:pt x="420506" y="892292"/>
                  </a:lnTo>
                  <a:lnTo>
                    <a:pt x="394430" y="928639"/>
                  </a:lnTo>
                  <a:lnTo>
                    <a:pt x="369087" y="965538"/>
                  </a:lnTo>
                  <a:lnTo>
                    <a:pt x="344487" y="1002977"/>
                  </a:lnTo>
                  <a:lnTo>
                    <a:pt x="320640" y="1040947"/>
                  </a:lnTo>
                  <a:lnTo>
                    <a:pt x="297558" y="1079436"/>
                  </a:lnTo>
                  <a:lnTo>
                    <a:pt x="275250" y="1118434"/>
                  </a:lnTo>
                  <a:lnTo>
                    <a:pt x="253728" y="1157931"/>
                  </a:lnTo>
                  <a:lnTo>
                    <a:pt x="233003" y="1197916"/>
                  </a:lnTo>
                  <a:lnTo>
                    <a:pt x="213084" y="1238377"/>
                  </a:lnTo>
                  <a:lnTo>
                    <a:pt x="193982" y="1279305"/>
                  </a:lnTo>
                  <a:lnTo>
                    <a:pt x="175709" y="1320689"/>
                  </a:lnTo>
                  <a:lnTo>
                    <a:pt x="158274" y="1362518"/>
                  </a:lnTo>
                  <a:lnTo>
                    <a:pt x="141689" y="1404782"/>
                  </a:lnTo>
                  <a:lnTo>
                    <a:pt x="125964" y="1447469"/>
                  </a:lnTo>
                  <a:lnTo>
                    <a:pt x="111109" y="1490570"/>
                  </a:lnTo>
                  <a:lnTo>
                    <a:pt x="97136" y="1534073"/>
                  </a:lnTo>
                  <a:lnTo>
                    <a:pt x="84054" y="1577968"/>
                  </a:lnTo>
                  <a:lnTo>
                    <a:pt x="71875" y="1622245"/>
                  </a:lnTo>
                  <a:lnTo>
                    <a:pt x="60610" y="1666893"/>
                  </a:lnTo>
                  <a:lnTo>
                    <a:pt x="50268" y="1711900"/>
                  </a:lnTo>
                  <a:lnTo>
                    <a:pt x="40860" y="1757257"/>
                  </a:lnTo>
                  <a:lnTo>
                    <a:pt x="32398" y="1802953"/>
                  </a:lnTo>
                  <a:lnTo>
                    <a:pt x="24892" y="1848977"/>
                  </a:lnTo>
                  <a:lnTo>
                    <a:pt x="18351" y="1895319"/>
                  </a:lnTo>
                  <a:lnTo>
                    <a:pt x="12788" y="1941967"/>
                  </a:lnTo>
                  <a:lnTo>
                    <a:pt x="8213" y="1988912"/>
                  </a:lnTo>
                  <a:lnTo>
                    <a:pt x="4635" y="2036142"/>
                  </a:lnTo>
                  <a:lnTo>
                    <a:pt x="2067" y="2083648"/>
                  </a:lnTo>
                  <a:lnTo>
                    <a:pt x="518" y="2131418"/>
                  </a:lnTo>
                  <a:lnTo>
                    <a:pt x="0" y="2179441"/>
                  </a:lnTo>
                  <a:lnTo>
                    <a:pt x="518" y="2227464"/>
                  </a:lnTo>
                  <a:lnTo>
                    <a:pt x="2067" y="2275234"/>
                  </a:lnTo>
                  <a:lnTo>
                    <a:pt x="4635" y="2322740"/>
                  </a:lnTo>
                  <a:lnTo>
                    <a:pt x="8213" y="2369970"/>
                  </a:lnTo>
                  <a:lnTo>
                    <a:pt x="12788" y="2416915"/>
                  </a:lnTo>
                  <a:lnTo>
                    <a:pt x="18351" y="2463563"/>
                  </a:lnTo>
                  <a:lnTo>
                    <a:pt x="24892" y="2509905"/>
                  </a:lnTo>
                  <a:lnTo>
                    <a:pt x="32398" y="2555929"/>
                  </a:lnTo>
                  <a:lnTo>
                    <a:pt x="40860" y="2601625"/>
                  </a:lnTo>
                  <a:lnTo>
                    <a:pt x="50268" y="2646982"/>
                  </a:lnTo>
                  <a:lnTo>
                    <a:pt x="60610" y="2691989"/>
                  </a:lnTo>
                  <a:lnTo>
                    <a:pt x="71875" y="2736637"/>
                  </a:lnTo>
                  <a:lnTo>
                    <a:pt x="84054" y="2780913"/>
                  </a:lnTo>
                  <a:lnTo>
                    <a:pt x="97136" y="2824809"/>
                  </a:lnTo>
                  <a:lnTo>
                    <a:pt x="111109" y="2868312"/>
                  </a:lnTo>
                  <a:lnTo>
                    <a:pt x="125964" y="2911413"/>
                  </a:lnTo>
                  <a:lnTo>
                    <a:pt x="141689" y="2954100"/>
                  </a:lnTo>
                  <a:lnTo>
                    <a:pt x="158274" y="2996364"/>
                  </a:lnTo>
                  <a:lnTo>
                    <a:pt x="175709" y="3038193"/>
                  </a:lnTo>
                  <a:lnTo>
                    <a:pt x="193982" y="3079577"/>
                  </a:lnTo>
                  <a:lnTo>
                    <a:pt x="213084" y="3120505"/>
                  </a:lnTo>
                  <a:lnTo>
                    <a:pt x="233003" y="3160966"/>
                  </a:lnTo>
                  <a:lnTo>
                    <a:pt x="253728" y="3200951"/>
                  </a:lnTo>
                  <a:lnTo>
                    <a:pt x="275250" y="3240448"/>
                  </a:lnTo>
                  <a:lnTo>
                    <a:pt x="297558" y="3279446"/>
                  </a:lnTo>
                  <a:lnTo>
                    <a:pt x="320640" y="3317935"/>
                  </a:lnTo>
                  <a:lnTo>
                    <a:pt x="344487" y="3355905"/>
                  </a:lnTo>
                  <a:lnTo>
                    <a:pt x="369087" y="3393344"/>
                  </a:lnTo>
                  <a:lnTo>
                    <a:pt x="394430" y="3430243"/>
                  </a:lnTo>
                  <a:lnTo>
                    <a:pt x="420506" y="3466590"/>
                  </a:lnTo>
                  <a:lnTo>
                    <a:pt x="447303" y="3502375"/>
                  </a:lnTo>
                  <a:lnTo>
                    <a:pt x="474812" y="3537587"/>
                  </a:lnTo>
                  <a:lnTo>
                    <a:pt x="503021" y="3572215"/>
                  </a:lnTo>
                  <a:lnTo>
                    <a:pt x="531919" y="3606250"/>
                  </a:lnTo>
                  <a:lnTo>
                    <a:pt x="561497" y="3639679"/>
                  </a:lnTo>
                  <a:lnTo>
                    <a:pt x="591744" y="3672494"/>
                  </a:lnTo>
                  <a:lnTo>
                    <a:pt x="622648" y="3704682"/>
                  </a:lnTo>
                  <a:lnTo>
                    <a:pt x="654200" y="3736234"/>
                  </a:lnTo>
                  <a:lnTo>
                    <a:pt x="686388" y="3767138"/>
                  </a:lnTo>
                  <a:lnTo>
                    <a:pt x="719203" y="3797385"/>
                  </a:lnTo>
                  <a:lnTo>
                    <a:pt x="752632" y="3826963"/>
                  </a:lnTo>
                  <a:lnTo>
                    <a:pt x="786667" y="3855861"/>
                  </a:lnTo>
                  <a:lnTo>
                    <a:pt x="821295" y="3884070"/>
                  </a:lnTo>
                  <a:lnTo>
                    <a:pt x="856507" y="3911579"/>
                  </a:lnTo>
                  <a:lnTo>
                    <a:pt x="892292" y="3938376"/>
                  </a:lnTo>
                  <a:lnTo>
                    <a:pt x="928639" y="3964452"/>
                  </a:lnTo>
                  <a:lnTo>
                    <a:pt x="965538" y="3989795"/>
                  </a:lnTo>
                  <a:lnTo>
                    <a:pt x="1002977" y="4014395"/>
                  </a:lnTo>
                  <a:lnTo>
                    <a:pt x="1040947" y="4038242"/>
                  </a:lnTo>
                  <a:lnTo>
                    <a:pt x="1079436" y="4061324"/>
                  </a:lnTo>
                  <a:lnTo>
                    <a:pt x="1118434" y="4083632"/>
                  </a:lnTo>
                  <a:lnTo>
                    <a:pt x="1157931" y="4105154"/>
                  </a:lnTo>
                  <a:lnTo>
                    <a:pt x="1197916" y="4125879"/>
                  </a:lnTo>
                  <a:lnTo>
                    <a:pt x="1238377" y="4145798"/>
                  </a:lnTo>
                  <a:lnTo>
                    <a:pt x="1279305" y="4164900"/>
                  </a:lnTo>
                  <a:lnTo>
                    <a:pt x="1320689" y="4183173"/>
                  </a:lnTo>
                  <a:lnTo>
                    <a:pt x="1362518" y="4200608"/>
                  </a:lnTo>
                  <a:lnTo>
                    <a:pt x="1404782" y="4217193"/>
                  </a:lnTo>
                  <a:lnTo>
                    <a:pt x="1447469" y="4232918"/>
                  </a:lnTo>
                  <a:lnTo>
                    <a:pt x="1490570" y="4247773"/>
                  </a:lnTo>
                  <a:lnTo>
                    <a:pt x="1534073" y="4261746"/>
                  </a:lnTo>
                  <a:lnTo>
                    <a:pt x="1577968" y="4274828"/>
                  </a:lnTo>
                  <a:lnTo>
                    <a:pt x="1622245" y="4287007"/>
                  </a:lnTo>
                  <a:lnTo>
                    <a:pt x="1666893" y="4298272"/>
                  </a:lnTo>
                  <a:lnTo>
                    <a:pt x="1711900" y="4308614"/>
                  </a:lnTo>
                  <a:lnTo>
                    <a:pt x="1757257" y="4318021"/>
                  </a:lnTo>
                  <a:lnTo>
                    <a:pt x="1802953" y="4326484"/>
                  </a:lnTo>
                  <a:lnTo>
                    <a:pt x="1848977" y="4333990"/>
                  </a:lnTo>
                  <a:lnTo>
                    <a:pt x="1895319" y="4340531"/>
                  </a:lnTo>
                  <a:lnTo>
                    <a:pt x="1941967" y="4346094"/>
                  </a:lnTo>
                  <a:lnTo>
                    <a:pt x="1988912" y="4350669"/>
                  </a:lnTo>
                  <a:lnTo>
                    <a:pt x="2036142" y="4354247"/>
                  </a:lnTo>
                  <a:lnTo>
                    <a:pt x="2083648" y="4356815"/>
                  </a:lnTo>
                  <a:lnTo>
                    <a:pt x="2131418" y="4358364"/>
                  </a:lnTo>
                  <a:lnTo>
                    <a:pt x="2179441" y="4358882"/>
                  </a:lnTo>
                  <a:lnTo>
                    <a:pt x="2227464" y="4358364"/>
                  </a:lnTo>
                  <a:lnTo>
                    <a:pt x="2275234" y="4356815"/>
                  </a:lnTo>
                  <a:lnTo>
                    <a:pt x="2322740" y="4354247"/>
                  </a:lnTo>
                  <a:lnTo>
                    <a:pt x="2369970" y="4350669"/>
                  </a:lnTo>
                  <a:lnTo>
                    <a:pt x="2416915" y="4346094"/>
                  </a:lnTo>
                  <a:lnTo>
                    <a:pt x="2463563" y="4340531"/>
                  </a:lnTo>
                  <a:lnTo>
                    <a:pt x="2509905" y="4333990"/>
                  </a:lnTo>
                  <a:lnTo>
                    <a:pt x="2555929" y="4326484"/>
                  </a:lnTo>
                  <a:lnTo>
                    <a:pt x="2601625" y="4318021"/>
                  </a:lnTo>
                  <a:lnTo>
                    <a:pt x="2646982" y="4308614"/>
                  </a:lnTo>
                  <a:lnTo>
                    <a:pt x="2691989" y="4298272"/>
                  </a:lnTo>
                  <a:lnTo>
                    <a:pt x="2736637" y="4287007"/>
                  </a:lnTo>
                  <a:lnTo>
                    <a:pt x="2780913" y="4274828"/>
                  </a:lnTo>
                  <a:lnTo>
                    <a:pt x="2824809" y="4261746"/>
                  </a:lnTo>
                  <a:lnTo>
                    <a:pt x="2868312" y="4247773"/>
                  </a:lnTo>
                  <a:lnTo>
                    <a:pt x="2911413" y="4232918"/>
                  </a:lnTo>
                  <a:lnTo>
                    <a:pt x="2954100" y="4217193"/>
                  </a:lnTo>
                  <a:lnTo>
                    <a:pt x="2996364" y="4200608"/>
                  </a:lnTo>
                  <a:lnTo>
                    <a:pt x="3038193" y="4183173"/>
                  </a:lnTo>
                  <a:lnTo>
                    <a:pt x="3079577" y="4164900"/>
                  </a:lnTo>
                  <a:lnTo>
                    <a:pt x="3120505" y="4145798"/>
                  </a:lnTo>
                  <a:lnTo>
                    <a:pt x="3160966" y="4125879"/>
                  </a:lnTo>
                  <a:lnTo>
                    <a:pt x="3200951" y="4105154"/>
                  </a:lnTo>
                  <a:lnTo>
                    <a:pt x="3240448" y="4083632"/>
                  </a:lnTo>
                  <a:lnTo>
                    <a:pt x="3279446" y="4061324"/>
                  </a:lnTo>
                  <a:lnTo>
                    <a:pt x="3317935" y="4038242"/>
                  </a:lnTo>
                  <a:lnTo>
                    <a:pt x="3355905" y="4014395"/>
                  </a:lnTo>
                  <a:lnTo>
                    <a:pt x="3393344" y="3989795"/>
                  </a:lnTo>
                  <a:lnTo>
                    <a:pt x="3430243" y="3964452"/>
                  </a:lnTo>
                  <a:lnTo>
                    <a:pt x="3466590" y="3938376"/>
                  </a:lnTo>
                  <a:lnTo>
                    <a:pt x="3502375" y="3911579"/>
                  </a:lnTo>
                  <a:lnTo>
                    <a:pt x="3537587" y="3884070"/>
                  </a:lnTo>
                  <a:lnTo>
                    <a:pt x="3572215" y="3855861"/>
                  </a:lnTo>
                  <a:lnTo>
                    <a:pt x="3606250" y="3826963"/>
                  </a:lnTo>
                  <a:lnTo>
                    <a:pt x="3639679" y="3797385"/>
                  </a:lnTo>
                  <a:lnTo>
                    <a:pt x="3672494" y="3767138"/>
                  </a:lnTo>
                  <a:lnTo>
                    <a:pt x="3704682" y="3736234"/>
                  </a:lnTo>
                  <a:lnTo>
                    <a:pt x="3736234" y="3704682"/>
                  </a:lnTo>
                  <a:lnTo>
                    <a:pt x="3767138" y="3672494"/>
                  </a:lnTo>
                  <a:lnTo>
                    <a:pt x="3797385" y="3639679"/>
                  </a:lnTo>
                  <a:lnTo>
                    <a:pt x="3826963" y="3606250"/>
                  </a:lnTo>
                  <a:lnTo>
                    <a:pt x="3855861" y="3572215"/>
                  </a:lnTo>
                  <a:lnTo>
                    <a:pt x="3884070" y="3537587"/>
                  </a:lnTo>
                  <a:lnTo>
                    <a:pt x="3911579" y="3502375"/>
                  </a:lnTo>
                  <a:lnTo>
                    <a:pt x="3938376" y="3466590"/>
                  </a:lnTo>
                  <a:lnTo>
                    <a:pt x="3964452" y="3430243"/>
                  </a:lnTo>
                  <a:lnTo>
                    <a:pt x="3989795" y="3393344"/>
                  </a:lnTo>
                  <a:lnTo>
                    <a:pt x="4014395" y="3355905"/>
                  </a:lnTo>
                  <a:lnTo>
                    <a:pt x="4038242" y="3317935"/>
                  </a:lnTo>
                  <a:lnTo>
                    <a:pt x="4061324" y="3279446"/>
                  </a:lnTo>
                  <a:lnTo>
                    <a:pt x="4083632" y="3240448"/>
                  </a:lnTo>
                  <a:lnTo>
                    <a:pt x="4105154" y="3200951"/>
                  </a:lnTo>
                  <a:lnTo>
                    <a:pt x="4125879" y="3160966"/>
                  </a:lnTo>
                  <a:lnTo>
                    <a:pt x="4145798" y="3120505"/>
                  </a:lnTo>
                  <a:lnTo>
                    <a:pt x="4164900" y="3079577"/>
                  </a:lnTo>
                  <a:lnTo>
                    <a:pt x="4183173" y="3038193"/>
                  </a:lnTo>
                  <a:lnTo>
                    <a:pt x="4200608" y="2996364"/>
                  </a:lnTo>
                  <a:lnTo>
                    <a:pt x="4217193" y="2954100"/>
                  </a:lnTo>
                  <a:lnTo>
                    <a:pt x="4232918" y="2911413"/>
                  </a:lnTo>
                  <a:lnTo>
                    <a:pt x="4247773" y="2868312"/>
                  </a:lnTo>
                  <a:lnTo>
                    <a:pt x="4261746" y="2824809"/>
                  </a:lnTo>
                  <a:lnTo>
                    <a:pt x="4274828" y="2780913"/>
                  </a:lnTo>
                  <a:lnTo>
                    <a:pt x="4287007" y="2736637"/>
                  </a:lnTo>
                  <a:lnTo>
                    <a:pt x="4298272" y="2691989"/>
                  </a:lnTo>
                  <a:lnTo>
                    <a:pt x="4308614" y="2646982"/>
                  </a:lnTo>
                  <a:lnTo>
                    <a:pt x="4318021" y="2601625"/>
                  </a:lnTo>
                  <a:lnTo>
                    <a:pt x="4326484" y="2555929"/>
                  </a:lnTo>
                  <a:lnTo>
                    <a:pt x="4333990" y="2509905"/>
                  </a:lnTo>
                  <a:lnTo>
                    <a:pt x="4340531" y="2463563"/>
                  </a:lnTo>
                  <a:lnTo>
                    <a:pt x="4346094" y="2416915"/>
                  </a:lnTo>
                  <a:lnTo>
                    <a:pt x="4350669" y="2369970"/>
                  </a:lnTo>
                  <a:lnTo>
                    <a:pt x="4354247" y="2322740"/>
                  </a:lnTo>
                  <a:lnTo>
                    <a:pt x="4356815" y="2275234"/>
                  </a:lnTo>
                  <a:lnTo>
                    <a:pt x="4358364" y="2227464"/>
                  </a:lnTo>
                  <a:lnTo>
                    <a:pt x="4358882" y="2179441"/>
                  </a:lnTo>
                  <a:lnTo>
                    <a:pt x="4358364" y="2131418"/>
                  </a:lnTo>
                  <a:lnTo>
                    <a:pt x="4356815" y="2083648"/>
                  </a:lnTo>
                  <a:lnTo>
                    <a:pt x="4354247" y="2036142"/>
                  </a:lnTo>
                  <a:lnTo>
                    <a:pt x="4350669" y="1988912"/>
                  </a:lnTo>
                  <a:lnTo>
                    <a:pt x="4346094" y="1941967"/>
                  </a:lnTo>
                  <a:lnTo>
                    <a:pt x="4340531" y="1895319"/>
                  </a:lnTo>
                  <a:lnTo>
                    <a:pt x="4333990" y="1848977"/>
                  </a:lnTo>
                  <a:lnTo>
                    <a:pt x="4326484" y="1802953"/>
                  </a:lnTo>
                  <a:lnTo>
                    <a:pt x="4318021" y="1757257"/>
                  </a:lnTo>
                  <a:lnTo>
                    <a:pt x="4308614" y="1711900"/>
                  </a:lnTo>
                  <a:lnTo>
                    <a:pt x="4298272" y="1666893"/>
                  </a:lnTo>
                  <a:lnTo>
                    <a:pt x="4287007" y="1622245"/>
                  </a:lnTo>
                  <a:lnTo>
                    <a:pt x="4274828" y="1577968"/>
                  </a:lnTo>
                  <a:lnTo>
                    <a:pt x="4261746" y="1534073"/>
                  </a:lnTo>
                  <a:lnTo>
                    <a:pt x="4247773" y="1490570"/>
                  </a:lnTo>
                  <a:lnTo>
                    <a:pt x="4232918" y="1447469"/>
                  </a:lnTo>
                  <a:lnTo>
                    <a:pt x="4217193" y="1404782"/>
                  </a:lnTo>
                  <a:lnTo>
                    <a:pt x="4200608" y="1362518"/>
                  </a:lnTo>
                  <a:lnTo>
                    <a:pt x="4183173" y="1320689"/>
                  </a:lnTo>
                  <a:lnTo>
                    <a:pt x="4164900" y="1279305"/>
                  </a:lnTo>
                  <a:lnTo>
                    <a:pt x="4145798" y="1238377"/>
                  </a:lnTo>
                  <a:lnTo>
                    <a:pt x="4125879" y="1197916"/>
                  </a:lnTo>
                  <a:lnTo>
                    <a:pt x="4105154" y="1157931"/>
                  </a:lnTo>
                  <a:lnTo>
                    <a:pt x="4083632" y="1118434"/>
                  </a:lnTo>
                  <a:lnTo>
                    <a:pt x="4061324" y="1079436"/>
                  </a:lnTo>
                  <a:lnTo>
                    <a:pt x="4038242" y="1040947"/>
                  </a:lnTo>
                  <a:lnTo>
                    <a:pt x="4014395" y="1002977"/>
                  </a:lnTo>
                  <a:lnTo>
                    <a:pt x="3989795" y="965538"/>
                  </a:lnTo>
                  <a:lnTo>
                    <a:pt x="3964452" y="928639"/>
                  </a:lnTo>
                  <a:lnTo>
                    <a:pt x="3938376" y="892292"/>
                  </a:lnTo>
                  <a:lnTo>
                    <a:pt x="3911579" y="856507"/>
                  </a:lnTo>
                  <a:lnTo>
                    <a:pt x="3884070" y="821295"/>
                  </a:lnTo>
                  <a:lnTo>
                    <a:pt x="3855861" y="786667"/>
                  </a:lnTo>
                  <a:lnTo>
                    <a:pt x="3826963" y="752632"/>
                  </a:lnTo>
                  <a:lnTo>
                    <a:pt x="3797385" y="719203"/>
                  </a:lnTo>
                  <a:lnTo>
                    <a:pt x="3767138" y="686388"/>
                  </a:lnTo>
                  <a:lnTo>
                    <a:pt x="3736234" y="654200"/>
                  </a:lnTo>
                  <a:lnTo>
                    <a:pt x="3704682" y="622648"/>
                  </a:lnTo>
                  <a:lnTo>
                    <a:pt x="3672494" y="591744"/>
                  </a:lnTo>
                  <a:lnTo>
                    <a:pt x="3639679" y="561497"/>
                  </a:lnTo>
                  <a:lnTo>
                    <a:pt x="3606250" y="531919"/>
                  </a:lnTo>
                  <a:lnTo>
                    <a:pt x="3572215" y="503021"/>
                  </a:lnTo>
                  <a:lnTo>
                    <a:pt x="3537587" y="474812"/>
                  </a:lnTo>
                  <a:lnTo>
                    <a:pt x="3502375" y="447303"/>
                  </a:lnTo>
                  <a:lnTo>
                    <a:pt x="3466590" y="420506"/>
                  </a:lnTo>
                  <a:lnTo>
                    <a:pt x="3430243" y="394430"/>
                  </a:lnTo>
                  <a:lnTo>
                    <a:pt x="3393344" y="369087"/>
                  </a:lnTo>
                  <a:lnTo>
                    <a:pt x="3355905" y="344487"/>
                  </a:lnTo>
                  <a:lnTo>
                    <a:pt x="3317935" y="320640"/>
                  </a:lnTo>
                  <a:lnTo>
                    <a:pt x="3279446" y="297558"/>
                  </a:lnTo>
                  <a:lnTo>
                    <a:pt x="3240448" y="275250"/>
                  </a:lnTo>
                  <a:lnTo>
                    <a:pt x="3200951" y="253728"/>
                  </a:lnTo>
                  <a:lnTo>
                    <a:pt x="3160966" y="233003"/>
                  </a:lnTo>
                  <a:lnTo>
                    <a:pt x="3120505" y="213084"/>
                  </a:lnTo>
                  <a:lnTo>
                    <a:pt x="3079577" y="193982"/>
                  </a:lnTo>
                  <a:lnTo>
                    <a:pt x="3038193" y="175709"/>
                  </a:lnTo>
                  <a:lnTo>
                    <a:pt x="2996364" y="158274"/>
                  </a:lnTo>
                  <a:lnTo>
                    <a:pt x="2954100" y="141689"/>
                  </a:lnTo>
                  <a:lnTo>
                    <a:pt x="2911413" y="125964"/>
                  </a:lnTo>
                  <a:lnTo>
                    <a:pt x="2868312" y="111109"/>
                  </a:lnTo>
                  <a:lnTo>
                    <a:pt x="2824809" y="97136"/>
                  </a:lnTo>
                  <a:lnTo>
                    <a:pt x="2780913" y="84054"/>
                  </a:lnTo>
                  <a:lnTo>
                    <a:pt x="2736637" y="71875"/>
                  </a:lnTo>
                  <a:lnTo>
                    <a:pt x="2691989" y="60610"/>
                  </a:lnTo>
                  <a:lnTo>
                    <a:pt x="2646982" y="50268"/>
                  </a:lnTo>
                  <a:lnTo>
                    <a:pt x="2601625" y="40860"/>
                  </a:lnTo>
                  <a:lnTo>
                    <a:pt x="2555929" y="32398"/>
                  </a:lnTo>
                  <a:lnTo>
                    <a:pt x="2509905" y="24892"/>
                  </a:lnTo>
                  <a:lnTo>
                    <a:pt x="2463563" y="18351"/>
                  </a:lnTo>
                  <a:lnTo>
                    <a:pt x="2416915" y="12788"/>
                  </a:lnTo>
                  <a:lnTo>
                    <a:pt x="2369970" y="8213"/>
                  </a:lnTo>
                  <a:lnTo>
                    <a:pt x="2322740" y="4635"/>
                  </a:lnTo>
                  <a:lnTo>
                    <a:pt x="2275234" y="2067"/>
                  </a:lnTo>
                  <a:lnTo>
                    <a:pt x="2227464" y="518"/>
                  </a:lnTo>
                  <a:lnTo>
                    <a:pt x="2179441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1925898" y="1954426"/>
            <a:ext cx="3628390" cy="7988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50" spc="295" b="1">
                <a:solidFill>
                  <a:srgbClr val="F4EDEA"/>
                </a:solidFill>
                <a:latin typeface="Tahoma"/>
                <a:cs typeface="Tahoma"/>
              </a:rPr>
              <a:t>НЕ</a:t>
            </a:r>
            <a:r>
              <a:rPr dirty="0" sz="5050" spc="-120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240" b="1">
                <a:solidFill>
                  <a:srgbClr val="F4EDEA"/>
                </a:solidFill>
                <a:latin typeface="Tahoma"/>
                <a:cs typeface="Tahoma"/>
              </a:rPr>
              <a:t>ПАУКИ</a:t>
            </a:r>
            <a:endParaRPr sz="50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437004" y="8892755"/>
            <a:ext cx="5751195" cy="1232535"/>
          </a:xfrm>
          <a:prstGeom prst="rect">
            <a:avLst/>
          </a:prstGeom>
          <a:solidFill>
            <a:srgbClr val="969191"/>
          </a:solidFill>
        </p:spPr>
        <p:txBody>
          <a:bodyPr wrap="square" lIns="0" tIns="2489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60"/>
              </a:spcBef>
            </a:pPr>
            <a:r>
              <a:rPr dirty="0" sz="4100" spc="415">
                <a:solidFill>
                  <a:srgbClr val="F4EDEA"/>
                </a:solidFill>
                <a:latin typeface="Tahoma"/>
                <a:cs typeface="Tahoma"/>
              </a:rPr>
              <a:t>Паукообразные</a:t>
            </a:r>
            <a:endParaRPr sz="4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6564" y="473357"/>
            <a:ext cx="9909855" cy="103618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46347" y="473357"/>
            <a:ext cx="8431177" cy="1036183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694188"/>
            <a:ext cx="5751195" cy="1232535"/>
          </a:xfrm>
          <a:custGeom>
            <a:avLst/>
            <a:gdLst/>
            <a:ahLst/>
            <a:cxnLst/>
            <a:rect l="l" t="t" r="r" b="b"/>
            <a:pathLst>
              <a:path w="5751195" h="1232535">
                <a:moveTo>
                  <a:pt x="5750976" y="0"/>
                </a:moveTo>
                <a:lnTo>
                  <a:pt x="0" y="0"/>
                </a:lnTo>
                <a:lnTo>
                  <a:pt x="0" y="1232349"/>
                </a:lnTo>
                <a:lnTo>
                  <a:pt x="5750976" y="1232349"/>
                </a:lnTo>
                <a:lnTo>
                  <a:pt x="5750976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6590" y="927767"/>
            <a:ext cx="4438015" cy="65405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15">
                <a:solidFill>
                  <a:srgbClr val="969191"/>
                </a:solidFill>
              </a:rPr>
              <a:t>Паукообразные</a:t>
            </a:r>
            <a:endParaRPr sz="4100"/>
          </a:p>
        </p:txBody>
      </p:sp>
      <p:sp>
        <p:nvSpPr>
          <p:cNvPr id="7" name="object 7"/>
          <p:cNvSpPr/>
          <p:nvPr/>
        </p:nvSpPr>
        <p:spPr>
          <a:xfrm>
            <a:off x="8820360" y="10083818"/>
            <a:ext cx="5751195" cy="1224915"/>
          </a:xfrm>
          <a:custGeom>
            <a:avLst/>
            <a:gdLst/>
            <a:ahLst/>
            <a:cxnLst/>
            <a:rect l="l" t="t" r="r" b="b"/>
            <a:pathLst>
              <a:path w="5751194" h="1224915">
                <a:moveTo>
                  <a:pt x="5750976" y="0"/>
                </a:moveTo>
                <a:lnTo>
                  <a:pt x="0" y="0"/>
                </a:lnTo>
                <a:lnTo>
                  <a:pt x="0" y="1224737"/>
                </a:lnTo>
                <a:lnTo>
                  <a:pt x="5750976" y="1224737"/>
                </a:lnTo>
                <a:lnTo>
                  <a:pt x="5750976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476951" y="10317411"/>
            <a:ext cx="4393565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05">
                <a:solidFill>
                  <a:srgbClr val="969191"/>
                </a:solidFill>
                <a:latin typeface="Tahoma"/>
                <a:cs typeface="Tahoma"/>
              </a:rPr>
              <a:t>Паук</a:t>
            </a:r>
            <a:r>
              <a:rPr dirty="0" sz="4100" spc="-254">
                <a:solidFill>
                  <a:srgbClr val="969191"/>
                </a:solidFill>
                <a:latin typeface="Tahoma"/>
                <a:cs typeface="Tahoma"/>
              </a:rPr>
              <a:t> </a:t>
            </a:r>
            <a:r>
              <a:rPr dirty="0" sz="4100" spc="405">
                <a:solidFill>
                  <a:srgbClr val="969191"/>
                </a:solidFill>
                <a:latin typeface="Tahoma"/>
                <a:cs typeface="Tahoma"/>
              </a:rPr>
              <a:t>крестовик</a:t>
            </a:r>
            <a:endParaRPr sz="4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4" y="0"/>
            <a:ext cx="20102195" cy="11308715"/>
          </a:xfrm>
          <a:custGeom>
            <a:avLst/>
            <a:gdLst/>
            <a:ahLst/>
            <a:cxnLst/>
            <a:rect l="l" t="t" r="r" b="b"/>
            <a:pathLst>
              <a:path w="20102195" h="11308715">
                <a:moveTo>
                  <a:pt x="20101995" y="0"/>
                </a:moveTo>
                <a:lnTo>
                  <a:pt x="0" y="0"/>
                </a:lnTo>
                <a:lnTo>
                  <a:pt x="0" y="11308556"/>
                </a:lnTo>
                <a:lnTo>
                  <a:pt x="20101995" y="11308556"/>
                </a:lnTo>
                <a:lnTo>
                  <a:pt x="20101995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256972" y="361643"/>
            <a:ext cx="12847320" cy="10324465"/>
            <a:chOff x="7256972" y="361643"/>
            <a:chExt cx="12847320" cy="103244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56972" y="361643"/>
              <a:ext cx="9559917" cy="96018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95949" y="361653"/>
              <a:ext cx="3308150" cy="103242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56972" y="9942513"/>
              <a:ext cx="9559917" cy="743422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605060" y="26334"/>
            <a:ext cx="6280150" cy="11282680"/>
          </a:xfrm>
          <a:custGeom>
            <a:avLst/>
            <a:gdLst/>
            <a:ahLst/>
            <a:cxnLst/>
            <a:rect l="l" t="t" r="r" b="b"/>
            <a:pathLst>
              <a:path w="6280150" h="11282680">
                <a:moveTo>
                  <a:pt x="6280081" y="0"/>
                </a:moveTo>
                <a:lnTo>
                  <a:pt x="0" y="0"/>
                </a:lnTo>
                <a:lnTo>
                  <a:pt x="0" y="11282221"/>
                </a:lnTo>
                <a:lnTo>
                  <a:pt x="6280081" y="11282221"/>
                </a:lnTo>
                <a:lnTo>
                  <a:pt x="6280081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26975" y="4640898"/>
            <a:ext cx="5036820" cy="1451610"/>
          </a:xfrm>
          <a:prstGeom prst="rect"/>
        </p:spPr>
        <p:txBody>
          <a:bodyPr wrap="square" lIns="0" tIns="134620" rIns="0" bIns="0" rtlCol="0" vert="horz">
            <a:spAutoFit/>
          </a:bodyPr>
          <a:lstStyle/>
          <a:p>
            <a:pPr marL="198755" marR="5080" indent="-186690">
              <a:lnSpc>
                <a:spcPts val="5140"/>
              </a:lnSpc>
              <a:spcBef>
                <a:spcPts val="1060"/>
              </a:spcBef>
            </a:pPr>
            <a:r>
              <a:rPr dirty="0" spc="495">
                <a:solidFill>
                  <a:srgbClr val="F4EDEA"/>
                </a:solidFill>
              </a:rPr>
              <a:t>Паук</a:t>
            </a:r>
            <a:r>
              <a:rPr dirty="0" spc="-285">
                <a:solidFill>
                  <a:srgbClr val="F4EDEA"/>
                </a:solidFill>
              </a:rPr>
              <a:t> </a:t>
            </a:r>
            <a:r>
              <a:rPr dirty="0" spc="295">
                <a:solidFill>
                  <a:srgbClr val="F4EDEA"/>
                </a:solidFill>
              </a:rPr>
              <a:t>каракурт, </a:t>
            </a:r>
            <a:r>
              <a:rPr dirty="0" spc="-1560">
                <a:solidFill>
                  <a:srgbClr val="F4EDEA"/>
                </a:solidFill>
              </a:rPr>
              <a:t> </a:t>
            </a:r>
            <a:r>
              <a:rPr dirty="0" spc="490">
                <a:solidFill>
                  <a:srgbClr val="F4EDEA"/>
                </a:solidFill>
              </a:rPr>
              <a:t>чёрная</a:t>
            </a:r>
            <a:r>
              <a:rPr dirty="0" spc="-250">
                <a:solidFill>
                  <a:srgbClr val="F4EDEA"/>
                </a:solidFill>
              </a:rPr>
              <a:t> </a:t>
            </a:r>
            <a:r>
              <a:rPr dirty="0" spc="465">
                <a:solidFill>
                  <a:srgbClr val="F4EDEA"/>
                </a:solidFill>
              </a:rPr>
              <a:t>вдова</a:t>
            </a:r>
          </a:p>
        </p:txBody>
      </p:sp>
      <p:sp>
        <p:nvSpPr>
          <p:cNvPr id="9" name="object 9"/>
          <p:cNvSpPr/>
          <p:nvPr/>
        </p:nvSpPr>
        <p:spPr>
          <a:xfrm>
            <a:off x="14374714" y="9692406"/>
            <a:ext cx="5729605" cy="1232535"/>
          </a:xfrm>
          <a:custGeom>
            <a:avLst/>
            <a:gdLst/>
            <a:ahLst/>
            <a:cxnLst/>
            <a:rect l="l" t="t" r="r" b="b"/>
            <a:pathLst>
              <a:path w="5729605" h="1232534">
                <a:moveTo>
                  <a:pt x="5729385" y="0"/>
                </a:moveTo>
                <a:lnTo>
                  <a:pt x="0" y="0"/>
                </a:lnTo>
                <a:lnTo>
                  <a:pt x="0" y="1232349"/>
                </a:lnTo>
                <a:lnTo>
                  <a:pt x="5729385" y="1232349"/>
                </a:lnTo>
                <a:lnTo>
                  <a:pt x="5729385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5031305" y="9925980"/>
            <a:ext cx="4438015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15">
                <a:solidFill>
                  <a:srgbClr val="F4EDEA"/>
                </a:solidFill>
                <a:latin typeface="Tahoma"/>
                <a:cs typeface="Tahoma"/>
              </a:rPr>
              <a:t>Паукообразные</a:t>
            </a:r>
            <a:endParaRPr sz="4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71482"/>
            <a:ext cx="5751195" cy="1232535"/>
          </a:xfrm>
          <a:custGeom>
            <a:avLst/>
            <a:gdLst/>
            <a:ahLst/>
            <a:cxnLst/>
            <a:rect l="l" t="t" r="r" b="b"/>
            <a:pathLst>
              <a:path w="5751195" h="1232534">
                <a:moveTo>
                  <a:pt x="5750976" y="0"/>
                </a:moveTo>
                <a:lnTo>
                  <a:pt x="0" y="0"/>
                </a:lnTo>
                <a:lnTo>
                  <a:pt x="0" y="1232349"/>
                </a:lnTo>
                <a:lnTo>
                  <a:pt x="5750976" y="1232349"/>
                </a:lnTo>
                <a:lnTo>
                  <a:pt x="5750976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56590" y="9305079"/>
            <a:ext cx="4438015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15">
                <a:solidFill>
                  <a:srgbClr val="F4EDEA"/>
                </a:solidFill>
                <a:latin typeface="Tahoma"/>
                <a:cs typeface="Tahoma"/>
              </a:rPr>
              <a:t>Паукообразные</a:t>
            </a:r>
            <a:endParaRPr sz="41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47277" y="319414"/>
            <a:ext cx="10338435" cy="7760970"/>
            <a:chOff x="347277" y="319414"/>
            <a:chExt cx="10338435" cy="776097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7277" y="319414"/>
              <a:ext cx="6288504" cy="62954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1966" y="319414"/>
              <a:ext cx="4063342" cy="776043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277" y="6601013"/>
              <a:ext cx="6288504" cy="147883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96384" y="307205"/>
            <a:ext cx="8660427" cy="777740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1362694" y="9184220"/>
            <a:ext cx="3117215" cy="7988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50" spc="-35">
                <a:solidFill>
                  <a:srgbClr val="3C3835"/>
                </a:solidFill>
                <a:latin typeface="Tahoma"/>
                <a:cs typeface="Tahoma"/>
              </a:rPr>
              <a:t>Т</a:t>
            </a:r>
            <a:r>
              <a:rPr dirty="0" sz="5050" spc="505">
                <a:solidFill>
                  <a:srgbClr val="3C3835"/>
                </a:solidFill>
                <a:latin typeface="Tahoma"/>
                <a:cs typeface="Tahoma"/>
              </a:rPr>
              <a:t>а</a:t>
            </a:r>
            <a:r>
              <a:rPr dirty="0" sz="5050" spc="500">
                <a:solidFill>
                  <a:srgbClr val="3C3835"/>
                </a:solidFill>
                <a:latin typeface="Tahoma"/>
                <a:cs typeface="Tahoma"/>
              </a:rPr>
              <a:t>р</a:t>
            </a:r>
            <a:r>
              <a:rPr dirty="0" sz="5050" spc="380">
                <a:solidFill>
                  <a:srgbClr val="3C3835"/>
                </a:solidFill>
                <a:latin typeface="Tahoma"/>
                <a:cs typeface="Tahoma"/>
              </a:rPr>
              <a:t>ан</a:t>
            </a:r>
            <a:r>
              <a:rPr dirty="0" sz="5050" spc="340">
                <a:solidFill>
                  <a:srgbClr val="3C3835"/>
                </a:solidFill>
                <a:latin typeface="Tahoma"/>
                <a:cs typeface="Tahoma"/>
              </a:rPr>
              <a:t>т</a:t>
            </a:r>
            <a:r>
              <a:rPr dirty="0" sz="5050" spc="235">
                <a:solidFill>
                  <a:srgbClr val="3C3835"/>
                </a:solidFill>
                <a:latin typeface="Tahoma"/>
                <a:cs typeface="Tahoma"/>
              </a:rPr>
              <a:t>у</a:t>
            </a:r>
            <a:r>
              <a:rPr dirty="0" sz="5050" spc="445">
                <a:solidFill>
                  <a:srgbClr val="3C3835"/>
                </a:solidFill>
                <a:latin typeface="Tahoma"/>
                <a:cs typeface="Tahoma"/>
              </a:rPr>
              <a:t>л</a:t>
            </a:r>
            <a:endParaRPr sz="505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73509" y="9687665"/>
            <a:ext cx="4645660" cy="0"/>
          </a:xfrm>
          <a:custGeom>
            <a:avLst/>
            <a:gdLst/>
            <a:ahLst/>
            <a:cxnLst/>
            <a:rect l="l" t="t" r="r" b="b"/>
            <a:pathLst>
              <a:path w="4645659" h="0">
                <a:moveTo>
                  <a:pt x="0" y="0"/>
                </a:moveTo>
                <a:lnTo>
                  <a:pt x="4645397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834984" y="9668103"/>
            <a:ext cx="4645660" cy="0"/>
          </a:xfrm>
          <a:custGeom>
            <a:avLst/>
            <a:gdLst/>
            <a:ahLst/>
            <a:cxnLst/>
            <a:rect l="l" t="t" r="r" b="b"/>
            <a:pathLst>
              <a:path w="4645659" h="0">
                <a:moveTo>
                  <a:pt x="0" y="0"/>
                </a:moveTo>
                <a:lnTo>
                  <a:pt x="4645397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1129" y="316974"/>
            <a:ext cx="7154492" cy="53658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1128" y="6055438"/>
            <a:ext cx="7154493" cy="49968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85853" y="303655"/>
            <a:ext cx="10387118" cy="539250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1234835" y="6055419"/>
            <a:ext cx="5089525" cy="5089525"/>
          </a:xfrm>
          <a:custGeom>
            <a:avLst/>
            <a:gdLst/>
            <a:ahLst/>
            <a:cxnLst/>
            <a:rect l="l" t="t" r="r" b="b"/>
            <a:pathLst>
              <a:path w="5089525" h="5089525">
                <a:moveTo>
                  <a:pt x="2544571" y="0"/>
                </a:moveTo>
                <a:lnTo>
                  <a:pt x="2496218" y="450"/>
                </a:lnTo>
                <a:lnTo>
                  <a:pt x="2448084" y="1795"/>
                </a:lnTo>
                <a:lnTo>
                  <a:pt x="2400177" y="4028"/>
                </a:lnTo>
                <a:lnTo>
                  <a:pt x="2352505" y="7139"/>
                </a:lnTo>
                <a:lnTo>
                  <a:pt x="2305075" y="11122"/>
                </a:lnTo>
                <a:lnTo>
                  <a:pt x="2257897" y="15969"/>
                </a:lnTo>
                <a:lnTo>
                  <a:pt x="2210976" y="21670"/>
                </a:lnTo>
                <a:lnTo>
                  <a:pt x="2164323" y="28220"/>
                </a:lnTo>
                <a:lnTo>
                  <a:pt x="2117944" y="35608"/>
                </a:lnTo>
                <a:lnTo>
                  <a:pt x="2071847" y="43828"/>
                </a:lnTo>
                <a:lnTo>
                  <a:pt x="2026041" y="52872"/>
                </a:lnTo>
                <a:lnTo>
                  <a:pt x="1980534" y="62731"/>
                </a:lnTo>
                <a:lnTo>
                  <a:pt x="1935333" y="73398"/>
                </a:lnTo>
                <a:lnTo>
                  <a:pt x="1890446" y="84864"/>
                </a:lnTo>
                <a:lnTo>
                  <a:pt x="1845882" y="97122"/>
                </a:lnTo>
                <a:lnTo>
                  <a:pt x="1801647" y="110164"/>
                </a:lnTo>
                <a:lnTo>
                  <a:pt x="1757751" y="123982"/>
                </a:lnTo>
                <a:lnTo>
                  <a:pt x="1714202" y="138567"/>
                </a:lnTo>
                <a:lnTo>
                  <a:pt x="1671006" y="153913"/>
                </a:lnTo>
                <a:lnTo>
                  <a:pt x="1628172" y="170010"/>
                </a:lnTo>
                <a:lnTo>
                  <a:pt x="1585709" y="186852"/>
                </a:lnTo>
                <a:lnTo>
                  <a:pt x="1543623" y="204429"/>
                </a:lnTo>
                <a:lnTo>
                  <a:pt x="1501924" y="222734"/>
                </a:lnTo>
                <a:lnTo>
                  <a:pt x="1460618" y="241760"/>
                </a:lnTo>
                <a:lnTo>
                  <a:pt x="1419714" y="261498"/>
                </a:lnTo>
                <a:lnTo>
                  <a:pt x="1379220" y="281939"/>
                </a:lnTo>
                <a:lnTo>
                  <a:pt x="1339144" y="303078"/>
                </a:lnTo>
                <a:lnTo>
                  <a:pt x="1299494" y="324904"/>
                </a:lnTo>
                <a:lnTo>
                  <a:pt x="1260277" y="347411"/>
                </a:lnTo>
                <a:lnTo>
                  <a:pt x="1221502" y="370590"/>
                </a:lnTo>
                <a:lnTo>
                  <a:pt x="1183176" y="394433"/>
                </a:lnTo>
                <a:lnTo>
                  <a:pt x="1145308" y="418933"/>
                </a:lnTo>
                <a:lnTo>
                  <a:pt x="1107906" y="444082"/>
                </a:lnTo>
                <a:lnTo>
                  <a:pt x="1070977" y="469871"/>
                </a:lnTo>
                <a:lnTo>
                  <a:pt x="1034529" y="496292"/>
                </a:lnTo>
                <a:lnTo>
                  <a:pt x="998571" y="523338"/>
                </a:lnTo>
                <a:lnTo>
                  <a:pt x="963110" y="551001"/>
                </a:lnTo>
                <a:lnTo>
                  <a:pt x="928155" y="579273"/>
                </a:lnTo>
                <a:lnTo>
                  <a:pt x="893712" y="608145"/>
                </a:lnTo>
                <a:lnTo>
                  <a:pt x="859791" y="637611"/>
                </a:lnTo>
                <a:lnTo>
                  <a:pt x="826400" y="667661"/>
                </a:lnTo>
                <a:lnTo>
                  <a:pt x="793545" y="698288"/>
                </a:lnTo>
                <a:lnTo>
                  <a:pt x="761235" y="729483"/>
                </a:lnTo>
                <a:lnTo>
                  <a:pt x="729478" y="761240"/>
                </a:lnTo>
                <a:lnTo>
                  <a:pt x="698283" y="793550"/>
                </a:lnTo>
                <a:lnTo>
                  <a:pt x="667656" y="826405"/>
                </a:lnTo>
                <a:lnTo>
                  <a:pt x="637606" y="859797"/>
                </a:lnTo>
                <a:lnTo>
                  <a:pt x="608141" y="893719"/>
                </a:lnTo>
                <a:lnTo>
                  <a:pt x="579269" y="928161"/>
                </a:lnTo>
                <a:lnTo>
                  <a:pt x="550997" y="963117"/>
                </a:lnTo>
                <a:lnTo>
                  <a:pt x="523335" y="998578"/>
                </a:lnTo>
                <a:lnTo>
                  <a:pt x="496289" y="1034536"/>
                </a:lnTo>
                <a:lnTo>
                  <a:pt x="469867" y="1070984"/>
                </a:lnTo>
                <a:lnTo>
                  <a:pt x="444078" y="1107913"/>
                </a:lnTo>
                <a:lnTo>
                  <a:pt x="418930" y="1145315"/>
                </a:lnTo>
                <a:lnTo>
                  <a:pt x="394430" y="1183184"/>
                </a:lnTo>
                <a:lnTo>
                  <a:pt x="370587" y="1221509"/>
                </a:lnTo>
                <a:lnTo>
                  <a:pt x="347408" y="1260285"/>
                </a:lnTo>
                <a:lnTo>
                  <a:pt x="324901" y="1299501"/>
                </a:lnTo>
                <a:lnTo>
                  <a:pt x="303075" y="1339152"/>
                </a:lnTo>
                <a:lnTo>
                  <a:pt x="281937" y="1379228"/>
                </a:lnTo>
                <a:lnTo>
                  <a:pt x="261496" y="1419723"/>
                </a:lnTo>
                <a:lnTo>
                  <a:pt x="241758" y="1460627"/>
                </a:lnTo>
                <a:lnTo>
                  <a:pt x="222733" y="1501932"/>
                </a:lnTo>
                <a:lnTo>
                  <a:pt x="204427" y="1543632"/>
                </a:lnTo>
                <a:lnTo>
                  <a:pt x="186850" y="1585718"/>
                </a:lnTo>
                <a:lnTo>
                  <a:pt x="170009" y="1628181"/>
                </a:lnTo>
                <a:lnTo>
                  <a:pt x="153912" y="1671015"/>
                </a:lnTo>
                <a:lnTo>
                  <a:pt x="138566" y="1714211"/>
                </a:lnTo>
                <a:lnTo>
                  <a:pt x="123981" y="1757761"/>
                </a:lnTo>
                <a:lnTo>
                  <a:pt x="110163" y="1801657"/>
                </a:lnTo>
                <a:lnTo>
                  <a:pt x="97122" y="1845891"/>
                </a:lnTo>
                <a:lnTo>
                  <a:pt x="84863" y="1890456"/>
                </a:lnTo>
                <a:lnTo>
                  <a:pt x="73397" y="1935343"/>
                </a:lnTo>
                <a:lnTo>
                  <a:pt x="62730" y="1980544"/>
                </a:lnTo>
                <a:lnTo>
                  <a:pt x="52871" y="2026051"/>
                </a:lnTo>
                <a:lnTo>
                  <a:pt x="43828" y="2071858"/>
                </a:lnTo>
                <a:lnTo>
                  <a:pt x="35608" y="2117954"/>
                </a:lnTo>
                <a:lnTo>
                  <a:pt x="28219" y="2164333"/>
                </a:lnTo>
                <a:lnTo>
                  <a:pt x="21670" y="2210987"/>
                </a:lnTo>
                <a:lnTo>
                  <a:pt x="15969" y="2257907"/>
                </a:lnTo>
                <a:lnTo>
                  <a:pt x="11122" y="2305086"/>
                </a:lnTo>
                <a:lnTo>
                  <a:pt x="7139" y="2352515"/>
                </a:lnTo>
                <a:lnTo>
                  <a:pt x="4028" y="2400188"/>
                </a:lnTo>
                <a:lnTo>
                  <a:pt x="1795" y="2448095"/>
                </a:lnTo>
                <a:lnTo>
                  <a:pt x="450" y="2496229"/>
                </a:lnTo>
                <a:lnTo>
                  <a:pt x="0" y="2544582"/>
                </a:lnTo>
                <a:lnTo>
                  <a:pt x="450" y="2592935"/>
                </a:lnTo>
                <a:lnTo>
                  <a:pt x="1795" y="2641069"/>
                </a:lnTo>
                <a:lnTo>
                  <a:pt x="4028" y="2688977"/>
                </a:lnTo>
                <a:lnTo>
                  <a:pt x="7139" y="2736649"/>
                </a:lnTo>
                <a:lnTo>
                  <a:pt x="11122" y="2784079"/>
                </a:lnTo>
                <a:lnTo>
                  <a:pt x="15969" y="2831258"/>
                </a:lnTo>
                <a:lnTo>
                  <a:pt x="21670" y="2878179"/>
                </a:lnTo>
                <a:lnTo>
                  <a:pt x="28219" y="2924833"/>
                </a:lnTo>
                <a:lnTo>
                  <a:pt x="35608" y="2971212"/>
                </a:lnTo>
                <a:lnTo>
                  <a:pt x="43828" y="3017309"/>
                </a:lnTo>
                <a:lnTo>
                  <a:pt x="52871" y="3063115"/>
                </a:lnTo>
                <a:lnTo>
                  <a:pt x="62730" y="3108623"/>
                </a:lnTo>
                <a:lnTo>
                  <a:pt x="73397" y="3153825"/>
                </a:lnTo>
                <a:lnTo>
                  <a:pt x="84863" y="3198712"/>
                </a:lnTo>
                <a:lnTo>
                  <a:pt x="97122" y="3243277"/>
                </a:lnTo>
                <a:lnTo>
                  <a:pt x="110163" y="3287511"/>
                </a:lnTo>
                <a:lnTo>
                  <a:pt x="123981" y="3331408"/>
                </a:lnTo>
                <a:lnTo>
                  <a:pt x="138566" y="3374958"/>
                </a:lnTo>
                <a:lnTo>
                  <a:pt x="153912" y="3418154"/>
                </a:lnTo>
                <a:lnTo>
                  <a:pt x="170009" y="3460988"/>
                </a:lnTo>
                <a:lnTo>
                  <a:pt x="186850" y="3503452"/>
                </a:lnTo>
                <a:lnTo>
                  <a:pt x="204427" y="3545537"/>
                </a:lnTo>
                <a:lnTo>
                  <a:pt x="222733" y="3587237"/>
                </a:lnTo>
                <a:lnTo>
                  <a:pt x="241758" y="3628543"/>
                </a:lnTo>
                <a:lnTo>
                  <a:pt x="261496" y="3669448"/>
                </a:lnTo>
                <a:lnTo>
                  <a:pt x="281937" y="3709942"/>
                </a:lnTo>
                <a:lnTo>
                  <a:pt x="303075" y="3750018"/>
                </a:lnTo>
                <a:lnTo>
                  <a:pt x="324901" y="3789669"/>
                </a:lnTo>
                <a:lnTo>
                  <a:pt x="347408" y="3828886"/>
                </a:lnTo>
                <a:lnTo>
                  <a:pt x="370587" y="3867662"/>
                </a:lnTo>
                <a:lnTo>
                  <a:pt x="394430" y="3905987"/>
                </a:lnTo>
                <a:lnTo>
                  <a:pt x="418930" y="3943856"/>
                </a:lnTo>
                <a:lnTo>
                  <a:pt x="444078" y="3981259"/>
                </a:lnTo>
                <a:lnTo>
                  <a:pt x="469867" y="4018188"/>
                </a:lnTo>
                <a:lnTo>
                  <a:pt x="496289" y="4054636"/>
                </a:lnTo>
                <a:lnTo>
                  <a:pt x="523335" y="4090594"/>
                </a:lnTo>
                <a:lnTo>
                  <a:pt x="550997" y="4126055"/>
                </a:lnTo>
                <a:lnTo>
                  <a:pt x="579269" y="4161011"/>
                </a:lnTo>
                <a:lnTo>
                  <a:pt x="608141" y="4195454"/>
                </a:lnTo>
                <a:lnTo>
                  <a:pt x="637606" y="4229375"/>
                </a:lnTo>
                <a:lnTo>
                  <a:pt x="667656" y="4262767"/>
                </a:lnTo>
                <a:lnTo>
                  <a:pt x="698283" y="4295622"/>
                </a:lnTo>
                <a:lnTo>
                  <a:pt x="729478" y="4327932"/>
                </a:lnTo>
                <a:lnTo>
                  <a:pt x="761235" y="4359689"/>
                </a:lnTo>
                <a:lnTo>
                  <a:pt x="793545" y="4390885"/>
                </a:lnTo>
                <a:lnTo>
                  <a:pt x="826400" y="4421512"/>
                </a:lnTo>
                <a:lnTo>
                  <a:pt x="859791" y="4451562"/>
                </a:lnTo>
                <a:lnTo>
                  <a:pt x="893712" y="4481028"/>
                </a:lnTo>
                <a:lnTo>
                  <a:pt x="928155" y="4509900"/>
                </a:lnTo>
                <a:lnTo>
                  <a:pt x="963110" y="4538172"/>
                </a:lnTo>
                <a:lnTo>
                  <a:pt x="998571" y="4565835"/>
                </a:lnTo>
                <a:lnTo>
                  <a:pt x="1034529" y="4592881"/>
                </a:lnTo>
                <a:lnTo>
                  <a:pt x="1070977" y="4619303"/>
                </a:lnTo>
                <a:lnTo>
                  <a:pt x="1107906" y="4645092"/>
                </a:lnTo>
                <a:lnTo>
                  <a:pt x="1145308" y="4670240"/>
                </a:lnTo>
                <a:lnTo>
                  <a:pt x="1183176" y="4694740"/>
                </a:lnTo>
                <a:lnTo>
                  <a:pt x="1221502" y="4718584"/>
                </a:lnTo>
                <a:lnTo>
                  <a:pt x="1260277" y="4741763"/>
                </a:lnTo>
                <a:lnTo>
                  <a:pt x="1299494" y="4764270"/>
                </a:lnTo>
                <a:lnTo>
                  <a:pt x="1339144" y="4786096"/>
                </a:lnTo>
                <a:lnTo>
                  <a:pt x="1379220" y="4807234"/>
                </a:lnTo>
                <a:lnTo>
                  <a:pt x="1419714" y="4827676"/>
                </a:lnTo>
                <a:lnTo>
                  <a:pt x="1460618" y="4847414"/>
                </a:lnTo>
                <a:lnTo>
                  <a:pt x="1501924" y="4866439"/>
                </a:lnTo>
                <a:lnTo>
                  <a:pt x="1543623" y="4884745"/>
                </a:lnTo>
                <a:lnTo>
                  <a:pt x="1585709" y="4902322"/>
                </a:lnTo>
                <a:lnTo>
                  <a:pt x="1628172" y="4919163"/>
                </a:lnTo>
                <a:lnTo>
                  <a:pt x="1671006" y="4935261"/>
                </a:lnTo>
                <a:lnTo>
                  <a:pt x="1714202" y="4950606"/>
                </a:lnTo>
                <a:lnTo>
                  <a:pt x="1757751" y="4965192"/>
                </a:lnTo>
                <a:lnTo>
                  <a:pt x="1801647" y="4979010"/>
                </a:lnTo>
                <a:lnTo>
                  <a:pt x="1845882" y="4992052"/>
                </a:lnTo>
                <a:lnTo>
                  <a:pt x="1890446" y="5004310"/>
                </a:lnTo>
                <a:lnTo>
                  <a:pt x="1935333" y="5015776"/>
                </a:lnTo>
                <a:lnTo>
                  <a:pt x="1980534" y="5026443"/>
                </a:lnTo>
                <a:lnTo>
                  <a:pt x="2026041" y="5036302"/>
                </a:lnTo>
                <a:lnTo>
                  <a:pt x="2071847" y="5045346"/>
                </a:lnTo>
                <a:lnTo>
                  <a:pt x="2117944" y="5053566"/>
                </a:lnTo>
                <a:lnTo>
                  <a:pt x="2164323" y="5060954"/>
                </a:lnTo>
                <a:lnTo>
                  <a:pt x="2210976" y="5067503"/>
                </a:lnTo>
                <a:lnTo>
                  <a:pt x="2257897" y="5073205"/>
                </a:lnTo>
                <a:lnTo>
                  <a:pt x="2305075" y="5078051"/>
                </a:lnTo>
                <a:lnTo>
                  <a:pt x="2352505" y="5082034"/>
                </a:lnTo>
                <a:lnTo>
                  <a:pt x="2400177" y="5085146"/>
                </a:lnTo>
                <a:lnTo>
                  <a:pt x="2448084" y="5087379"/>
                </a:lnTo>
                <a:lnTo>
                  <a:pt x="2496218" y="5088724"/>
                </a:lnTo>
                <a:lnTo>
                  <a:pt x="2544571" y="5089174"/>
                </a:lnTo>
                <a:lnTo>
                  <a:pt x="2592924" y="5088724"/>
                </a:lnTo>
                <a:lnTo>
                  <a:pt x="2641059" y="5087379"/>
                </a:lnTo>
                <a:lnTo>
                  <a:pt x="2688966" y="5085146"/>
                </a:lnTo>
                <a:lnTo>
                  <a:pt x="2736639" y="5082034"/>
                </a:lnTo>
                <a:lnTo>
                  <a:pt x="2784069" y="5078051"/>
                </a:lnTo>
                <a:lnTo>
                  <a:pt x="2831248" y="5073205"/>
                </a:lnTo>
                <a:lnTo>
                  <a:pt x="2878168" y="5067503"/>
                </a:lnTo>
                <a:lnTo>
                  <a:pt x="2924822" y="5060954"/>
                </a:lnTo>
                <a:lnTo>
                  <a:pt x="2971201" y="5053566"/>
                </a:lnTo>
                <a:lnTo>
                  <a:pt x="3017298" y="5045346"/>
                </a:lnTo>
                <a:lnTo>
                  <a:pt x="3063104" y="5036302"/>
                </a:lnTo>
                <a:lnTo>
                  <a:pt x="3108612" y="5026443"/>
                </a:lnTo>
                <a:lnTo>
                  <a:pt x="3153814" y="5015776"/>
                </a:lnTo>
                <a:lnTo>
                  <a:pt x="3198701" y="5004310"/>
                </a:lnTo>
                <a:lnTo>
                  <a:pt x="3243265" y="4992052"/>
                </a:lnTo>
                <a:lnTo>
                  <a:pt x="3287500" y="4979010"/>
                </a:lnTo>
                <a:lnTo>
                  <a:pt x="3331396" y="4965192"/>
                </a:lnTo>
                <a:lnTo>
                  <a:pt x="3374946" y="4950606"/>
                </a:lnTo>
                <a:lnTo>
                  <a:pt x="3418142" y="4935261"/>
                </a:lnTo>
                <a:lnTo>
                  <a:pt x="3460976" y="4919163"/>
                </a:lnTo>
                <a:lnTo>
                  <a:pt x="3503440" y="4902322"/>
                </a:lnTo>
                <a:lnTo>
                  <a:pt x="3545525" y="4884745"/>
                </a:lnTo>
                <a:lnTo>
                  <a:pt x="3587225" y="4866439"/>
                </a:lnTo>
                <a:lnTo>
                  <a:pt x="3628531" y="4847414"/>
                </a:lnTo>
                <a:lnTo>
                  <a:pt x="3669435" y="4827676"/>
                </a:lnTo>
                <a:lnTo>
                  <a:pt x="3709929" y="4807234"/>
                </a:lnTo>
                <a:lnTo>
                  <a:pt x="3750005" y="4786096"/>
                </a:lnTo>
                <a:lnTo>
                  <a:pt x="3789656" y="4764270"/>
                </a:lnTo>
                <a:lnTo>
                  <a:pt x="3828873" y="4741763"/>
                </a:lnTo>
                <a:lnTo>
                  <a:pt x="3867648" y="4718584"/>
                </a:lnTo>
                <a:lnTo>
                  <a:pt x="3905974" y="4694740"/>
                </a:lnTo>
                <a:lnTo>
                  <a:pt x="3943842" y="4670240"/>
                </a:lnTo>
                <a:lnTo>
                  <a:pt x="3981245" y="4645092"/>
                </a:lnTo>
                <a:lnTo>
                  <a:pt x="4018174" y="4619303"/>
                </a:lnTo>
                <a:lnTo>
                  <a:pt x="4054621" y="4592881"/>
                </a:lnTo>
                <a:lnTo>
                  <a:pt x="4090580" y="4565835"/>
                </a:lnTo>
                <a:lnTo>
                  <a:pt x="4126041" y="4538172"/>
                </a:lnTo>
                <a:lnTo>
                  <a:pt x="4160996" y="4509900"/>
                </a:lnTo>
                <a:lnTo>
                  <a:pt x="4195439" y="4481028"/>
                </a:lnTo>
                <a:lnTo>
                  <a:pt x="4229360" y="4451562"/>
                </a:lnTo>
                <a:lnTo>
                  <a:pt x="4262752" y="4421512"/>
                </a:lnTo>
                <a:lnTo>
                  <a:pt x="4295607" y="4390885"/>
                </a:lnTo>
                <a:lnTo>
                  <a:pt x="4327917" y="4359689"/>
                </a:lnTo>
                <a:lnTo>
                  <a:pt x="4359673" y="4327932"/>
                </a:lnTo>
                <a:lnTo>
                  <a:pt x="4390869" y="4295622"/>
                </a:lnTo>
                <a:lnTo>
                  <a:pt x="4421496" y="4262767"/>
                </a:lnTo>
                <a:lnTo>
                  <a:pt x="4451546" y="4229375"/>
                </a:lnTo>
                <a:lnTo>
                  <a:pt x="4481011" y="4195454"/>
                </a:lnTo>
                <a:lnTo>
                  <a:pt x="4509883" y="4161011"/>
                </a:lnTo>
                <a:lnTo>
                  <a:pt x="4538155" y="4126055"/>
                </a:lnTo>
                <a:lnTo>
                  <a:pt x="4565818" y="4090594"/>
                </a:lnTo>
                <a:lnTo>
                  <a:pt x="4592864" y="4054636"/>
                </a:lnTo>
                <a:lnTo>
                  <a:pt x="4619285" y="4018188"/>
                </a:lnTo>
                <a:lnTo>
                  <a:pt x="4645074" y="3981259"/>
                </a:lnTo>
                <a:lnTo>
                  <a:pt x="4670222" y="3943856"/>
                </a:lnTo>
                <a:lnTo>
                  <a:pt x="4694722" y="3905987"/>
                </a:lnTo>
                <a:lnTo>
                  <a:pt x="4718566" y="3867662"/>
                </a:lnTo>
                <a:lnTo>
                  <a:pt x="4741745" y="3828886"/>
                </a:lnTo>
                <a:lnTo>
                  <a:pt x="4764251" y="3789669"/>
                </a:lnTo>
                <a:lnTo>
                  <a:pt x="4786077" y="3750018"/>
                </a:lnTo>
                <a:lnTo>
                  <a:pt x="4807215" y="3709942"/>
                </a:lnTo>
                <a:lnTo>
                  <a:pt x="4827657" y="3669448"/>
                </a:lnTo>
                <a:lnTo>
                  <a:pt x="4847395" y="3628543"/>
                </a:lnTo>
                <a:lnTo>
                  <a:pt x="4866420" y="3587237"/>
                </a:lnTo>
                <a:lnTo>
                  <a:pt x="4884725" y="3545537"/>
                </a:lnTo>
                <a:lnTo>
                  <a:pt x="4902303" y="3503452"/>
                </a:lnTo>
                <a:lnTo>
                  <a:pt x="4919144" y="3460988"/>
                </a:lnTo>
                <a:lnTo>
                  <a:pt x="4935241" y="3418154"/>
                </a:lnTo>
                <a:lnTo>
                  <a:pt x="4950587" y="3374958"/>
                </a:lnTo>
                <a:lnTo>
                  <a:pt x="4965172" y="3331408"/>
                </a:lnTo>
                <a:lnTo>
                  <a:pt x="4978990" y="3287511"/>
                </a:lnTo>
                <a:lnTo>
                  <a:pt x="4992031" y="3243277"/>
                </a:lnTo>
                <a:lnTo>
                  <a:pt x="5004289" y="3198712"/>
                </a:lnTo>
                <a:lnTo>
                  <a:pt x="5015756" y="3153825"/>
                </a:lnTo>
                <a:lnTo>
                  <a:pt x="5026423" y="3108623"/>
                </a:lnTo>
                <a:lnTo>
                  <a:pt x="5036282" y="3063115"/>
                </a:lnTo>
                <a:lnTo>
                  <a:pt x="5045325" y="3017309"/>
                </a:lnTo>
                <a:lnTo>
                  <a:pt x="5053545" y="2971212"/>
                </a:lnTo>
                <a:lnTo>
                  <a:pt x="5060934" y="2924833"/>
                </a:lnTo>
                <a:lnTo>
                  <a:pt x="5067483" y="2878179"/>
                </a:lnTo>
                <a:lnTo>
                  <a:pt x="5073184" y="2831258"/>
                </a:lnTo>
                <a:lnTo>
                  <a:pt x="5078031" y="2784079"/>
                </a:lnTo>
                <a:lnTo>
                  <a:pt x="5082014" y="2736649"/>
                </a:lnTo>
                <a:lnTo>
                  <a:pt x="5085125" y="2688977"/>
                </a:lnTo>
                <a:lnTo>
                  <a:pt x="5087358" y="2641069"/>
                </a:lnTo>
                <a:lnTo>
                  <a:pt x="5088703" y="2592935"/>
                </a:lnTo>
                <a:lnTo>
                  <a:pt x="5089153" y="2544582"/>
                </a:lnTo>
                <a:lnTo>
                  <a:pt x="5088703" y="2496229"/>
                </a:lnTo>
                <a:lnTo>
                  <a:pt x="5087358" y="2448095"/>
                </a:lnTo>
                <a:lnTo>
                  <a:pt x="5085125" y="2400188"/>
                </a:lnTo>
                <a:lnTo>
                  <a:pt x="5082014" y="2352515"/>
                </a:lnTo>
                <a:lnTo>
                  <a:pt x="5078031" y="2305086"/>
                </a:lnTo>
                <a:lnTo>
                  <a:pt x="5073184" y="2257907"/>
                </a:lnTo>
                <a:lnTo>
                  <a:pt x="5067483" y="2210987"/>
                </a:lnTo>
                <a:lnTo>
                  <a:pt x="5060934" y="2164333"/>
                </a:lnTo>
                <a:lnTo>
                  <a:pt x="5053545" y="2117954"/>
                </a:lnTo>
                <a:lnTo>
                  <a:pt x="5045325" y="2071858"/>
                </a:lnTo>
                <a:lnTo>
                  <a:pt x="5036282" y="2026051"/>
                </a:lnTo>
                <a:lnTo>
                  <a:pt x="5026423" y="1980544"/>
                </a:lnTo>
                <a:lnTo>
                  <a:pt x="5015756" y="1935343"/>
                </a:lnTo>
                <a:lnTo>
                  <a:pt x="5004289" y="1890456"/>
                </a:lnTo>
                <a:lnTo>
                  <a:pt x="4992031" y="1845891"/>
                </a:lnTo>
                <a:lnTo>
                  <a:pt x="4978990" y="1801657"/>
                </a:lnTo>
                <a:lnTo>
                  <a:pt x="4965172" y="1757761"/>
                </a:lnTo>
                <a:lnTo>
                  <a:pt x="4950587" y="1714211"/>
                </a:lnTo>
                <a:lnTo>
                  <a:pt x="4935241" y="1671015"/>
                </a:lnTo>
                <a:lnTo>
                  <a:pt x="4919144" y="1628181"/>
                </a:lnTo>
                <a:lnTo>
                  <a:pt x="4902303" y="1585718"/>
                </a:lnTo>
                <a:lnTo>
                  <a:pt x="4884725" y="1543632"/>
                </a:lnTo>
                <a:lnTo>
                  <a:pt x="4866420" y="1501932"/>
                </a:lnTo>
                <a:lnTo>
                  <a:pt x="4847395" y="1460627"/>
                </a:lnTo>
                <a:lnTo>
                  <a:pt x="4827657" y="1419723"/>
                </a:lnTo>
                <a:lnTo>
                  <a:pt x="4807215" y="1379228"/>
                </a:lnTo>
                <a:lnTo>
                  <a:pt x="4786077" y="1339152"/>
                </a:lnTo>
                <a:lnTo>
                  <a:pt x="4764251" y="1299501"/>
                </a:lnTo>
                <a:lnTo>
                  <a:pt x="4741745" y="1260285"/>
                </a:lnTo>
                <a:lnTo>
                  <a:pt x="4718566" y="1221509"/>
                </a:lnTo>
                <a:lnTo>
                  <a:pt x="4694722" y="1183184"/>
                </a:lnTo>
                <a:lnTo>
                  <a:pt x="4670222" y="1145315"/>
                </a:lnTo>
                <a:lnTo>
                  <a:pt x="4645074" y="1107913"/>
                </a:lnTo>
                <a:lnTo>
                  <a:pt x="4619285" y="1070984"/>
                </a:lnTo>
                <a:lnTo>
                  <a:pt x="4592864" y="1034536"/>
                </a:lnTo>
                <a:lnTo>
                  <a:pt x="4565818" y="998578"/>
                </a:lnTo>
                <a:lnTo>
                  <a:pt x="4538155" y="963117"/>
                </a:lnTo>
                <a:lnTo>
                  <a:pt x="4509883" y="928161"/>
                </a:lnTo>
                <a:lnTo>
                  <a:pt x="4481011" y="893719"/>
                </a:lnTo>
                <a:lnTo>
                  <a:pt x="4451546" y="859797"/>
                </a:lnTo>
                <a:lnTo>
                  <a:pt x="4421496" y="826405"/>
                </a:lnTo>
                <a:lnTo>
                  <a:pt x="4390869" y="793550"/>
                </a:lnTo>
                <a:lnTo>
                  <a:pt x="4359673" y="761240"/>
                </a:lnTo>
                <a:lnTo>
                  <a:pt x="4327917" y="729483"/>
                </a:lnTo>
                <a:lnTo>
                  <a:pt x="4295607" y="698288"/>
                </a:lnTo>
                <a:lnTo>
                  <a:pt x="4262752" y="667661"/>
                </a:lnTo>
                <a:lnTo>
                  <a:pt x="4229360" y="637611"/>
                </a:lnTo>
                <a:lnTo>
                  <a:pt x="4195439" y="608145"/>
                </a:lnTo>
                <a:lnTo>
                  <a:pt x="4160996" y="579273"/>
                </a:lnTo>
                <a:lnTo>
                  <a:pt x="4126041" y="551001"/>
                </a:lnTo>
                <a:lnTo>
                  <a:pt x="4090580" y="523338"/>
                </a:lnTo>
                <a:lnTo>
                  <a:pt x="4054621" y="496292"/>
                </a:lnTo>
                <a:lnTo>
                  <a:pt x="4018174" y="469871"/>
                </a:lnTo>
                <a:lnTo>
                  <a:pt x="3981245" y="444082"/>
                </a:lnTo>
                <a:lnTo>
                  <a:pt x="3943842" y="418933"/>
                </a:lnTo>
                <a:lnTo>
                  <a:pt x="3905974" y="394433"/>
                </a:lnTo>
                <a:lnTo>
                  <a:pt x="3867648" y="370590"/>
                </a:lnTo>
                <a:lnTo>
                  <a:pt x="3828873" y="347411"/>
                </a:lnTo>
                <a:lnTo>
                  <a:pt x="3789656" y="324904"/>
                </a:lnTo>
                <a:lnTo>
                  <a:pt x="3750005" y="303078"/>
                </a:lnTo>
                <a:lnTo>
                  <a:pt x="3709929" y="281939"/>
                </a:lnTo>
                <a:lnTo>
                  <a:pt x="3669435" y="261498"/>
                </a:lnTo>
                <a:lnTo>
                  <a:pt x="3628531" y="241760"/>
                </a:lnTo>
                <a:lnTo>
                  <a:pt x="3587225" y="222734"/>
                </a:lnTo>
                <a:lnTo>
                  <a:pt x="3545525" y="204429"/>
                </a:lnTo>
                <a:lnTo>
                  <a:pt x="3503440" y="186852"/>
                </a:lnTo>
                <a:lnTo>
                  <a:pt x="3460976" y="170010"/>
                </a:lnTo>
                <a:lnTo>
                  <a:pt x="3418142" y="153913"/>
                </a:lnTo>
                <a:lnTo>
                  <a:pt x="3374946" y="138567"/>
                </a:lnTo>
                <a:lnTo>
                  <a:pt x="3331396" y="123982"/>
                </a:lnTo>
                <a:lnTo>
                  <a:pt x="3287500" y="110164"/>
                </a:lnTo>
                <a:lnTo>
                  <a:pt x="3243265" y="97122"/>
                </a:lnTo>
                <a:lnTo>
                  <a:pt x="3198701" y="84864"/>
                </a:lnTo>
                <a:lnTo>
                  <a:pt x="3153814" y="73398"/>
                </a:lnTo>
                <a:lnTo>
                  <a:pt x="3108612" y="62731"/>
                </a:lnTo>
                <a:lnTo>
                  <a:pt x="3063104" y="52872"/>
                </a:lnTo>
                <a:lnTo>
                  <a:pt x="3017298" y="43828"/>
                </a:lnTo>
                <a:lnTo>
                  <a:pt x="2971201" y="35608"/>
                </a:lnTo>
                <a:lnTo>
                  <a:pt x="2924822" y="28220"/>
                </a:lnTo>
                <a:lnTo>
                  <a:pt x="2878168" y="21670"/>
                </a:lnTo>
                <a:lnTo>
                  <a:pt x="2831248" y="15969"/>
                </a:lnTo>
                <a:lnTo>
                  <a:pt x="2784069" y="11122"/>
                </a:lnTo>
                <a:lnTo>
                  <a:pt x="2736639" y="7139"/>
                </a:lnTo>
                <a:lnTo>
                  <a:pt x="2688966" y="4028"/>
                </a:lnTo>
                <a:lnTo>
                  <a:pt x="2641059" y="1795"/>
                </a:lnTo>
                <a:lnTo>
                  <a:pt x="2592924" y="450"/>
                </a:lnTo>
                <a:lnTo>
                  <a:pt x="2544571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564154" y="8132039"/>
            <a:ext cx="4431030" cy="7988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570">
                <a:solidFill>
                  <a:srgbClr val="3C3835"/>
                </a:solidFill>
              </a:rPr>
              <a:t>Многоножки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675" y="0"/>
            <a:ext cx="6930270" cy="1130807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969537" y="2852824"/>
            <a:ext cx="11684635" cy="8291830"/>
            <a:chOff x="7969537" y="2852824"/>
            <a:chExt cx="11684635" cy="82918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69537" y="2852824"/>
              <a:ext cx="8043711" cy="79462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95533" y="2852824"/>
              <a:ext cx="3658642" cy="82917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9537" y="10781378"/>
              <a:ext cx="8043711" cy="363203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8139231" y="0"/>
            <a:ext cx="4199255" cy="2078989"/>
          </a:xfrm>
          <a:custGeom>
            <a:avLst/>
            <a:gdLst/>
            <a:ahLst/>
            <a:cxnLst/>
            <a:rect l="l" t="t" r="r" b="b"/>
            <a:pathLst>
              <a:path w="4199255" h="2078989">
                <a:moveTo>
                  <a:pt x="4198656" y="0"/>
                </a:moveTo>
                <a:lnTo>
                  <a:pt x="0" y="0"/>
                </a:lnTo>
                <a:lnTo>
                  <a:pt x="305" y="27191"/>
                </a:lnTo>
                <a:lnTo>
                  <a:pt x="1924" y="75112"/>
                </a:lnTo>
                <a:lnTo>
                  <a:pt x="4607" y="122755"/>
                </a:lnTo>
                <a:lnTo>
                  <a:pt x="8344" y="170109"/>
                </a:lnTo>
                <a:lnTo>
                  <a:pt x="13122" y="217162"/>
                </a:lnTo>
                <a:lnTo>
                  <a:pt x="18930" y="263904"/>
                </a:lnTo>
                <a:lnTo>
                  <a:pt x="25757" y="310322"/>
                </a:lnTo>
                <a:lnTo>
                  <a:pt x="33590" y="356405"/>
                </a:lnTo>
                <a:lnTo>
                  <a:pt x="42419" y="402141"/>
                </a:lnTo>
                <a:lnTo>
                  <a:pt x="52232" y="447519"/>
                </a:lnTo>
                <a:lnTo>
                  <a:pt x="63017" y="492527"/>
                </a:lnTo>
                <a:lnTo>
                  <a:pt x="74762" y="537153"/>
                </a:lnTo>
                <a:lnTo>
                  <a:pt x="87457" y="581386"/>
                </a:lnTo>
                <a:lnTo>
                  <a:pt x="101088" y="625215"/>
                </a:lnTo>
                <a:lnTo>
                  <a:pt x="115646" y="668627"/>
                </a:lnTo>
                <a:lnTo>
                  <a:pt x="131118" y="711612"/>
                </a:lnTo>
                <a:lnTo>
                  <a:pt x="147493" y="754157"/>
                </a:lnTo>
                <a:lnTo>
                  <a:pt x="164758" y="796251"/>
                </a:lnTo>
                <a:lnTo>
                  <a:pt x="182903" y="837883"/>
                </a:lnTo>
                <a:lnTo>
                  <a:pt x="201917" y="879040"/>
                </a:lnTo>
                <a:lnTo>
                  <a:pt x="221786" y="919712"/>
                </a:lnTo>
                <a:lnTo>
                  <a:pt x="242500" y="959886"/>
                </a:lnTo>
                <a:lnTo>
                  <a:pt x="264048" y="999552"/>
                </a:lnTo>
                <a:lnTo>
                  <a:pt x="286417" y="1038697"/>
                </a:lnTo>
                <a:lnTo>
                  <a:pt x="309596" y="1077310"/>
                </a:lnTo>
                <a:lnTo>
                  <a:pt x="333573" y="1115379"/>
                </a:lnTo>
                <a:lnTo>
                  <a:pt x="358337" y="1152893"/>
                </a:lnTo>
                <a:lnTo>
                  <a:pt x="383877" y="1189840"/>
                </a:lnTo>
                <a:lnTo>
                  <a:pt x="410180" y="1226209"/>
                </a:lnTo>
                <a:lnTo>
                  <a:pt x="437235" y="1261988"/>
                </a:lnTo>
                <a:lnTo>
                  <a:pt x="465031" y="1297166"/>
                </a:lnTo>
                <a:lnTo>
                  <a:pt x="493556" y="1331730"/>
                </a:lnTo>
                <a:lnTo>
                  <a:pt x="522798" y="1365669"/>
                </a:lnTo>
                <a:lnTo>
                  <a:pt x="552746" y="1398973"/>
                </a:lnTo>
                <a:lnTo>
                  <a:pt x="583388" y="1431628"/>
                </a:lnTo>
                <a:lnTo>
                  <a:pt x="614713" y="1463624"/>
                </a:lnTo>
                <a:lnTo>
                  <a:pt x="646709" y="1494949"/>
                </a:lnTo>
                <a:lnTo>
                  <a:pt x="679364" y="1525591"/>
                </a:lnTo>
                <a:lnTo>
                  <a:pt x="712667" y="1555539"/>
                </a:lnTo>
                <a:lnTo>
                  <a:pt x="746607" y="1584781"/>
                </a:lnTo>
                <a:lnTo>
                  <a:pt x="781171" y="1613306"/>
                </a:lnTo>
                <a:lnTo>
                  <a:pt x="816348" y="1641102"/>
                </a:lnTo>
                <a:lnTo>
                  <a:pt x="852127" y="1668158"/>
                </a:lnTo>
                <a:lnTo>
                  <a:pt x="888496" y="1694461"/>
                </a:lnTo>
                <a:lnTo>
                  <a:pt x="925443" y="1720001"/>
                </a:lnTo>
                <a:lnTo>
                  <a:pt x="962957" y="1744765"/>
                </a:lnTo>
                <a:lnTo>
                  <a:pt x="1001026" y="1768742"/>
                </a:lnTo>
                <a:lnTo>
                  <a:pt x="1039639" y="1791921"/>
                </a:lnTo>
                <a:lnTo>
                  <a:pt x="1078783" y="1814290"/>
                </a:lnTo>
                <a:lnTo>
                  <a:pt x="1118449" y="1835838"/>
                </a:lnTo>
                <a:lnTo>
                  <a:pt x="1158623" y="1856552"/>
                </a:lnTo>
                <a:lnTo>
                  <a:pt x="1199294" y="1876422"/>
                </a:lnTo>
                <a:lnTo>
                  <a:pt x="1240452" y="1895435"/>
                </a:lnTo>
                <a:lnTo>
                  <a:pt x="1282083" y="1913580"/>
                </a:lnTo>
                <a:lnTo>
                  <a:pt x="1324177" y="1930846"/>
                </a:lnTo>
                <a:lnTo>
                  <a:pt x="1366722" y="1947220"/>
                </a:lnTo>
                <a:lnTo>
                  <a:pt x="1409706" y="1962692"/>
                </a:lnTo>
                <a:lnTo>
                  <a:pt x="1453118" y="1977250"/>
                </a:lnTo>
                <a:lnTo>
                  <a:pt x="1496946" y="1990882"/>
                </a:lnTo>
                <a:lnTo>
                  <a:pt x="1541179" y="2003576"/>
                </a:lnTo>
                <a:lnTo>
                  <a:pt x="1585806" y="2015322"/>
                </a:lnTo>
                <a:lnTo>
                  <a:pt x="1630813" y="2026106"/>
                </a:lnTo>
                <a:lnTo>
                  <a:pt x="1676191" y="2035919"/>
                </a:lnTo>
                <a:lnTo>
                  <a:pt x="1721926" y="2044748"/>
                </a:lnTo>
                <a:lnTo>
                  <a:pt x="1768009" y="2052582"/>
                </a:lnTo>
                <a:lnTo>
                  <a:pt x="1814427" y="2059408"/>
                </a:lnTo>
                <a:lnTo>
                  <a:pt x="1861168" y="2065217"/>
                </a:lnTo>
                <a:lnTo>
                  <a:pt x="1908221" y="2069995"/>
                </a:lnTo>
                <a:lnTo>
                  <a:pt x="1955575" y="2073731"/>
                </a:lnTo>
                <a:lnTo>
                  <a:pt x="2003217" y="2076415"/>
                </a:lnTo>
                <a:lnTo>
                  <a:pt x="2051137" y="2078033"/>
                </a:lnTo>
                <a:lnTo>
                  <a:pt x="2099322" y="2078575"/>
                </a:lnTo>
                <a:lnTo>
                  <a:pt x="2147509" y="2078033"/>
                </a:lnTo>
                <a:lnTo>
                  <a:pt x="2195429" y="2076415"/>
                </a:lnTo>
                <a:lnTo>
                  <a:pt x="2243073" y="2073731"/>
                </a:lnTo>
                <a:lnTo>
                  <a:pt x="2290427" y="2069995"/>
                </a:lnTo>
                <a:lnTo>
                  <a:pt x="2337481" y="2065217"/>
                </a:lnTo>
                <a:lnTo>
                  <a:pt x="2384223" y="2059408"/>
                </a:lnTo>
                <a:lnTo>
                  <a:pt x="2430641" y="2052582"/>
                </a:lnTo>
                <a:lnTo>
                  <a:pt x="2476724" y="2044748"/>
                </a:lnTo>
                <a:lnTo>
                  <a:pt x="2522461" y="2035919"/>
                </a:lnTo>
                <a:lnTo>
                  <a:pt x="2567839" y="2026106"/>
                </a:lnTo>
                <a:lnTo>
                  <a:pt x="2612847" y="2015322"/>
                </a:lnTo>
                <a:lnTo>
                  <a:pt x="2657473" y="2003576"/>
                </a:lnTo>
                <a:lnTo>
                  <a:pt x="2701707" y="1990882"/>
                </a:lnTo>
                <a:lnTo>
                  <a:pt x="2745536" y="1977250"/>
                </a:lnTo>
                <a:lnTo>
                  <a:pt x="2788948" y="1962692"/>
                </a:lnTo>
                <a:lnTo>
                  <a:pt x="2831933" y="1947220"/>
                </a:lnTo>
                <a:lnTo>
                  <a:pt x="2874478" y="1930846"/>
                </a:lnTo>
                <a:lnTo>
                  <a:pt x="2916572" y="1913580"/>
                </a:lnTo>
                <a:lnTo>
                  <a:pt x="2958204" y="1895435"/>
                </a:lnTo>
                <a:lnTo>
                  <a:pt x="2999362" y="1876422"/>
                </a:lnTo>
                <a:lnTo>
                  <a:pt x="3040033" y="1856552"/>
                </a:lnTo>
                <a:lnTo>
                  <a:pt x="3080208" y="1835838"/>
                </a:lnTo>
                <a:lnTo>
                  <a:pt x="3119873" y="1814290"/>
                </a:lnTo>
                <a:lnTo>
                  <a:pt x="3159018" y="1791921"/>
                </a:lnTo>
                <a:lnTo>
                  <a:pt x="3197631" y="1768742"/>
                </a:lnTo>
                <a:lnTo>
                  <a:pt x="3235701" y="1744765"/>
                </a:lnTo>
                <a:lnTo>
                  <a:pt x="3273215" y="1720001"/>
                </a:lnTo>
                <a:lnTo>
                  <a:pt x="3310162" y="1694461"/>
                </a:lnTo>
                <a:lnTo>
                  <a:pt x="3346531" y="1668158"/>
                </a:lnTo>
                <a:lnTo>
                  <a:pt x="3382310" y="1641102"/>
                </a:lnTo>
                <a:lnTo>
                  <a:pt x="3417487" y="1613306"/>
                </a:lnTo>
                <a:lnTo>
                  <a:pt x="3452051" y="1584781"/>
                </a:lnTo>
                <a:lnTo>
                  <a:pt x="3485991" y="1555539"/>
                </a:lnTo>
                <a:lnTo>
                  <a:pt x="3519294" y="1525591"/>
                </a:lnTo>
                <a:lnTo>
                  <a:pt x="3551949" y="1494949"/>
                </a:lnTo>
                <a:lnTo>
                  <a:pt x="3583945" y="1463624"/>
                </a:lnTo>
                <a:lnTo>
                  <a:pt x="3615270" y="1431628"/>
                </a:lnTo>
                <a:lnTo>
                  <a:pt x="3645912" y="1398973"/>
                </a:lnTo>
                <a:lnTo>
                  <a:pt x="3675860" y="1365669"/>
                </a:lnTo>
                <a:lnTo>
                  <a:pt x="3705102" y="1331730"/>
                </a:lnTo>
                <a:lnTo>
                  <a:pt x="3733626" y="1297166"/>
                </a:lnTo>
                <a:lnTo>
                  <a:pt x="3761422" y="1261988"/>
                </a:lnTo>
                <a:lnTo>
                  <a:pt x="3788478" y="1226209"/>
                </a:lnTo>
                <a:lnTo>
                  <a:pt x="3814781" y="1189840"/>
                </a:lnTo>
                <a:lnTo>
                  <a:pt x="3840320" y="1152893"/>
                </a:lnTo>
                <a:lnTo>
                  <a:pt x="3865084" y="1115379"/>
                </a:lnTo>
                <a:lnTo>
                  <a:pt x="3889062" y="1077310"/>
                </a:lnTo>
                <a:lnTo>
                  <a:pt x="3912241" y="1038697"/>
                </a:lnTo>
                <a:lnTo>
                  <a:pt x="3934610" y="999552"/>
                </a:lnTo>
                <a:lnTo>
                  <a:pt x="3956157" y="959886"/>
                </a:lnTo>
                <a:lnTo>
                  <a:pt x="3976871" y="919712"/>
                </a:lnTo>
                <a:lnTo>
                  <a:pt x="3996740" y="879040"/>
                </a:lnTo>
                <a:lnTo>
                  <a:pt x="4015753" y="837883"/>
                </a:lnTo>
                <a:lnTo>
                  <a:pt x="4033898" y="796251"/>
                </a:lnTo>
                <a:lnTo>
                  <a:pt x="4051164" y="754157"/>
                </a:lnTo>
                <a:lnTo>
                  <a:pt x="4067538" y="711612"/>
                </a:lnTo>
                <a:lnTo>
                  <a:pt x="4083010" y="668627"/>
                </a:lnTo>
                <a:lnTo>
                  <a:pt x="4097568" y="625215"/>
                </a:lnTo>
                <a:lnTo>
                  <a:pt x="4111199" y="581386"/>
                </a:lnTo>
                <a:lnTo>
                  <a:pt x="4123894" y="537153"/>
                </a:lnTo>
                <a:lnTo>
                  <a:pt x="4135639" y="492527"/>
                </a:lnTo>
                <a:lnTo>
                  <a:pt x="4146424" y="447519"/>
                </a:lnTo>
                <a:lnTo>
                  <a:pt x="4156236" y="402141"/>
                </a:lnTo>
                <a:lnTo>
                  <a:pt x="4165065" y="356405"/>
                </a:lnTo>
                <a:lnTo>
                  <a:pt x="4172899" y="310322"/>
                </a:lnTo>
                <a:lnTo>
                  <a:pt x="4179726" y="263904"/>
                </a:lnTo>
                <a:lnTo>
                  <a:pt x="4185534" y="217162"/>
                </a:lnTo>
                <a:lnTo>
                  <a:pt x="4190312" y="170109"/>
                </a:lnTo>
                <a:lnTo>
                  <a:pt x="4194048" y="122755"/>
                </a:lnTo>
                <a:lnTo>
                  <a:pt x="4196732" y="75112"/>
                </a:lnTo>
                <a:lnTo>
                  <a:pt x="4198350" y="27191"/>
                </a:lnTo>
                <a:lnTo>
                  <a:pt x="4198656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154335" y="335002"/>
            <a:ext cx="8046720" cy="7988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470">
                <a:solidFill>
                  <a:srgbClr val="3C3835"/>
                </a:solidFill>
              </a:rPr>
              <a:t>Польза</a:t>
            </a:r>
            <a:r>
              <a:rPr dirty="0" spc="-240">
                <a:solidFill>
                  <a:srgbClr val="3C3835"/>
                </a:solidFill>
              </a:rPr>
              <a:t> </a:t>
            </a:r>
            <a:r>
              <a:rPr dirty="0" spc="675">
                <a:solidFill>
                  <a:srgbClr val="3C3835"/>
                </a:solidFill>
              </a:rPr>
              <a:t>и</a:t>
            </a:r>
            <a:r>
              <a:rPr dirty="0" spc="-240">
                <a:solidFill>
                  <a:srgbClr val="3C3835"/>
                </a:solidFill>
              </a:rPr>
              <a:t> </a:t>
            </a:r>
            <a:r>
              <a:rPr dirty="0" spc="545">
                <a:solidFill>
                  <a:srgbClr val="3C3835"/>
                </a:solidFill>
              </a:rPr>
              <a:t>вред</a:t>
            </a:r>
            <a:r>
              <a:rPr dirty="0" spc="-240">
                <a:solidFill>
                  <a:srgbClr val="3C3835"/>
                </a:solidFill>
              </a:rPr>
              <a:t> </a:t>
            </a:r>
            <a:r>
              <a:rPr dirty="0" spc="509">
                <a:solidFill>
                  <a:srgbClr val="3C3835"/>
                </a:solidFill>
              </a:rPr>
              <a:t>букашек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5" y="0"/>
            <a:ext cx="20100925" cy="11296650"/>
          </a:xfrm>
          <a:custGeom>
            <a:avLst/>
            <a:gdLst/>
            <a:ahLst/>
            <a:cxnLst/>
            <a:rect l="l" t="t" r="r" b="b"/>
            <a:pathLst>
              <a:path w="20100925" h="11296650">
                <a:moveTo>
                  <a:pt x="20100634" y="0"/>
                </a:moveTo>
                <a:lnTo>
                  <a:pt x="0" y="0"/>
                </a:lnTo>
                <a:lnTo>
                  <a:pt x="0" y="11296472"/>
                </a:lnTo>
                <a:lnTo>
                  <a:pt x="20100634" y="11296472"/>
                </a:lnTo>
                <a:lnTo>
                  <a:pt x="20100634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085" y="312650"/>
            <a:ext cx="7075805" cy="1083194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298941" y="1315352"/>
            <a:ext cx="10805160" cy="9801225"/>
            <a:chOff x="9298941" y="1315352"/>
            <a:chExt cx="10805160" cy="98012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8941" y="1315352"/>
              <a:ext cx="9528966" cy="980082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353122" y="9344741"/>
              <a:ext cx="5751195" cy="1232535"/>
            </a:xfrm>
            <a:custGeom>
              <a:avLst/>
              <a:gdLst/>
              <a:ahLst/>
              <a:cxnLst/>
              <a:rect l="l" t="t" r="r" b="b"/>
              <a:pathLst>
                <a:path w="5751194" h="1232534">
                  <a:moveTo>
                    <a:pt x="5750976" y="0"/>
                  </a:moveTo>
                  <a:lnTo>
                    <a:pt x="0" y="0"/>
                  </a:lnTo>
                  <a:lnTo>
                    <a:pt x="0" y="1232349"/>
                  </a:lnTo>
                  <a:lnTo>
                    <a:pt x="5750976" y="1232349"/>
                  </a:lnTo>
                  <a:lnTo>
                    <a:pt x="5750976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767071" y="334347"/>
            <a:ext cx="8592820" cy="7988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275" b="1">
                <a:solidFill>
                  <a:srgbClr val="231F20"/>
                </a:solidFill>
                <a:latin typeface="Tahoma"/>
                <a:cs typeface="Tahoma"/>
              </a:rPr>
              <a:t>ОСТОРОЖНО</a:t>
            </a:r>
            <a:r>
              <a:rPr dirty="0" spc="-8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pc="480" b="1">
                <a:solidFill>
                  <a:srgbClr val="231F20"/>
                </a:solidFill>
                <a:latin typeface="Tahoma"/>
                <a:cs typeface="Tahoma"/>
              </a:rPr>
              <a:t>—</a:t>
            </a:r>
            <a:r>
              <a:rPr dirty="0" spc="-8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pc="125" b="1">
                <a:solidFill>
                  <a:srgbClr val="231F20"/>
                </a:solidFill>
                <a:latin typeface="Tahoma"/>
                <a:cs typeface="Tahoma"/>
              </a:rPr>
              <a:t>КЛЕЩИ!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009713" y="9578323"/>
            <a:ext cx="4438015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15">
                <a:solidFill>
                  <a:srgbClr val="F4EDEA"/>
                </a:solidFill>
                <a:latin typeface="Tahoma"/>
                <a:cs typeface="Tahoma"/>
              </a:rPr>
              <a:t>Паукообразные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32328" y="3634683"/>
            <a:ext cx="4632960" cy="4632960"/>
          </a:xfrm>
          <a:custGeom>
            <a:avLst/>
            <a:gdLst/>
            <a:ahLst/>
            <a:cxnLst/>
            <a:rect l="l" t="t" r="r" b="b"/>
            <a:pathLst>
              <a:path w="4632959" h="4632959">
                <a:moveTo>
                  <a:pt x="2316358" y="0"/>
                </a:moveTo>
                <a:lnTo>
                  <a:pt x="2267896" y="496"/>
                </a:lnTo>
                <a:lnTo>
                  <a:pt x="2219676" y="1981"/>
                </a:lnTo>
                <a:lnTo>
                  <a:pt x="2171708" y="4443"/>
                </a:lnTo>
                <a:lnTo>
                  <a:pt x="2124002" y="7872"/>
                </a:lnTo>
                <a:lnTo>
                  <a:pt x="2076567" y="12261"/>
                </a:lnTo>
                <a:lnTo>
                  <a:pt x="2029414" y="17598"/>
                </a:lnTo>
                <a:lnTo>
                  <a:pt x="1982552" y="23874"/>
                </a:lnTo>
                <a:lnTo>
                  <a:pt x="1935990" y="31079"/>
                </a:lnTo>
                <a:lnTo>
                  <a:pt x="1889739" y="39204"/>
                </a:lnTo>
                <a:lnTo>
                  <a:pt x="1843807" y="48238"/>
                </a:lnTo>
                <a:lnTo>
                  <a:pt x="1798205" y="58174"/>
                </a:lnTo>
                <a:lnTo>
                  <a:pt x="1752943" y="68999"/>
                </a:lnTo>
                <a:lnTo>
                  <a:pt x="1708029" y="80706"/>
                </a:lnTo>
                <a:lnTo>
                  <a:pt x="1663474" y="93284"/>
                </a:lnTo>
                <a:lnTo>
                  <a:pt x="1619287" y="106723"/>
                </a:lnTo>
                <a:lnTo>
                  <a:pt x="1575478" y="121015"/>
                </a:lnTo>
                <a:lnTo>
                  <a:pt x="1532057" y="136149"/>
                </a:lnTo>
                <a:lnTo>
                  <a:pt x="1489033" y="152115"/>
                </a:lnTo>
                <a:lnTo>
                  <a:pt x="1446416" y="168904"/>
                </a:lnTo>
                <a:lnTo>
                  <a:pt x="1404216" y="186507"/>
                </a:lnTo>
                <a:lnTo>
                  <a:pt x="1362442" y="204913"/>
                </a:lnTo>
                <a:lnTo>
                  <a:pt x="1321104" y="224113"/>
                </a:lnTo>
                <a:lnTo>
                  <a:pt x="1280212" y="244097"/>
                </a:lnTo>
                <a:lnTo>
                  <a:pt x="1239775" y="264856"/>
                </a:lnTo>
                <a:lnTo>
                  <a:pt x="1199803" y="286379"/>
                </a:lnTo>
                <a:lnTo>
                  <a:pt x="1160306" y="308658"/>
                </a:lnTo>
                <a:lnTo>
                  <a:pt x="1121293" y="331682"/>
                </a:lnTo>
                <a:lnTo>
                  <a:pt x="1082774" y="355443"/>
                </a:lnTo>
                <a:lnTo>
                  <a:pt x="1044759" y="379929"/>
                </a:lnTo>
                <a:lnTo>
                  <a:pt x="1007257" y="405132"/>
                </a:lnTo>
                <a:lnTo>
                  <a:pt x="970278" y="431042"/>
                </a:lnTo>
                <a:lnTo>
                  <a:pt x="933832" y="457648"/>
                </a:lnTo>
                <a:lnTo>
                  <a:pt x="897929" y="484943"/>
                </a:lnTo>
                <a:lnTo>
                  <a:pt x="862577" y="512915"/>
                </a:lnTo>
                <a:lnTo>
                  <a:pt x="827788" y="541555"/>
                </a:lnTo>
                <a:lnTo>
                  <a:pt x="793569" y="570854"/>
                </a:lnTo>
                <a:lnTo>
                  <a:pt x="759932" y="600802"/>
                </a:lnTo>
                <a:lnTo>
                  <a:pt x="726886" y="631389"/>
                </a:lnTo>
                <a:lnTo>
                  <a:pt x="694440" y="662605"/>
                </a:lnTo>
                <a:lnTo>
                  <a:pt x="662604" y="694441"/>
                </a:lnTo>
                <a:lnTo>
                  <a:pt x="631388" y="726887"/>
                </a:lnTo>
                <a:lnTo>
                  <a:pt x="600801" y="759934"/>
                </a:lnTo>
                <a:lnTo>
                  <a:pt x="570853" y="793571"/>
                </a:lnTo>
                <a:lnTo>
                  <a:pt x="541555" y="827790"/>
                </a:lnTo>
                <a:lnTo>
                  <a:pt x="512914" y="862579"/>
                </a:lnTo>
                <a:lnTo>
                  <a:pt x="484942" y="897931"/>
                </a:lnTo>
                <a:lnTo>
                  <a:pt x="457648" y="933835"/>
                </a:lnTo>
                <a:lnTo>
                  <a:pt x="431041" y="970281"/>
                </a:lnTo>
                <a:lnTo>
                  <a:pt x="405131" y="1007260"/>
                </a:lnTo>
                <a:lnTo>
                  <a:pt x="379928" y="1044762"/>
                </a:lnTo>
                <a:lnTo>
                  <a:pt x="355442" y="1082777"/>
                </a:lnTo>
                <a:lnTo>
                  <a:pt x="331682" y="1121296"/>
                </a:lnTo>
                <a:lnTo>
                  <a:pt x="308658" y="1160309"/>
                </a:lnTo>
                <a:lnTo>
                  <a:pt x="286379" y="1199806"/>
                </a:lnTo>
                <a:lnTo>
                  <a:pt x="264855" y="1239778"/>
                </a:lnTo>
                <a:lnTo>
                  <a:pt x="244097" y="1280215"/>
                </a:lnTo>
                <a:lnTo>
                  <a:pt x="224113" y="1321108"/>
                </a:lnTo>
                <a:lnTo>
                  <a:pt x="204913" y="1362446"/>
                </a:lnTo>
                <a:lnTo>
                  <a:pt x="186507" y="1404220"/>
                </a:lnTo>
                <a:lnTo>
                  <a:pt x="168904" y="1446421"/>
                </a:lnTo>
                <a:lnTo>
                  <a:pt x="152115" y="1489038"/>
                </a:lnTo>
                <a:lnTo>
                  <a:pt x="136149" y="1532062"/>
                </a:lnTo>
                <a:lnTo>
                  <a:pt x="121015" y="1575484"/>
                </a:lnTo>
                <a:lnTo>
                  <a:pt x="106723" y="1619293"/>
                </a:lnTo>
                <a:lnTo>
                  <a:pt x="93284" y="1663480"/>
                </a:lnTo>
                <a:lnTo>
                  <a:pt x="80706" y="1708035"/>
                </a:lnTo>
                <a:lnTo>
                  <a:pt x="68999" y="1752949"/>
                </a:lnTo>
                <a:lnTo>
                  <a:pt x="58174" y="1798212"/>
                </a:lnTo>
                <a:lnTo>
                  <a:pt x="48238" y="1843814"/>
                </a:lnTo>
                <a:lnTo>
                  <a:pt x="39204" y="1889746"/>
                </a:lnTo>
                <a:lnTo>
                  <a:pt x="31079" y="1935998"/>
                </a:lnTo>
                <a:lnTo>
                  <a:pt x="23874" y="1982560"/>
                </a:lnTo>
                <a:lnTo>
                  <a:pt x="17598" y="2029422"/>
                </a:lnTo>
                <a:lnTo>
                  <a:pt x="12261" y="2076576"/>
                </a:lnTo>
                <a:lnTo>
                  <a:pt x="7872" y="2124011"/>
                </a:lnTo>
                <a:lnTo>
                  <a:pt x="4443" y="2171717"/>
                </a:lnTo>
                <a:lnTo>
                  <a:pt x="1981" y="2219685"/>
                </a:lnTo>
                <a:lnTo>
                  <a:pt x="496" y="2267906"/>
                </a:lnTo>
                <a:lnTo>
                  <a:pt x="0" y="2316369"/>
                </a:lnTo>
                <a:lnTo>
                  <a:pt x="496" y="2364831"/>
                </a:lnTo>
                <a:lnTo>
                  <a:pt x="1981" y="2413051"/>
                </a:lnTo>
                <a:lnTo>
                  <a:pt x="4443" y="2461019"/>
                </a:lnTo>
                <a:lnTo>
                  <a:pt x="7872" y="2508725"/>
                </a:lnTo>
                <a:lnTo>
                  <a:pt x="12261" y="2556160"/>
                </a:lnTo>
                <a:lnTo>
                  <a:pt x="17598" y="2603313"/>
                </a:lnTo>
                <a:lnTo>
                  <a:pt x="23874" y="2650175"/>
                </a:lnTo>
                <a:lnTo>
                  <a:pt x="31079" y="2696737"/>
                </a:lnTo>
                <a:lnTo>
                  <a:pt x="39204" y="2742989"/>
                </a:lnTo>
                <a:lnTo>
                  <a:pt x="48238" y="2788920"/>
                </a:lnTo>
                <a:lnTo>
                  <a:pt x="58174" y="2834522"/>
                </a:lnTo>
                <a:lnTo>
                  <a:pt x="68999" y="2879785"/>
                </a:lnTo>
                <a:lnTo>
                  <a:pt x="80706" y="2924699"/>
                </a:lnTo>
                <a:lnTo>
                  <a:pt x="93284" y="2969254"/>
                </a:lnTo>
                <a:lnTo>
                  <a:pt x="106723" y="3013441"/>
                </a:lnTo>
                <a:lnTo>
                  <a:pt x="121015" y="3057250"/>
                </a:lnTo>
                <a:lnTo>
                  <a:pt x="136149" y="3100671"/>
                </a:lnTo>
                <a:lnTo>
                  <a:pt x="152115" y="3143695"/>
                </a:lnTo>
                <a:lnTo>
                  <a:pt x="168904" y="3186312"/>
                </a:lnTo>
                <a:lnTo>
                  <a:pt x="186507" y="3228513"/>
                </a:lnTo>
                <a:lnTo>
                  <a:pt x="204913" y="3270287"/>
                </a:lnTo>
                <a:lnTo>
                  <a:pt x="224113" y="3311625"/>
                </a:lnTo>
                <a:lnTo>
                  <a:pt x="244097" y="3352517"/>
                </a:lnTo>
                <a:lnTo>
                  <a:pt x="264855" y="3392955"/>
                </a:lnTo>
                <a:lnTo>
                  <a:pt x="286379" y="3432927"/>
                </a:lnTo>
                <a:lnTo>
                  <a:pt x="308658" y="3472424"/>
                </a:lnTo>
                <a:lnTo>
                  <a:pt x="331682" y="3511437"/>
                </a:lnTo>
                <a:lnTo>
                  <a:pt x="355442" y="3549956"/>
                </a:lnTo>
                <a:lnTo>
                  <a:pt x="379928" y="3587971"/>
                </a:lnTo>
                <a:lnTo>
                  <a:pt x="405131" y="3625473"/>
                </a:lnTo>
                <a:lnTo>
                  <a:pt x="431041" y="3662452"/>
                </a:lnTo>
                <a:lnTo>
                  <a:pt x="457648" y="3698898"/>
                </a:lnTo>
                <a:lnTo>
                  <a:pt x="484942" y="3734802"/>
                </a:lnTo>
                <a:lnTo>
                  <a:pt x="512914" y="3770154"/>
                </a:lnTo>
                <a:lnTo>
                  <a:pt x="541555" y="3804944"/>
                </a:lnTo>
                <a:lnTo>
                  <a:pt x="570853" y="3839162"/>
                </a:lnTo>
                <a:lnTo>
                  <a:pt x="600801" y="3872800"/>
                </a:lnTo>
                <a:lnTo>
                  <a:pt x="631388" y="3905846"/>
                </a:lnTo>
                <a:lnTo>
                  <a:pt x="662604" y="3938293"/>
                </a:lnTo>
                <a:lnTo>
                  <a:pt x="694440" y="3970129"/>
                </a:lnTo>
                <a:lnTo>
                  <a:pt x="726886" y="4001345"/>
                </a:lnTo>
                <a:lnTo>
                  <a:pt x="759932" y="4031932"/>
                </a:lnTo>
                <a:lnTo>
                  <a:pt x="793569" y="4061880"/>
                </a:lnTo>
                <a:lnTo>
                  <a:pt x="827788" y="4091179"/>
                </a:lnTo>
                <a:lnTo>
                  <a:pt x="862577" y="4119819"/>
                </a:lnTo>
                <a:lnTo>
                  <a:pt x="897929" y="4147791"/>
                </a:lnTo>
                <a:lnTo>
                  <a:pt x="933832" y="4175086"/>
                </a:lnTo>
                <a:lnTo>
                  <a:pt x="970278" y="4201693"/>
                </a:lnTo>
                <a:lnTo>
                  <a:pt x="1007257" y="4227603"/>
                </a:lnTo>
                <a:lnTo>
                  <a:pt x="1044759" y="4252806"/>
                </a:lnTo>
                <a:lnTo>
                  <a:pt x="1082774" y="4277292"/>
                </a:lnTo>
                <a:lnTo>
                  <a:pt x="1121293" y="4301053"/>
                </a:lnTo>
                <a:lnTo>
                  <a:pt x="1160306" y="4324077"/>
                </a:lnTo>
                <a:lnTo>
                  <a:pt x="1199803" y="4346356"/>
                </a:lnTo>
                <a:lnTo>
                  <a:pt x="1239775" y="4367880"/>
                </a:lnTo>
                <a:lnTo>
                  <a:pt x="1280212" y="4388639"/>
                </a:lnTo>
                <a:lnTo>
                  <a:pt x="1321104" y="4408623"/>
                </a:lnTo>
                <a:lnTo>
                  <a:pt x="1362442" y="4427823"/>
                </a:lnTo>
                <a:lnTo>
                  <a:pt x="1404216" y="4446229"/>
                </a:lnTo>
                <a:lnTo>
                  <a:pt x="1446416" y="4463832"/>
                </a:lnTo>
                <a:lnTo>
                  <a:pt x="1489033" y="4480621"/>
                </a:lnTo>
                <a:lnTo>
                  <a:pt x="1532057" y="4496588"/>
                </a:lnTo>
                <a:lnTo>
                  <a:pt x="1575478" y="4511722"/>
                </a:lnTo>
                <a:lnTo>
                  <a:pt x="1619287" y="4526013"/>
                </a:lnTo>
                <a:lnTo>
                  <a:pt x="1663474" y="4539453"/>
                </a:lnTo>
                <a:lnTo>
                  <a:pt x="1708029" y="4552031"/>
                </a:lnTo>
                <a:lnTo>
                  <a:pt x="1752943" y="4563738"/>
                </a:lnTo>
                <a:lnTo>
                  <a:pt x="1798205" y="4574563"/>
                </a:lnTo>
                <a:lnTo>
                  <a:pt x="1843807" y="4584499"/>
                </a:lnTo>
                <a:lnTo>
                  <a:pt x="1889739" y="4593534"/>
                </a:lnTo>
                <a:lnTo>
                  <a:pt x="1935990" y="4601658"/>
                </a:lnTo>
                <a:lnTo>
                  <a:pt x="1982552" y="4608864"/>
                </a:lnTo>
                <a:lnTo>
                  <a:pt x="2029414" y="4615140"/>
                </a:lnTo>
                <a:lnTo>
                  <a:pt x="2076567" y="4620477"/>
                </a:lnTo>
                <a:lnTo>
                  <a:pt x="2124002" y="4624865"/>
                </a:lnTo>
                <a:lnTo>
                  <a:pt x="2171708" y="4628295"/>
                </a:lnTo>
                <a:lnTo>
                  <a:pt x="2219676" y="4630757"/>
                </a:lnTo>
                <a:lnTo>
                  <a:pt x="2267896" y="4632241"/>
                </a:lnTo>
                <a:lnTo>
                  <a:pt x="2316358" y="4632738"/>
                </a:lnTo>
                <a:lnTo>
                  <a:pt x="2364821" y="4632241"/>
                </a:lnTo>
                <a:lnTo>
                  <a:pt x="2413042" y="4630757"/>
                </a:lnTo>
                <a:lnTo>
                  <a:pt x="2461010" y="4628295"/>
                </a:lnTo>
                <a:lnTo>
                  <a:pt x="2508716" y="4624865"/>
                </a:lnTo>
                <a:lnTo>
                  <a:pt x="2556151" y="4620477"/>
                </a:lnTo>
                <a:lnTo>
                  <a:pt x="2603305" y="4615140"/>
                </a:lnTo>
                <a:lnTo>
                  <a:pt x="2650167" y="4608864"/>
                </a:lnTo>
                <a:lnTo>
                  <a:pt x="2696729" y="4601658"/>
                </a:lnTo>
                <a:lnTo>
                  <a:pt x="2742981" y="4593534"/>
                </a:lnTo>
                <a:lnTo>
                  <a:pt x="2788913" y="4584499"/>
                </a:lnTo>
                <a:lnTo>
                  <a:pt x="2834515" y="4574563"/>
                </a:lnTo>
                <a:lnTo>
                  <a:pt x="2879778" y="4563738"/>
                </a:lnTo>
                <a:lnTo>
                  <a:pt x="2924692" y="4552031"/>
                </a:lnTo>
                <a:lnTo>
                  <a:pt x="2969247" y="4539453"/>
                </a:lnTo>
                <a:lnTo>
                  <a:pt x="3013434" y="4526013"/>
                </a:lnTo>
                <a:lnTo>
                  <a:pt x="3057244" y="4511722"/>
                </a:lnTo>
                <a:lnTo>
                  <a:pt x="3100665" y="4496588"/>
                </a:lnTo>
                <a:lnTo>
                  <a:pt x="3143689" y="4480621"/>
                </a:lnTo>
                <a:lnTo>
                  <a:pt x="3186306" y="4463832"/>
                </a:lnTo>
                <a:lnTo>
                  <a:pt x="3228507" y="4446229"/>
                </a:lnTo>
                <a:lnTo>
                  <a:pt x="3270281" y="4427823"/>
                </a:lnTo>
                <a:lnTo>
                  <a:pt x="3311619" y="4408623"/>
                </a:lnTo>
                <a:lnTo>
                  <a:pt x="3352512" y="4388639"/>
                </a:lnTo>
                <a:lnTo>
                  <a:pt x="3392949" y="4367880"/>
                </a:lnTo>
                <a:lnTo>
                  <a:pt x="3432921" y="4346356"/>
                </a:lnTo>
                <a:lnTo>
                  <a:pt x="3472418" y="4324077"/>
                </a:lnTo>
                <a:lnTo>
                  <a:pt x="3511431" y="4301053"/>
                </a:lnTo>
                <a:lnTo>
                  <a:pt x="3549950" y="4277292"/>
                </a:lnTo>
                <a:lnTo>
                  <a:pt x="3587966" y="4252806"/>
                </a:lnTo>
                <a:lnTo>
                  <a:pt x="3625467" y="4227603"/>
                </a:lnTo>
                <a:lnTo>
                  <a:pt x="3662446" y="4201693"/>
                </a:lnTo>
                <a:lnTo>
                  <a:pt x="3698892" y="4175086"/>
                </a:lnTo>
                <a:lnTo>
                  <a:pt x="3734796" y="4147791"/>
                </a:lnTo>
                <a:lnTo>
                  <a:pt x="3770148" y="4119819"/>
                </a:lnTo>
                <a:lnTo>
                  <a:pt x="3804938" y="4091179"/>
                </a:lnTo>
                <a:lnTo>
                  <a:pt x="3839156" y="4061880"/>
                </a:lnTo>
                <a:lnTo>
                  <a:pt x="3872793" y="4031932"/>
                </a:lnTo>
                <a:lnTo>
                  <a:pt x="3905840" y="4001345"/>
                </a:lnTo>
                <a:lnTo>
                  <a:pt x="3938286" y="3970129"/>
                </a:lnTo>
                <a:lnTo>
                  <a:pt x="3970122" y="3938293"/>
                </a:lnTo>
                <a:lnTo>
                  <a:pt x="4001338" y="3905846"/>
                </a:lnTo>
                <a:lnTo>
                  <a:pt x="4031925" y="3872800"/>
                </a:lnTo>
                <a:lnTo>
                  <a:pt x="4061873" y="3839162"/>
                </a:lnTo>
                <a:lnTo>
                  <a:pt x="4091172" y="3804944"/>
                </a:lnTo>
                <a:lnTo>
                  <a:pt x="4119812" y="3770154"/>
                </a:lnTo>
                <a:lnTo>
                  <a:pt x="4147784" y="3734802"/>
                </a:lnTo>
                <a:lnTo>
                  <a:pt x="4175079" y="3698898"/>
                </a:lnTo>
                <a:lnTo>
                  <a:pt x="4201685" y="3662452"/>
                </a:lnTo>
                <a:lnTo>
                  <a:pt x="4227595" y="3625473"/>
                </a:lnTo>
                <a:lnTo>
                  <a:pt x="4252798" y="3587971"/>
                </a:lnTo>
                <a:lnTo>
                  <a:pt x="4277284" y="3549956"/>
                </a:lnTo>
                <a:lnTo>
                  <a:pt x="4301045" y="3511437"/>
                </a:lnTo>
                <a:lnTo>
                  <a:pt x="4324069" y="3472424"/>
                </a:lnTo>
                <a:lnTo>
                  <a:pt x="4346348" y="3432927"/>
                </a:lnTo>
                <a:lnTo>
                  <a:pt x="4367871" y="3392955"/>
                </a:lnTo>
                <a:lnTo>
                  <a:pt x="4388630" y="3352517"/>
                </a:lnTo>
                <a:lnTo>
                  <a:pt x="4408614" y="3311625"/>
                </a:lnTo>
                <a:lnTo>
                  <a:pt x="4427814" y="3270287"/>
                </a:lnTo>
                <a:lnTo>
                  <a:pt x="4446220" y="3228513"/>
                </a:lnTo>
                <a:lnTo>
                  <a:pt x="4463823" y="3186312"/>
                </a:lnTo>
                <a:lnTo>
                  <a:pt x="4480612" y="3143695"/>
                </a:lnTo>
                <a:lnTo>
                  <a:pt x="4496578" y="3100671"/>
                </a:lnTo>
                <a:lnTo>
                  <a:pt x="4511712" y="3057250"/>
                </a:lnTo>
                <a:lnTo>
                  <a:pt x="4526004" y="3013441"/>
                </a:lnTo>
                <a:lnTo>
                  <a:pt x="4539443" y="2969254"/>
                </a:lnTo>
                <a:lnTo>
                  <a:pt x="4552021" y="2924699"/>
                </a:lnTo>
                <a:lnTo>
                  <a:pt x="4563728" y="2879785"/>
                </a:lnTo>
                <a:lnTo>
                  <a:pt x="4574554" y="2834522"/>
                </a:lnTo>
                <a:lnTo>
                  <a:pt x="4584489" y="2788920"/>
                </a:lnTo>
                <a:lnTo>
                  <a:pt x="4593523" y="2742989"/>
                </a:lnTo>
                <a:lnTo>
                  <a:pt x="4601648" y="2696737"/>
                </a:lnTo>
                <a:lnTo>
                  <a:pt x="4608853" y="2650175"/>
                </a:lnTo>
                <a:lnTo>
                  <a:pt x="4615129" y="2603313"/>
                </a:lnTo>
                <a:lnTo>
                  <a:pt x="4620466" y="2556160"/>
                </a:lnTo>
                <a:lnTo>
                  <a:pt x="4624855" y="2508725"/>
                </a:lnTo>
                <a:lnTo>
                  <a:pt x="4628284" y="2461019"/>
                </a:lnTo>
                <a:lnTo>
                  <a:pt x="4630746" y="2413051"/>
                </a:lnTo>
                <a:lnTo>
                  <a:pt x="4632231" y="2364831"/>
                </a:lnTo>
                <a:lnTo>
                  <a:pt x="4632728" y="2316369"/>
                </a:lnTo>
                <a:lnTo>
                  <a:pt x="4632231" y="2267906"/>
                </a:lnTo>
                <a:lnTo>
                  <a:pt x="4630746" y="2219685"/>
                </a:lnTo>
                <a:lnTo>
                  <a:pt x="4628284" y="2171717"/>
                </a:lnTo>
                <a:lnTo>
                  <a:pt x="4624855" y="2124011"/>
                </a:lnTo>
                <a:lnTo>
                  <a:pt x="4620466" y="2076576"/>
                </a:lnTo>
                <a:lnTo>
                  <a:pt x="4615129" y="2029422"/>
                </a:lnTo>
                <a:lnTo>
                  <a:pt x="4608853" y="1982560"/>
                </a:lnTo>
                <a:lnTo>
                  <a:pt x="4601648" y="1935998"/>
                </a:lnTo>
                <a:lnTo>
                  <a:pt x="4593523" y="1889746"/>
                </a:lnTo>
                <a:lnTo>
                  <a:pt x="4584489" y="1843814"/>
                </a:lnTo>
                <a:lnTo>
                  <a:pt x="4574554" y="1798212"/>
                </a:lnTo>
                <a:lnTo>
                  <a:pt x="4563728" y="1752949"/>
                </a:lnTo>
                <a:lnTo>
                  <a:pt x="4552021" y="1708035"/>
                </a:lnTo>
                <a:lnTo>
                  <a:pt x="4539443" y="1663480"/>
                </a:lnTo>
                <a:lnTo>
                  <a:pt x="4526004" y="1619293"/>
                </a:lnTo>
                <a:lnTo>
                  <a:pt x="4511712" y="1575484"/>
                </a:lnTo>
                <a:lnTo>
                  <a:pt x="4496578" y="1532062"/>
                </a:lnTo>
                <a:lnTo>
                  <a:pt x="4480612" y="1489038"/>
                </a:lnTo>
                <a:lnTo>
                  <a:pt x="4463823" y="1446421"/>
                </a:lnTo>
                <a:lnTo>
                  <a:pt x="4446220" y="1404220"/>
                </a:lnTo>
                <a:lnTo>
                  <a:pt x="4427814" y="1362446"/>
                </a:lnTo>
                <a:lnTo>
                  <a:pt x="4408614" y="1321108"/>
                </a:lnTo>
                <a:lnTo>
                  <a:pt x="4388630" y="1280215"/>
                </a:lnTo>
                <a:lnTo>
                  <a:pt x="4367871" y="1239778"/>
                </a:lnTo>
                <a:lnTo>
                  <a:pt x="4346348" y="1199806"/>
                </a:lnTo>
                <a:lnTo>
                  <a:pt x="4324069" y="1160309"/>
                </a:lnTo>
                <a:lnTo>
                  <a:pt x="4301045" y="1121296"/>
                </a:lnTo>
                <a:lnTo>
                  <a:pt x="4277284" y="1082777"/>
                </a:lnTo>
                <a:lnTo>
                  <a:pt x="4252798" y="1044762"/>
                </a:lnTo>
                <a:lnTo>
                  <a:pt x="4227595" y="1007260"/>
                </a:lnTo>
                <a:lnTo>
                  <a:pt x="4201685" y="970281"/>
                </a:lnTo>
                <a:lnTo>
                  <a:pt x="4175079" y="933835"/>
                </a:lnTo>
                <a:lnTo>
                  <a:pt x="4147784" y="897931"/>
                </a:lnTo>
                <a:lnTo>
                  <a:pt x="4119812" y="862579"/>
                </a:lnTo>
                <a:lnTo>
                  <a:pt x="4091172" y="827790"/>
                </a:lnTo>
                <a:lnTo>
                  <a:pt x="4061873" y="793571"/>
                </a:lnTo>
                <a:lnTo>
                  <a:pt x="4031925" y="759934"/>
                </a:lnTo>
                <a:lnTo>
                  <a:pt x="4001338" y="726887"/>
                </a:lnTo>
                <a:lnTo>
                  <a:pt x="3970122" y="694441"/>
                </a:lnTo>
                <a:lnTo>
                  <a:pt x="3938286" y="662605"/>
                </a:lnTo>
                <a:lnTo>
                  <a:pt x="3905840" y="631389"/>
                </a:lnTo>
                <a:lnTo>
                  <a:pt x="3872793" y="600802"/>
                </a:lnTo>
                <a:lnTo>
                  <a:pt x="3839156" y="570854"/>
                </a:lnTo>
                <a:lnTo>
                  <a:pt x="3804938" y="541555"/>
                </a:lnTo>
                <a:lnTo>
                  <a:pt x="3770148" y="512915"/>
                </a:lnTo>
                <a:lnTo>
                  <a:pt x="3734796" y="484943"/>
                </a:lnTo>
                <a:lnTo>
                  <a:pt x="3698892" y="457648"/>
                </a:lnTo>
                <a:lnTo>
                  <a:pt x="3662446" y="431042"/>
                </a:lnTo>
                <a:lnTo>
                  <a:pt x="3625467" y="405132"/>
                </a:lnTo>
                <a:lnTo>
                  <a:pt x="3587966" y="379929"/>
                </a:lnTo>
                <a:lnTo>
                  <a:pt x="3549950" y="355443"/>
                </a:lnTo>
                <a:lnTo>
                  <a:pt x="3511431" y="331682"/>
                </a:lnTo>
                <a:lnTo>
                  <a:pt x="3472418" y="308658"/>
                </a:lnTo>
                <a:lnTo>
                  <a:pt x="3432921" y="286379"/>
                </a:lnTo>
                <a:lnTo>
                  <a:pt x="3392949" y="264856"/>
                </a:lnTo>
                <a:lnTo>
                  <a:pt x="3352512" y="244097"/>
                </a:lnTo>
                <a:lnTo>
                  <a:pt x="3311619" y="224113"/>
                </a:lnTo>
                <a:lnTo>
                  <a:pt x="3270281" y="204913"/>
                </a:lnTo>
                <a:lnTo>
                  <a:pt x="3228507" y="186507"/>
                </a:lnTo>
                <a:lnTo>
                  <a:pt x="3186306" y="168904"/>
                </a:lnTo>
                <a:lnTo>
                  <a:pt x="3143689" y="152115"/>
                </a:lnTo>
                <a:lnTo>
                  <a:pt x="3100665" y="136149"/>
                </a:lnTo>
                <a:lnTo>
                  <a:pt x="3057244" y="121015"/>
                </a:lnTo>
                <a:lnTo>
                  <a:pt x="3013434" y="106723"/>
                </a:lnTo>
                <a:lnTo>
                  <a:pt x="2969247" y="93284"/>
                </a:lnTo>
                <a:lnTo>
                  <a:pt x="2924692" y="80706"/>
                </a:lnTo>
                <a:lnTo>
                  <a:pt x="2879778" y="68999"/>
                </a:lnTo>
                <a:lnTo>
                  <a:pt x="2834515" y="58174"/>
                </a:lnTo>
                <a:lnTo>
                  <a:pt x="2788913" y="48238"/>
                </a:lnTo>
                <a:lnTo>
                  <a:pt x="2742981" y="39204"/>
                </a:lnTo>
                <a:lnTo>
                  <a:pt x="2696729" y="31079"/>
                </a:lnTo>
                <a:lnTo>
                  <a:pt x="2650167" y="23874"/>
                </a:lnTo>
                <a:lnTo>
                  <a:pt x="2603305" y="17598"/>
                </a:lnTo>
                <a:lnTo>
                  <a:pt x="2556151" y="12261"/>
                </a:lnTo>
                <a:lnTo>
                  <a:pt x="2508716" y="7872"/>
                </a:lnTo>
                <a:lnTo>
                  <a:pt x="2461010" y="4443"/>
                </a:lnTo>
                <a:lnTo>
                  <a:pt x="2413042" y="1981"/>
                </a:lnTo>
                <a:lnTo>
                  <a:pt x="2364821" y="496"/>
                </a:lnTo>
                <a:lnTo>
                  <a:pt x="2316358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395384" y="5156834"/>
            <a:ext cx="3907154" cy="145161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1047750" marR="5080" indent="-1035685">
              <a:lnSpc>
                <a:spcPts val="5140"/>
              </a:lnSpc>
              <a:spcBef>
                <a:spcPts val="1060"/>
              </a:spcBef>
            </a:pPr>
            <a:r>
              <a:rPr dirty="0" sz="5050" spc="75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5050" spc="459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5050" spc="52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5050" spc="484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5050" spc="484">
                <a:solidFill>
                  <a:srgbClr val="231F20"/>
                </a:solidFill>
                <a:latin typeface="Tahoma"/>
                <a:cs typeface="Tahoma"/>
              </a:rPr>
              <a:t>довый  </a:t>
            </a:r>
            <a:r>
              <a:rPr dirty="0" sz="5050" spc="570">
                <a:solidFill>
                  <a:srgbClr val="231F20"/>
                </a:solidFill>
                <a:latin typeface="Tahoma"/>
                <a:cs typeface="Tahoma"/>
              </a:rPr>
              <a:t>клещ</a:t>
            </a:r>
            <a:endParaRPr sz="50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9165448" y="318136"/>
            <a:ext cx="10672445" cy="10672445"/>
            <a:chOff x="9165448" y="318136"/>
            <a:chExt cx="10672445" cy="106724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65448" y="318136"/>
              <a:ext cx="8844649" cy="84753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91158" y="318136"/>
              <a:ext cx="1846582" cy="106722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65448" y="8774528"/>
              <a:ext cx="8844649" cy="221589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8618" y="4414703"/>
            <a:ext cx="8481417" cy="6575716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28618" y="335225"/>
            <a:ext cx="8481695" cy="3740150"/>
          </a:xfrm>
          <a:custGeom>
            <a:avLst/>
            <a:gdLst/>
            <a:ahLst/>
            <a:cxnLst/>
            <a:rect l="l" t="t" r="r" b="b"/>
            <a:pathLst>
              <a:path w="8481695" h="3740150">
                <a:moveTo>
                  <a:pt x="8481417" y="0"/>
                </a:moveTo>
                <a:lnTo>
                  <a:pt x="0" y="0"/>
                </a:lnTo>
                <a:lnTo>
                  <a:pt x="0" y="3739854"/>
                </a:lnTo>
                <a:lnTo>
                  <a:pt x="8481417" y="3739854"/>
                </a:lnTo>
                <a:lnTo>
                  <a:pt x="8481417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04182" y="1348787"/>
            <a:ext cx="5547995" cy="1573530"/>
          </a:xfrm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433195" marR="5080" indent="-1421130">
              <a:lnSpc>
                <a:spcPct val="100600"/>
              </a:lnSpc>
              <a:spcBef>
                <a:spcPts val="85"/>
              </a:spcBef>
            </a:pPr>
            <a:r>
              <a:rPr dirty="0" spc="275" b="1">
                <a:solidFill>
                  <a:srgbClr val="F4EDEA"/>
                </a:solidFill>
                <a:latin typeface="Tahoma"/>
                <a:cs typeface="Tahoma"/>
              </a:rPr>
              <a:t>ОСТОРОЖНО</a:t>
            </a:r>
            <a:r>
              <a:rPr dirty="0" spc="-125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pc="480" b="1">
                <a:solidFill>
                  <a:srgbClr val="F4EDEA"/>
                </a:solidFill>
                <a:latin typeface="Tahoma"/>
                <a:cs typeface="Tahoma"/>
              </a:rPr>
              <a:t>— </a:t>
            </a:r>
            <a:r>
              <a:rPr dirty="0" spc="-1465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pc="125" b="1">
                <a:solidFill>
                  <a:srgbClr val="F4EDEA"/>
                </a:solidFill>
                <a:latin typeface="Tahoma"/>
                <a:cs typeface="Tahoma"/>
              </a:rPr>
              <a:t>КЛЕЩИ!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69255" y="371329"/>
            <a:ext cx="19735165" cy="10566400"/>
            <a:chOff x="369255" y="371329"/>
            <a:chExt cx="19735165" cy="10566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9255" y="371329"/>
              <a:ext cx="8533624" cy="83924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84063" y="371329"/>
              <a:ext cx="5569905" cy="105658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255" y="8745011"/>
              <a:ext cx="8533624" cy="21922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436994" y="9059305"/>
              <a:ext cx="6667500" cy="1232535"/>
            </a:xfrm>
            <a:custGeom>
              <a:avLst/>
              <a:gdLst/>
              <a:ahLst/>
              <a:cxnLst/>
              <a:rect l="l" t="t" r="r" b="b"/>
              <a:pathLst>
                <a:path w="6667500" h="1232534">
                  <a:moveTo>
                    <a:pt x="6667095" y="0"/>
                  </a:moveTo>
                  <a:lnTo>
                    <a:pt x="0" y="0"/>
                  </a:lnTo>
                  <a:lnTo>
                    <a:pt x="0" y="1232349"/>
                  </a:lnTo>
                  <a:lnTo>
                    <a:pt x="6667095" y="1232349"/>
                  </a:lnTo>
                  <a:lnTo>
                    <a:pt x="6667095" y="0"/>
                  </a:lnTo>
                  <a:close/>
                </a:path>
              </a:pathLst>
            </a:custGeom>
            <a:solidFill>
              <a:srgbClr val="F4ED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2622641" y="929123"/>
              <a:ext cx="7481570" cy="1892300"/>
            </a:xfrm>
            <a:custGeom>
              <a:avLst/>
              <a:gdLst/>
              <a:ahLst/>
              <a:cxnLst/>
              <a:rect l="l" t="t" r="r" b="b"/>
              <a:pathLst>
                <a:path w="7481569" h="1892300">
                  <a:moveTo>
                    <a:pt x="7481458" y="0"/>
                  </a:moveTo>
                  <a:lnTo>
                    <a:pt x="0" y="0"/>
                  </a:lnTo>
                  <a:lnTo>
                    <a:pt x="0" y="1891890"/>
                  </a:lnTo>
                  <a:lnTo>
                    <a:pt x="7481458" y="1891890"/>
                  </a:lnTo>
                  <a:lnTo>
                    <a:pt x="7481458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5374317" y="5006289"/>
            <a:ext cx="4097020" cy="1306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140"/>
              </a:lnSpc>
            </a:pPr>
            <a:r>
              <a:rPr dirty="0" sz="4100" spc="405">
                <a:solidFill>
                  <a:srgbClr val="F4EDEA"/>
                </a:solidFill>
                <a:latin typeface="Tahoma"/>
                <a:cs typeface="Tahoma"/>
              </a:rPr>
              <a:t>Паук</a:t>
            </a:r>
            <a:r>
              <a:rPr dirty="0" sz="4100" spc="-245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4100" spc="240">
                <a:solidFill>
                  <a:srgbClr val="F4EDEA"/>
                </a:solidFill>
                <a:latin typeface="Tahoma"/>
                <a:cs typeface="Tahoma"/>
              </a:rPr>
              <a:t>каракурт, </a:t>
            </a:r>
            <a:r>
              <a:rPr dirty="0" sz="4100" spc="-1265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4100" spc="400">
                <a:solidFill>
                  <a:srgbClr val="F4EDEA"/>
                </a:solidFill>
                <a:latin typeface="Tahoma"/>
                <a:cs typeface="Tahoma"/>
              </a:rPr>
              <a:t>чёрная</a:t>
            </a:r>
            <a:r>
              <a:rPr dirty="0" sz="4100" spc="-200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4100" spc="380">
                <a:solidFill>
                  <a:srgbClr val="F4EDEA"/>
                </a:solidFill>
                <a:latin typeface="Tahoma"/>
                <a:cs typeface="Tahoma"/>
              </a:rPr>
              <a:t>вдова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51659" y="9292890"/>
            <a:ext cx="4438015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15">
                <a:solidFill>
                  <a:srgbClr val="B0A39B"/>
                </a:solidFill>
                <a:latin typeface="Tahoma"/>
                <a:cs typeface="Tahoma"/>
              </a:rPr>
              <a:t>Паукообразные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716671" y="1034762"/>
            <a:ext cx="5547995" cy="1573530"/>
          </a:xfrm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915035" marR="5080" indent="-902969">
              <a:lnSpc>
                <a:spcPct val="100600"/>
              </a:lnSpc>
              <a:spcBef>
                <a:spcPts val="85"/>
              </a:spcBef>
            </a:pPr>
            <a:r>
              <a:rPr dirty="0" spc="275" b="1">
                <a:solidFill>
                  <a:srgbClr val="F4EDEA"/>
                </a:solidFill>
                <a:latin typeface="Tahoma"/>
                <a:cs typeface="Tahoma"/>
              </a:rPr>
              <a:t>ОСТОРОЖНО</a:t>
            </a:r>
            <a:r>
              <a:rPr dirty="0" spc="-125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pc="480" b="1">
                <a:solidFill>
                  <a:srgbClr val="F4EDEA"/>
                </a:solidFill>
                <a:latin typeface="Tahoma"/>
                <a:cs typeface="Tahoma"/>
              </a:rPr>
              <a:t>— </a:t>
            </a:r>
            <a:r>
              <a:rPr dirty="0" spc="-1465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pc="204" b="1">
                <a:solidFill>
                  <a:srgbClr val="F4EDEA"/>
                </a:solidFill>
                <a:latin typeface="Tahoma"/>
                <a:cs typeface="Tahoma"/>
              </a:rPr>
              <a:t>КАРАКУРТ!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6340686" y="274232"/>
            <a:ext cx="13763625" cy="10760710"/>
            <a:chOff x="6340686" y="274232"/>
            <a:chExt cx="13763625" cy="107607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0686" y="274232"/>
              <a:ext cx="10057878" cy="96689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76958" y="274232"/>
              <a:ext cx="3727141" cy="107600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0686" y="9921583"/>
              <a:ext cx="10057878" cy="11127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4273" y="5964795"/>
            <a:ext cx="4393565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05">
                <a:solidFill>
                  <a:srgbClr val="969191"/>
                </a:solidFill>
                <a:latin typeface="Tahoma"/>
                <a:cs typeface="Tahoma"/>
              </a:rPr>
              <a:t>Паук</a:t>
            </a:r>
            <a:r>
              <a:rPr dirty="0" sz="4100" spc="-254">
                <a:solidFill>
                  <a:srgbClr val="969191"/>
                </a:solidFill>
                <a:latin typeface="Tahoma"/>
                <a:cs typeface="Tahoma"/>
              </a:rPr>
              <a:t> </a:t>
            </a:r>
            <a:r>
              <a:rPr dirty="0" sz="4100" spc="405">
                <a:solidFill>
                  <a:srgbClr val="969191"/>
                </a:solidFill>
                <a:latin typeface="Tahoma"/>
                <a:cs typeface="Tahoma"/>
              </a:rPr>
              <a:t>крестовик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5435" y="9378803"/>
            <a:ext cx="5751195" cy="1232535"/>
          </a:xfrm>
          <a:prstGeom prst="rect">
            <a:avLst/>
          </a:prstGeom>
          <a:solidFill>
            <a:srgbClr val="969191"/>
          </a:solidFill>
        </p:spPr>
        <p:txBody>
          <a:bodyPr wrap="square" lIns="0" tIns="2489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60"/>
              </a:spcBef>
            </a:pPr>
            <a:r>
              <a:rPr dirty="0" sz="4100" spc="415">
                <a:solidFill>
                  <a:srgbClr val="F4EDEA"/>
                </a:solidFill>
                <a:latin typeface="Tahoma"/>
                <a:cs typeface="Tahoma"/>
              </a:rPr>
              <a:t>Паукообразные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7302" y="371338"/>
            <a:ext cx="5127625" cy="5127625"/>
          </a:xfrm>
          <a:custGeom>
            <a:avLst/>
            <a:gdLst/>
            <a:ahLst/>
            <a:cxnLst/>
            <a:rect l="l" t="t" r="r" b="b"/>
            <a:pathLst>
              <a:path w="5127625" h="5127625">
                <a:moveTo>
                  <a:pt x="2563618" y="0"/>
                </a:moveTo>
                <a:lnTo>
                  <a:pt x="2515455" y="443"/>
                </a:lnTo>
                <a:lnTo>
                  <a:pt x="2467508" y="1768"/>
                </a:lnTo>
                <a:lnTo>
                  <a:pt x="2419784" y="3966"/>
                </a:lnTo>
                <a:lnTo>
                  <a:pt x="2372291" y="7031"/>
                </a:lnTo>
                <a:lnTo>
                  <a:pt x="2325037" y="10954"/>
                </a:lnTo>
                <a:lnTo>
                  <a:pt x="2278029" y="15728"/>
                </a:lnTo>
                <a:lnTo>
                  <a:pt x="2231276" y="21344"/>
                </a:lnTo>
                <a:lnTo>
                  <a:pt x="2184784" y="27796"/>
                </a:lnTo>
                <a:lnTo>
                  <a:pt x="2138562" y="35074"/>
                </a:lnTo>
                <a:lnTo>
                  <a:pt x="2092617" y="43173"/>
                </a:lnTo>
                <a:lnTo>
                  <a:pt x="2046958" y="52083"/>
                </a:lnTo>
                <a:lnTo>
                  <a:pt x="2001591" y="61797"/>
                </a:lnTo>
                <a:lnTo>
                  <a:pt x="1956525" y="72308"/>
                </a:lnTo>
                <a:lnTo>
                  <a:pt x="1911768" y="83607"/>
                </a:lnTo>
                <a:lnTo>
                  <a:pt x="1867327" y="95687"/>
                </a:lnTo>
                <a:lnTo>
                  <a:pt x="1823209" y="108540"/>
                </a:lnTo>
                <a:lnTo>
                  <a:pt x="1779423" y="122159"/>
                </a:lnTo>
                <a:lnTo>
                  <a:pt x="1735977" y="136535"/>
                </a:lnTo>
                <a:lnTo>
                  <a:pt x="1692878" y="151661"/>
                </a:lnTo>
                <a:lnTo>
                  <a:pt x="1650133" y="167529"/>
                </a:lnTo>
                <a:lnTo>
                  <a:pt x="1607751" y="184132"/>
                </a:lnTo>
                <a:lnTo>
                  <a:pt x="1565740" y="201461"/>
                </a:lnTo>
                <a:lnTo>
                  <a:pt x="1524106" y="219509"/>
                </a:lnTo>
                <a:lnTo>
                  <a:pt x="1482859" y="238268"/>
                </a:lnTo>
                <a:lnTo>
                  <a:pt x="1442005" y="257730"/>
                </a:lnTo>
                <a:lnTo>
                  <a:pt x="1401552" y="277889"/>
                </a:lnTo>
                <a:lnTo>
                  <a:pt x="1361509" y="298735"/>
                </a:lnTo>
                <a:lnTo>
                  <a:pt x="1321882" y="320261"/>
                </a:lnTo>
                <a:lnTo>
                  <a:pt x="1282680" y="342460"/>
                </a:lnTo>
                <a:lnTo>
                  <a:pt x="1243910" y="365323"/>
                </a:lnTo>
                <a:lnTo>
                  <a:pt x="1205581" y="388844"/>
                </a:lnTo>
                <a:lnTo>
                  <a:pt x="1167699" y="413013"/>
                </a:lnTo>
                <a:lnTo>
                  <a:pt x="1130272" y="437824"/>
                </a:lnTo>
                <a:lnTo>
                  <a:pt x="1093309" y="463269"/>
                </a:lnTo>
                <a:lnTo>
                  <a:pt x="1056817" y="489339"/>
                </a:lnTo>
                <a:lnTo>
                  <a:pt x="1020804" y="516028"/>
                </a:lnTo>
                <a:lnTo>
                  <a:pt x="985277" y="543327"/>
                </a:lnTo>
                <a:lnTo>
                  <a:pt x="950245" y="571229"/>
                </a:lnTo>
                <a:lnTo>
                  <a:pt x="915715" y="599726"/>
                </a:lnTo>
                <a:lnTo>
                  <a:pt x="881694" y="628810"/>
                </a:lnTo>
                <a:lnTo>
                  <a:pt x="848191" y="658474"/>
                </a:lnTo>
                <a:lnTo>
                  <a:pt x="815213" y="688709"/>
                </a:lnTo>
                <a:lnTo>
                  <a:pt x="782768" y="719508"/>
                </a:lnTo>
                <a:lnTo>
                  <a:pt x="750864" y="750864"/>
                </a:lnTo>
                <a:lnTo>
                  <a:pt x="719508" y="782768"/>
                </a:lnTo>
                <a:lnTo>
                  <a:pt x="688709" y="815213"/>
                </a:lnTo>
                <a:lnTo>
                  <a:pt x="658474" y="848191"/>
                </a:lnTo>
                <a:lnTo>
                  <a:pt x="628810" y="881694"/>
                </a:lnTo>
                <a:lnTo>
                  <a:pt x="599726" y="915715"/>
                </a:lnTo>
                <a:lnTo>
                  <a:pt x="571229" y="950245"/>
                </a:lnTo>
                <a:lnTo>
                  <a:pt x="543327" y="985277"/>
                </a:lnTo>
                <a:lnTo>
                  <a:pt x="516028" y="1020804"/>
                </a:lnTo>
                <a:lnTo>
                  <a:pt x="489339" y="1056817"/>
                </a:lnTo>
                <a:lnTo>
                  <a:pt x="463269" y="1093309"/>
                </a:lnTo>
                <a:lnTo>
                  <a:pt x="437824" y="1130272"/>
                </a:lnTo>
                <a:lnTo>
                  <a:pt x="413013" y="1167699"/>
                </a:lnTo>
                <a:lnTo>
                  <a:pt x="388844" y="1205581"/>
                </a:lnTo>
                <a:lnTo>
                  <a:pt x="365323" y="1243910"/>
                </a:lnTo>
                <a:lnTo>
                  <a:pt x="342460" y="1282680"/>
                </a:lnTo>
                <a:lnTo>
                  <a:pt x="320261" y="1321882"/>
                </a:lnTo>
                <a:lnTo>
                  <a:pt x="298735" y="1361509"/>
                </a:lnTo>
                <a:lnTo>
                  <a:pt x="277889" y="1401552"/>
                </a:lnTo>
                <a:lnTo>
                  <a:pt x="257730" y="1442005"/>
                </a:lnTo>
                <a:lnTo>
                  <a:pt x="238268" y="1482859"/>
                </a:lnTo>
                <a:lnTo>
                  <a:pt x="219509" y="1524106"/>
                </a:lnTo>
                <a:lnTo>
                  <a:pt x="201461" y="1565740"/>
                </a:lnTo>
                <a:lnTo>
                  <a:pt x="184132" y="1607751"/>
                </a:lnTo>
                <a:lnTo>
                  <a:pt x="167529" y="1650133"/>
                </a:lnTo>
                <a:lnTo>
                  <a:pt x="151661" y="1692878"/>
                </a:lnTo>
                <a:lnTo>
                  <a:pt x="136535" y="1735977"/>
                </a:lnTo>
                <a:lnTo>
                  <a:pt x="122159" y="1779423"/>
                </a:lnTo>
                <a:lnTo>
                  <a:pt x="108540" y="1823209"/>
                </a:lnTo>
                <a:lnTo>
                  <a:pt x="95687" y="1867327"/>
                </a:lnTo>
                <a:lnTo>
                  <a:pt x="83607" y="1911768"/>
                </a:lnTo>
                <a:lnTo>
                  <a:pt x="72308" y="1956525"/>
                </a:lnTo>
                <a:lnTo>
                  <a:pt x="61797" y="2001591"/>
                </a:lnTo>
                <a:lnTo>
                  <a:pt x="52083" y="2046958"/>
                </a:lnTo>
                <a:lnTo>
                  <a:pt x="43173" y="2092617"/>
                </a:lnTo>
                <a:lnTo>
                  <a:pt x="35074" y="2138562"/>
                </a:lnTo>
                <a:lnTo>
                  <a:pt x="27796" y="2184784"/>
                </a:lnTo>
                <a:lnTo>
                  <a:pt x="21344" y="2231276"/>
                </a:lnTo>
                <a:lnTo>
                  <a:pt x="15728" y="2278029"/>
                </a:lnTo>
                <a:lnTo>
                  <a:pt x="10954" y="2325037"/>
                </a:lnTo>
                <a:lnTo>
                  <a:pt x="7031" y="2372291"/>
                </a:lnTo>
                <a:lnTo>
                  <a:pt x="3966" y="2419784"/>
                </a:lnTo>
                <a:lnTo>
                  <a:pt x="1768" y="2467508"/>
                </a:lnTo>
                <a:lnTo>
                  <a:pt x="443" y="2515455"/>
                </a:lnTo>
                <a:lnTo>
                  <a:pt x="0" y="2563618"/>
                </a:lnTo>
                <a:lnTo>
                  <a:pt x="443" y="2611780"/>
                </a:lnTo>
                <a:lnTo>
                  <a:pt x="1768" y="2659727"/>
                </a:lnTo>
                <a:lnTo>
                  <a:pt x="3966" y="2707451"/>
                </a:lnTo>
                <a:lnTo>
                  <a:pt x="7031" y="2754944"/>
                </a:lnTo>
                <a:lnTo>
                  <a:pt x="10954" y="2802198"/>
                </a:lnTo>
                <a:lnTo>
                  <a:pt x="15728" y="2849206"/>
                </a:lnTo>
                <a:lnTo>
                  <a:pt x="21344" y="2895960"/>
                </a:lnTo>
                <a:lnTo>
                  <a:pt x="27796" y="2942452"/>
                </a:lnTo>
                <a:lnTo>
                  <a:pt x="35074" y="2988674"/>
                </a:lnTo>
                <a:lnTo>
                  <a:pt x="43173" y="3034618"/>
                </a:lnTo>
                <a:lnTo>
                  <a:pt x="52083" y="3080278"/>
                </a:lnTo>
                <a:lnTo>
                  <a:pt x="61797" y="3125644"/>
                </a:lnTo>
                <a:lnTo>
                  <a:pt x="72308" y="3170710"/>
                </a:lnTo>
                <a:lnTo>
                  <a:pt x="83607" y="3215468"/>
                </a:lnTo>
                <a:lnTo>
                  <a:pt x="95687" y="3259909"/>
                </a:lnTo>
                <a:lnTo>
                  <a:pt x="108540" y="3304026"/>
                </a:lnTo>
                <a:lnTo>
                  <a:pt x="122159" y="3347812"/>
                </a:lnTo>
                <a:lnTo>
                  <a:pt x="136535" y="3391259"/>
                </a:lnTo>
                <a:lnTo>
                  <a:pt x="151661" y="3434358"/>
                </a:lnTo>
                <a:lnTo>
                  <a:pt x="167529" y="3477102"/>
                </a:lnTo>
                <a:lnTo>
                  <a:pt x="184132" y="3519484"/>
                </a:lnTo>
                <a:lnTo>
                  <a:pt x="201461" y="3561496"/>
                </a:lnTo>
                <a:lnTo>
                  <a:pt x="219509" y="3603129"/>
                </a:lnTo>
                <a:lnTo>
                  <a:pt x="238268" y="3644377"/>
                </a:lnTo>
                <a:lnTo>
                  <a:pt x="257730" y="3685231"/>
                </a:lnTo>
                <a:lnTo>
                  <a:pt x="277889" y="3725683"/>
                </a:lnTo>
                <a:lnTo>
                  <a:pt x="298735" y="3765727"/>
                </a:lnTo>
                <a:lnTo>
                  <a:pt x="320261" y="3805353"/>
                </a:lnTo>
                <a:lnTo>
                  <a:pt x="342460" y="3844556"/>
                </a:lnTo>
                <a:lnTo>
                  <a:pt x="365323" y="3883325"/>
                </a:lnTo>
                <a:lnTo>
                  <a:pt x="388844" y="3921655"/>
                </a:lnTo>
                <a:lnTo>
                  <a:pt x="413013" y="3959537"/>
                </a:lnTo>
                <a:lnTo>
                  <a:pt x="437824" y="3996963"/>
                </a:lnTo>
                <a:lnTo>
                  <a:pt x="463269" y="4033926"/>
                </a:lnTo>
                <a:lnTo>
                  <a:pt x="489339" y="4070418"/>
                </a:lnTo>
                <a:lnTo>
                  <a:pt x="516028" y="4106432"/>
                </a:lnTo>
                <a:lnTo>
                  <a:pt x="543327" y="4141958"/>
                </a:lnTo>
                <a:lnTo>
                  <a:pt x="571229" y="4176991"/>
                </a:lnTo>
                <a:lnTo>
                  <a:pt x="599726" y="4211521"/>
                </a:lnTo>
                <a:lnTo>
                  <a:pt x="628810" y="4245542"/>
                </a:lnTo>
                <a:lnTo>
                  <a:pt x="658474" y="4279045"/>
                </a:lnTo>
                <a:lnTo>
                  <a:pt x="688709" y="4312023"/>
                </a:lnTo>
                <a:lnTo>
                  <a:pt x="719508" y="4344467"/>
                </a:lnTo>
                <a:lnTo>
                  <a:pt x="750864" y="4376371"/>
                </a:lnTo>
                <a:lnTo>
                  <a:pt x="782768" y="4407727"/>
                </a:lnTo>
                <a:lnTo>
                  <a:pt x="815213" y="4438526"/>
                </a:lnTo>
                <a:lnTo>
                  <a:pt x="848191" y="4468762"/>
                </a:lnTo>
                <a:lnTo>
                  <a:pt x="881694" y="4498425"/>
                </a:lnTo>
                <a:lnTo>
                  <a:pt x="915715" y="4527510"/>
                </a:lnTo>
                <a:lnTo>
                  <a:pt x="950245" y="4556006"/>
                </a:lnTo>
                <a:lnTo>
                  <a:pt x="985277" y="4583908"/>
                </a:lnTo>
                <a:lnTo>
                  <a:pt x="1020804" y="4611208"/>
                </a:lnTo>
                <a:lnTo>
                  <a:pt x="1056817" y="4637896"/>
                </a:lnTo>
                <a:lnTo>
                  <a:pt x="1093309" y="4663967"/>
                </a:lnTo>
                <a:lnTo>
                  <a:pt x="1130272" y="4689412"/>
                </a:lnTo>
                <a:lnTo>
                  <a:pt x="1167699" y="4714223"/>
                </a:lnTo>
                <a:lnTo>
                  <a:pt x="1205581" y="4738392"/>
                </a:lnTo>
                <a:lnTo>
                  <a:pt x="1243910" y="4761912"/>
                </a:lnTo>
                <a:lnTo>
                  <a:pt x="1282680" y="4784776"/>
                </a:lnTo>
                <a:lnTo>
                  <a:pt x="1321882" y="4806974"/>
                </a:lnTo>
                <a:lnTo>
                  <a:pt x="1361509" y="4828501"/>
                </a:lnTo>
                <a:lnTo>
                  <a:pt x="1401552" y="4849347"/>
                </a:lnTo>
                <a:lnTo>
                  <a:pt x="1442005" y="4869505"/>
                </a:lnTo>
                <a:lnTo>
                  <a:pt x="1482859" y="4888968"/>
                </a:lnTo>
                <a:lnTo>
                  <a:pt x="1524106" y="4907727"/>
                </a:lnTo>
                <a:lnTo>
                  <a:pt x="1565740" y="4925775"/>
                </a:lnTo>
                <a:lnTo>
                  <a:pt x="1607751" y="4943104"/>
                </a:lnTo>
                <a:lnTo>
                  <a:pt x="1650133" y="4959707"/>
                </a:lnTo>
                <a:lnTo>
                  <a:pt x="1692878" y="4975575"/>
                </a:lnTo>
                <a:lnTo>
                  <a:pt x="1735977" y="4990701"/>
                </a:lnTo>
                <a:lnTo>
                  <a:pt x="1779423" y="5005077"/>
                </a:lnTo>
                <a:lnTo>
                  <a:pt x="1823209" y="5018695"/>
                </a:lnTo>
                <a:lnTo>
                  <a:pt x="1867327" y="5031549"/>
                </a:lnTo>
                <a:lnTo>
                  <a:pt x="1911768" y="5043629"/>
                </a:lnTo>
                <a:lnTo>
                  <a:pt x="1956525" y="5054928"/>
                </a:lnTo>
                <a:lnTo>
                  <a:pt x="2001591" y="5065438"/>
                </a:lnTo>
                <a:lnTo>
                  <a:pt x="2046958" y="5075153"/>
                </a:lnTo>
                <a:lnTo>
                  <a:pt x="2092617" y="5084063"/>
                </a:lnTo>
                <a:lnTo>
                  <a:pt x="2138562" y="5092161"/>
                </a:lnTo>
                <a:lnTo>
                  <a:pt x="2184784" y="5099440"/>
                </a:lnTo>
                <a:lnTo>
                  <a:pt x="2231276" y="5105891"/>
                </a:lnTo>
                <a:lnTo>
                  <a:pt x="2278029" y="5111508"/>
                </a:lnTo>
                <a:lnTo>
                  <a:pt x="2325037" y="5116281"/>
                </a:lnTo>
                <a:lnTo>
                  <a:pt x="2372291" y="5120204"/>
                </a:lnTo>
                <a:lnTo>
                  <a:pt x="2419784" y="5123269"/>
                </a:lnTo>
                <a:lnTo>
                  <a:pt x="2467508" y="5125468"/>
                </a:lnTo>
                <a:lnTo>
                  <a:pt x="2515455" y="5126793"/>
                </a:lnTo>
                <a:lnTo>
                  <a:pt x="2563618" y="5127236"/>
                </a:lnTo>
                <a:lnTo>
                  <a:pt x="2611780" y="5126793"/>
                </a:lnTo>
                <a:lnTo>
                  <a:pt x="2659727" y="5125468"/>
                </a:lnTo>
                <a:lnTo>
                  <a:pt x="2707451" y="5123269"/>
                </a:lnTo>
                <a:lnTo>
                  <a:pt x="2754944" y="5120204"/>
                </a:lnTo>
                <a:lnTo>
                  <a:pt x="2802198" y="5116281"/>
                </a:lnTo>
                <a:lnTo>
                  <a:pt x="2849206" y="5111508"/>
                </a:lnTo>
                <a:lnTo>
                  <a:pt x="2895960" y="5105891"/>
                </a:lnTo>
                <a:lnTo>
                  <a:pt x="2942452" y="5099440"/>
                </a:lnTo>
                <a:lnTo>
                  <a:pt x="2988674" y="5092161"/>
                </a:lnTo>
                <a:lnTo>
                  <a:pt x="3034618" y="5084063"/>
                </a:lnTo>
                <a:lnTo>
                  <a:pt x="3080278" y="5075153"/>
                </a:lnTo>
                <a:lnTo>
                  <a:pt x="3125644" y="5065438"/>
                </a:lnTo>
                <a:lnTo>
                  <a:pt x="3170710" y="5054928"/>
                </a:lnTo>
                <a:lnTo>
                  <a:pt x="3215468" y="5043629"/>
                </a:lnTo>
                <a:lnTo>
                  <a:pt x="3259909" y="5031549"/>
                </a:lnTo>
                <a:lnTo>
                  <a:pt x="3304026" y="5018695"/>
                </a:lnTo>
                <a:lnTo>
                  <a:pt x="3347812" y="5005077"/>
                </a:lnTo>
                <a:lnTo>
                  <a:pt x="3391259" y="4990701"/>
                </a:lnTo>
                <a:lnTo>
                  <a:pt x="3434358" y="4975575"/>
                </a:lnTo>
                <a:lnTo>
                  <a:pt x="3477102" y="4959707"/>
                </a:lnTo>
                <a:lnTo>
                  <a:pt x="3519484" y="4943104"/>
                </a:lnTo>
                <a:lnTo>
                  <a:pt x="3561496" y="4925775"/>
                </a:lnTo>
                <a:lnTo>
                  <a:pt x="3603129" y="4907727"/>
                </a:lnTo>
                <a:lnTo>
                  <a:pt x="3644377" y="4888968"/>
                </a:lnTo>
                <a:lnTo>
                  <a:pt x="3685231" y="4869505"/>
                </a:lnTo>
                <a:lnTo>
                  <a:pt x="3725683" y="4849347"/>
                </a:lnTo>
                <a:lnTo>
                  <a:pt x="3765727" y="4828501"/>
                </a:lnTo>
                <a:lnTo>
                  <a:pt x="3805353" y="4806974"/>
                </a:lnTo>
                <a:lnTo>
                  <a:pt x="3844556" y="4784776"/>
                </a:lnTo>
                <a:lnTo>
                  <a:pt x="3883325" y="4761912"/>
                </a:lnTo>
                <a:lnTo>
                  <a:pt x="3921655" y="4738392"/>
                </a:lnTo>
                <a:lnTo>
                  <a:pt x="3959537" y="4714223"/>
                </a:lnTo>
                <a:lnTo>
                  <a:pt x="3996963" y="4689412"/>
                </a:lnTo>
                <a:lnTo>
                  <a:pt x="4033926" y="4663967"/>
                </a:lnTo>
                <a:lnTo>
                  <a:pt x="4070418" y="4637896"/>
                </a:lnTo>
                <a:lnTo>
                  <a:pt x="4106432" y="4611208"/>
                </a:lnTo>
                <a:lnTo>
                  <a:pt x="4141958" y="4583908"/>
                </a:lnTo>
                <a:lnTo>
                  <a:pt x="4176991" y="4556006"/>
                </a:lnTo>
                <a:lnTo>
                  <a:pt x="4211521" y="4527510"/>
                </a:lnTo>
                <a:lnTo>
                  <a:pt x="4245542" y="4498425"/>
                </a:lnTo>
                <a:lnTo>
                  <a:pt x="4279045" y="4468762"/>
                </a:lnTo>
                <a:lnTo>
                  <a:pt x="4312023" y="4438526"/>
                </a:lnTo>
                <a:lnTo>
                  <a:pt x="4344467" y="4407727"/>
                </a:lnTo>
                <a:lnTo>
                  <a:pt x="4376371" y="4376371"/>
                </a:lnTo>
                <a:lnTo>
                  <a:pt x="4407727" y="4344467"/>
                </a:lnTo>
                <a:lnTo>
                  <a:pt x="4438526" y="4312023"/>
                </a:lnTo>
                <a:lnTo>
                  <a:pt x="4468762" y="4279045"/>
                </a:lnTo>
                <a:lnTo>
                  <a:pt x="4498425" y="4245542"/>
                </a:lnTo>
                <a:lnTo>
                  <a:pt x="4527510" y="4211521"/>
                </a:lnTo>
                <a:lnTo>
                  <a:pt x="4556006" y="4176991"/>
                </a:lnTo>
                <a:lnTo>
                  <a:pt x="4583908" y="4141958"/>
                </a:lnTo>
                <a:lnTo>
                  <a:pt x="4611208" y="4106432"/>
                </a:lnTo>
                <a:lnTo>
                  <a:pt x="4637896" y="4070418"/>
                </a:lnTo>
                <a:lnTo>
                  <a:pt x="4663967" y="4033926"/>
                </a:lnTo>
                <a:lnTo>
                  <a:pt x="4689412" y="3996963"/>
                </a:lnTo>
                <a:lnTo>
                  <a:pt x="4714223" y="3959537"/>
                </a:lnTo>
                <a:lnTo>
                  <a:pt x="4738392" y="3921655"/>
                </a:lnTo>
                <a:lnTo>
                  <a:pt x="4761912" y="3883325"/>
                </a:lnTo>
                <a:lnTo>
                  <a:pt x="4784776" y="3844556"/>
                </a:lnTo>
                <a:lnTo>
                  <a:pt x="4806974" y="3805353"/>
                </a:lnTo>
                <a:lnTo>
                  <a:pt x="4828501" y="3765727"/>
                </a:lnTo>
                <a:lnTo>
                  <a:pt x="4849347" y="3725683"/>
                </a:lnTo>
                <a:lnTo>
                  <a:pt x="4869505" y="3685231"/>
                </a:lnTo>
                <a:lnTo>
                  <a:pt x="4888968" y="3644377"/>
                </a:lnTo>
                <a:lnTo>
                  <a:pt x="4907727" y="3603129"/>
                </a:lnTo>
                <a:lnTo>
                  <a:pt x="4925775" y="3561496"/>
                </a:lnTo>
                <a:lnTo>
                  <a:pt x="4943104" y="3519484"/>
                </a:lnTo>
                <a:lnTo>
                  <a:pt x="4959707" y="3477102"/>
                </a:lnTo>
                <a:lnTo>
                  <a:pt x="4975575" y="3434358"/>
                </a:lnTo>
                <a:lnTo>
                  <a:pt x="4990701" y="3391259"/>
                </a:lnTo>
                <a:lnTo>
                  <a:pt x="5005077" y="3347812"/>
                </a:lnTo>
                <a:lnTo>
                  <a:pt x="5018695" y="3304026"/>
                </a:lnTo>
                <a:lnTo>
                  <a:pt x="5031549" y="3259909"/>
                </a:lnTo>
                <a:lnTo>
                  <a:pt x="5043629" y="3215468"/>
                </a:lnTo>
                <a:lnTo>
                  <a:pt x="5054928" y="3170710"/>
                </a:lnTo>
                <a:lnTo>
                  <a:pt x="5065438" y="3125644"/>
                </a:lnTo>
                <a:lnTo>
                  <a:pt x="5075153" y="3080278"/>
                </a:lnTo>
                <a:lnTo>
                  <a:pt x="5084063" y="3034618"/>
                </a:lnTo>
                <a:lnTo>
                  <a:pt x="5092161" y="2988674"/>
                </a:lnTo>
                <a:lnTo>
                  <a:pt x="5099440" y="2942452"/>
                </a:lnTo>
                <a:lnTo>
                  <a:pt x="5105891" y="2895960"/>
                </a:lnTo>
                <a:lnTo>
                  <a:pt x="5111508" y="2849206"/>
                </a:lnTo>
                <a:lnTo>
                  <a:pt x="5116281" y="2802198"/>
                </a:lnTo>
                <a:lnTo>
                  <a:pt x="5120204" y="2754944"/>
                </a:lnTo>
                <a:lnTo>
                  <a:pt x="5123269" y="2707451"/>
                </a:lnTo>
                <a:lnTo>
                  <a:pt x="5125468" y="2659727"/>
                </a:lnTo>
                <a:lnTo>
                  <a:pt x="5126793" y="2611780"/>
                </a:lnTo>
                <a:lnTo>
                  <a:pt x="5127236" y="2563618"/>
                </a:lnTo>
                <a:lnTo>
                  <a:pt x="5126793" y="2515455"/>
                </a:lnTo>
                <a:lnTo>
                  <a:pt x="5125468" y="2467508"/>
                </a:lnTo>
                <a:lnTo>
                  <a:pt x="5123269" y="2419784"/>
                </a:lnTo>
                <a:lnTo>
                  <a:pt x="5120204" y="2372291"/>
                </a:lnTo>
                <a:lnTo>
                  <a:pt x="5116281" y="2325037"/>
                </a:lnTo>
                <a:lnTo>
                  <a:pt x="5111508" y="2278029"/>
                </a:lnTo>
                <a:lnTo>
                  <a:pt x="5105891" y="2231276"/>
                </a:lnTo>
                <a:lnTo>
                  <a:pt x="5099440" y="2184784"/>
                </a:lnTo>
                <a:lnTo>
                  <a:pt x="5092161" y="2138562"/>
                </a:lnTo>
                <a:lnTo>
                  <a:pt x="5084063" y="2092617"/>
                </a:lnTo>
                <a:lnTo>
                  <a:pt x="5075153" y="2046958"/>
                </a:lnTo>
                <a:lnTo>
                  <a:pt x="5065438" y="2001591"/>
                </a:lnTo>
                <a:lnTo>
                  <a:pt x="5054928" y="1956525"/>
                </a:lnTo>
                <a:lnTo>
                  <a:pt x="5043629" y="1911768"/>
                </a:lnTo>
                <a:lnTo>
                  <a:pt x="5031549" y="1867327"/>
                </a:lnTo>
                <a:lnTo>
                  <a:pt x="5018695" y="1823209"/>
                </a:lnTo>
                <a:lnTo>
                  <a:pt x="5005077" y="1779423"/>
                </a:lnTo>
                <a:lnTo>
                  <a:pt x="4990701" y="1735977"/>
                </a:lnTo>
                <a:lnTo>
                  <a:pt x="4975575" y="1692878"/>
                </a:lnTo>
                <a:lnTo>
                  <a:pt x="4959707" y="1650133"/>
                </a:lnTo>
                <a:lnTo>
                  <a:pt x="4943104" y="1607751"/>
                </a:lnTo>
                <a:lnTo>
                  <a:pt x="4925775" y="1565740"/>
                </a:lnTo>
                <a:lnTo>
                  <a:pt x="4907727" y="1524106"/>
                </a:lnTo>
                <a:lnTo>
                  <a:pt x="4888968" y="1482859"/>
                </a:lnTo>
                <a:lnTo>
                  <a:pt x="4869505" y="1442005"/>
                </a:lnTo>
                <a:lnTo>
                  <a:pt x="4849347" y="1401552"/>
                </a:lnTo>
                <a:lnTo>
                  <a:pt x="4828501" y="1361509"/>
                </a:lnTo>
                <a:lnTo>
                  <a:pt x="4806974" y="1321882"/>
                </a:lnTo>
                <a:lnTo>
                  <a:pt x="4784776" y="1282680"/>
                </a:lnTo>
                <a:lnTo>
                  <a:pt x="4761912" y="1243910"/>
                </a:lnTo>
                <a:lnTo>
                  <a:pt x="4738392" y="1205581"/>
                </a:lnTo>
                <a:lnTo>
                  <a:pt x="4714223" y="1167699"/>
                </a:lnTo>
                <a:lnTo>
                  <a:pt x="4689412" y="1130272"/>
                </a:lnTo>
                <a:lnTo>
                  <a:pt x="4663967" y="1093309"/>
                </a:lnTo>
                <a:lnTo>
                  <a:pt x="4637896" y="1056817"/>
                </a:lnTo>
                <a:lnTo>
                  <a:pt x="4611208" y="1020804"/>
                </a:lnTo>
                <a:lnTo>
                  <a:pt x="4583908" y="985277"/>
                </a:lnTo>
                <a:lnTo>
                  <a:pt x="4556006" y="950245"/>
                </a:lnTo>
                <a:lnTo>
                  <a:pt x="4527510" y="915715"/>
                </a:lnTo>
                <a:lnTo>
                  <a:pt x="4498425" y="881694"/>
                </a:lnTo>
                <a:lnTo>
                  <a:pt x="4468762" y="848191"/>
                </a:lnTo>
                <a:lnTo>
                  <a:pt x="4438526" y="815213"/>
                </a:lnTo>
                <a:lnTo>
                  <a:pt x="4407727" y="782768"/>
                </a:lnTo>
                <a:lnTo>
                  <a:pt x="4376371" y="750864"/>
                </a:lnTo>
                <a:lnTo>
                  <a:pt x="4344467" y="719508"/>
                </a:lnTo>
                <a:lnTo>
                  <a:pt x="4312023" y="688709"/>
                </a:lnTo>
                <a:lnTo>
                  <a:pt x="4279045" y="658474"/>
                </a:lnTo>
                <a:lnTo>
                  <a:pt x="4245542" y="628810"/>
                </a:lnTo>
                <a:lnTo>
                  <a:pt x="4211521" y="599726"/>
                </a:lnTo>
                <a:lnTo>
                  <a:pt x="4176991" y="571229"/>
                </a:lnTo>
                <a:lnTo>
                  <a:pt x="4141958" y="543327"/>
                </a:lnTo>
                <a:lnTo>
                  <a:pt x="4106432" y="516028"/>
                </a:lnTo>
                <a:lnTo>
                  <a:pt x="4070418" y="489339"/>
                </a:lnTo>
                <a:lnTo>
                  <a:pt x="4033926" y="463269"/>
                </a:lnTo>
                <a:lnTo>
                  <a:pt x="3996963" y="437824"/>
                </a:lnTo>
                <a:lnTo>
                  <a:pt x="3959537" y="413013"/>
                </a:lnTo>
                <a:lnTo>
                  <a:pt x="3921655" y="388844"/>
                </a:lnTo>
                <a:lnTo>
                  <a:pt x="3883325" y="365323"/>
                </a:lnTo>
                <a:lnTo>
                  <a:pt x="3844556" y="342460"/>
                </a:lnTo>
                <a:lnTo>
                  <a:pt x="3805353" y="320261"/>
                </a:lnTo>
                <a:lnTo>
                  <a:pt x="3765727" y="298735"/>
                </a:lnTo>
                <a:lnTo>
                  <a:pt x="3725683" y="277889"/>
                </a:lnTo>
                <a:lnTo>
                  <a:pt x="3685231" y="257730"/>
                </a:lnTo>
                <a:lnTo>
                  <a:pt x="3644377" y="238268"/>
                </a:lnTo>
                <a:lnTo>
                  <a:pt x="3603129" y="219509"/>
                </a:lnTo>
                <a:lnTo>
                  <a:pt x="3561496" y="201461"/>
                </a:lnTo>
                <a:lnTo>
                  <a:pt x="3519484" y="184132"/>
                </a:lnTo>
                <a:lnTo>
                  <a:pt x="3477102" y="167529"/>
                </a:lnTo>
                <a:lnTo>
                  <a:pt x="3434358" y="151661"/>
                </a:lnTo>
                <a:lnTo>
                  <a:pt x="3391259" y="136535"/>
                </a:lnTo>
                <a:lnTo>
                  <a:pt x="3347812" y="122159"/>
                </a:lnTo>
                <a:lnTo>
                  <a:pt x="3304026" y="108540"/>
                </a:lnTo>
                <a:lnTo>
                  <a:pt x="3259909" y="95687"/>
                </a:lnTo>
                <a:lnTo>
                  <a:pt x="3215468" y="83607"/>
                </a:lnTo>
                <a:lnTo>
                  <a:pt x="3170710" y="72308"/>
                </a:lnTo>
                <a:lnTo>
                  <a:pt x="3125644" y="61797"/>
                </a:lnTo>
                <a:lnTo>
                  <a:pt x="3080278" y="52083"/>
                </a:lnTo>
                <a:lnTo>
                  <a:pt x="3034618" y="43173"/>
                </a:lnTo>
                <a:lnTo>
                  <a:pt x="2988674" y="35074"/>
                </a:lnTo>
                <a:lnTo>
                  <a:pt x="2942452" y="27796"/>
                </a:lnTo>
                <a:lnTo>
                  <a:pt x="2895960" y="21344"/>
                </a:lnTo>
                <a:lnTo>
                  <a:pt x="2849206" y="15728"/>
                </a:lnTo>
                <a:lnTo>
                  <a:pt x="2802198" y="10954"/>
                </a:lnTo>
                <a:lnTo>
                  <a:pt x="2754944" y="7031"/>
                </a:lnTo>
                <a:lnTo>
                  <a:pt x="2707451" y="3966"/>
                </a:lnTo>
                <a:lnTo>
                  <a:pt x="2659727" y="1768"/>
                </a:lnTo>
                <a:lnTo>
                  <a:pt x="2611780" y="443"/>
                </a:lnTo>
                <a:lnTo>
                  <a:pt x="2563618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99309" y="2466012"/>
            <a:ext cx="4583430" cy="7988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260" b="1">
                <a:solidFill>
                  <a:srgbClr val="F4EDEA"/>
                </a:solidFill>
                <a:latin typeface="Tahoma"/>
                <a:cs typeface="Tahoma"/>
              </a:rPr>
              <a:t>БЕЗОБ</a:t>
            </a:r>
            <a:r>
              <a:rPr dirty="0" spc="270" b="1">
                <a:solidFill>
                  <a:srgbClr val="F4EDEA"/>
                </a:solidFill>
                <a:latin typeface="Tahoma"/>
                <a:cs typeface="Tahoma"/>
              </a:rPr>
              <a:t>И</a:t>
            </a:r>
            <a:r>
              <a:rPr dirty="0" spc="165" b="1">
                <a:solidFill>
                  <a:srgbClr val="F4EDEA"/>
                </a:solidFill>
                <a:latin typeface="Tahoma"/>
                <a:cs typeface="Tahoma"/>
              </a:rPr>
              <a:t>ДЕН!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291570"/>
          </a:xfrm>
          <a:custGeom>
            <a:avLst/>
            <a:gdLst/>
            <a:ahLst/>
            <a:cxnLst/>
            <a:rect l="l" t="t" r="r" b="b"/>
            <a:pathLst>
              <a:path w="20104100" h="11291570">
                <a:moveTo>
                  <a:pt x="20104099" y="0"/>
                </a:moveTo>
                <a:lnTo>
                  <a:pt x="0" y="0"/>
                </a:lnTo>
                <a:lnTo>
                  <a:pt x="0" y="11291038"/>
                </a:lnTo>
                <a:lnTo>
                  <a:pt x="20104099" y="11291038"/>
                </a:lnTo>
                <a:lnTo>
                  <a:pt x="20104099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508091" y="292167"/>
            <a:ext cx="19183350" cy="10706735"/>
            <a:chOff x="508091" y="292167"/>
            <a:chExt cx="19183350" cy="107067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9921" y="292167"/>
              <a:ext cx="14280995" cy="107067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8091" y="5008395"/>
              <a:ext cx="5547360" cy="5547360"/>
            </a:xfrm>
            <a:custGeom>
              <a:avLst/>
              <a:gdLst/>
              <a:ahLst/>
              <a:cxnLst/>
              <a:rect l="l" t="t" r="r" b="b"/>
              <a:pathLst>
                <a:path w="5547360" h="5547359">
                  <a:moveTo>
                    <a:pt x="2773528" y="0"/>
                  </a:moveTo>
                  <a:lnTo>
                    <a:pt x="2725253" y="411"/>
                  </a:lnTo>
                  <a:lnTo>
                    <a:pt x="2677178" y="1642"/>
                  </a:lnTo>
                  <a:lnTo>
                    <a:pt x="2629310" y="3684"/>
                  </a:lnTo>
                  <a:lnTo>
                    <a:pt x="2581654" y="6533"/>
                  </a:lnTo>
                  <a:lnTo>
                    <a:pt x="2534217" y="10180"/>
                  </a:lnTo>
                  <a:lnTo>
                    <a:pt x="2487007" y="14619"/>
                  </a:lnTo>
                  <a:lnTo>
                    <a:pt x="2440029" y="19845"/>
                  </a:lnTo>
                  <a:lnTo>
                    <a:pt x="2393291" y="25848"/>
                  </a:lnTo>
                  <a:lnTo>
                    <a:pt x="2346799" y="32625"/>
                  </a:lnTo>
                  <a:lnTo>
                    <a:pt x="2300560" y="40167"/>
                  </a:lnTo>
                  <a:lnTo>
                    <a:pt x="2254580" y="48467"/>
                  </a:lnTo>
                  <a:lnTo>
                    <a:pt x="2208866" y="57520"/>
                  </a:lnTo>
                  <a:lnTo>
                    <a:pt x="2163425" y="67319"/>
                  </a:lnTo>
                  <a:lnTo>
                    <a:pt x="2118263" y="77857"/>
                  </a:lnTo>
                  <a:lnTo>
                    <a:pt x="2073388" y="89127"/>
                  </a:lnTo>
                  <a:lnTo>
                    <a:pt x="2028805" y="101122"/>
                  </a:lnTo>
                  <a:lnTo>
                    <a:pt x="1984521" y="113837"/>
                  </a:lnTo>
                  <a:lnTo>
                    <a:pt x="1940544" y="127263"/>
                  </a:lnTo>
                  <a:lnTo>
                    <a:pt x="1896879" y="141396"/>
                  </a:lnTo>
                  <a:lnTo>
                    <a:pt x="1853534" y="156227"/>
                  </a:lnTo>
                  <a:lnTo>
                    <a:pt x="1810514" y="171751"/>
                  </a:lnTo>
                  <a:lnTo>
                    <a:pt x="1767827" y="187961"/>
                  </a:lnTo>
                  <a:lnTo>
                    <a:pt x="1725480" y="204849"/>
                  </a:lnTo>
                  <a:lnTo>
                    <a:pt x="1683479" y="222410"/>
                  </a:lnTo>
                  <a:lnTo>
                    <a:pt x="1641830" y="240637"/>
                  </a:lnTo>
                  <a:lnTo>
                    <a:pt x="1600540" y="259522"/>
                  </a:lnTo>
                  <a:lnTo>
                    <a:pt x="1559617" y="279060"/>
                  </a:lnTo>
                  <a:lnTo>
                    <a:pt x="1519066" y="299244"/>
                  </a:lnTo>
                  <a:lnTo>
                    <a:pt x="1478895" y="320067"/>
                  </a:lnTo>
                  <a:lnTo>
                    <a:pt x="1439109" y="341522"/>
                  </a:lnTo>
                  <a:lnTo>
                    <a:pt x="1399716" y="363603"/>
                  </a:lnTo>
                  <a:lnTo>
                    <a:pt x="1360723" y="386303"/>
                  </a:lnTo>
                  <a:lnTo>
                    <a:pt x="1322135" y="409615"/>
                  </a:lnTo>
                  <a:lnTo>
                    <a:pt x="1283960" y="433533"/>
                  </a:lnTo>
                  <a:lnTo>
                    <a:pt x="1246204" y="458051"/>
                  </a:lnTo>
                  <a:lnTo>
                    <a:pt x="1208874" y="483160"/>
                  </a:lnTo>
                  <a:lnTo>
                    <a:pt x="1171977" y="508856"/>
                  </a:lnTo>
                  <a:lnTo>
                    <a:pt x="1135519" y="535130"/>
                  </a:lnTo>
                  <a:lnTo>
                    <a:pt x="1099507" y="561977"/>
                  </a:lnTo>
                  <a:lnTo>
                    <a:pt x="1063947" y="589390"/>
                  </a:lnTo>
                  <a:lnTo>
                    <a:pt x="1028847" y="617362"/>
                  </a:lnTo>
                  <a:lnTo>
                    <a:pt x="994212" y="645886"/>
                  </a:lnTo>
                  <a:lnTo>
                    <a:pt x="960050" y="674956"/>
                  </a:lnTo>
                  <a:lnTo>
                    <a:pt x="926367" y="704566"/>
                  </a:lnTo>
                  <a:lnTo>
                    <a:pt x="893171" y="734707"/>
                  </a:lnTo>
                  <a:lnTo>
                    <a:pt x="860466" y="765375"/>
                  </a:lnTo>
                  <a:lnTo>
                    <a:pt x="828261" y="796562"/>
                  </a:lnTo>
                  <a:lnTo>
                    <a:pt x="796562" y="828261"/>
                  </a:lnTo>
                  <a:lnTo>
                    <a:pt x="765375" y="860466"/>
                  </a:lnTo>
                  <a:lnTo>
                    <a:pt x="734707" y="893171"/>
                  </a:lnTo>
                  <a:lnTo>
                    <a:pt x="704566" y="926367"/>
                  </a:lnTo>
                  <a:lnTo>
                    <a:pt x="674956" y="960050"/>
                  </a:lnTo>
                  <a:lnTo>
                    <a:pt x="645886" y="994212"/>
                  </a:lnTo>
                  <a:lnTo>
                    <a:pt x="617362" y="1028847"/>
                  </a:lnTo>
                  <a:lnTo>
                    <a:pt x="589390" y="1063947"/>
                  </a:lnTo>
                  <a:lnTo>
                    <a:pt x="561977" y="1099507"/>
                  </a:lnTo>
                  <a:lnTo>
                    <a:pt x="535130" y="1135519"/>
                  </a:lnTo>
                  <a:lnTo>
                    <a:pt x="508856" y="1171977"/>
                  </a:lnTo>
                  <a:lnTo>
                    <a:pt x="483160" y="1208874"/>
                  </a:lnTo>
                  <a:lnTo>
                    <a:pt x="458051" y="1246204"/>
                  </a:lnTo>
                  <a:lnTo>
                    <a:pt x="433533" y="1283960"/>
                  </a:lnTo>
                  <a:lnTo>
                    <a:pt x="409615" y="1322135"/>
                  </a:lnTo>
                  <a:lnTo>
                    <a:pt x="386303" y="1360723"/>
                  </a:lnTo>
                  <a:lnTo>
                    <a:pt x="363603" y="1399716"/>
                  </a:lnTo>
                  <a:lnTo>
                    <a:pt x="341522" y="1439109"/>
                  </a:lnTo>
                  <a:lnTo>
                    <a:pt x="320067" y="1478895"/>
                  </a:lnTo>
                  <a:lnTo>
                    <a:pt x="299244" y="1519066"/>
                  </a:lnTo>
                  <a:lnTo>
                    <a:pt x="279060" y="1559617"/>
                  </a:lnTo>
                  <a:lnTo>
                    <a:pt x="259522" y="1600540"/>
                  </a:lnTo>
                  <a:lnTo>
                    <a:pt x="240637" y="1641830"/>
                  </a:lnTo>
                  <a:lnTo>
                    <a:pt x="222410" y="1683479"/>
                  </a:lnTo>
                  <a:lnTo>
                    <a:pt x="204849" y="1725480"/>
                  </a:lnTo>
                  <a:lnTo>
                    <a:pt x="187961" y="1767827"/>
                  </a:lnTo>
                  <a:lnTo>
                    <a:pt x="171751" y="1810514"/>
                  </a:lnTo>
                  <a:lnTo>
                    <a:pt x="156227" y="1853534"/>
                  </a:lnTo>
                  <a:lnTo>
                    <a:pt x="141396" y="1896879"/>
                  </a:lnTo>
                  <a:lnTo>
                    <a:pt x="127263" y="1940544"/>
                  </a:lnTo>
                  <a:lnTo>
                    <a:pt x="113837" y="1984521"/>
                  </a:lnTo>
                  <a:lnTo>
                    <a:pt x="101122" y="2028805"/>
                  </a:lnTo>
                  <a:lnTo>
                    <a:pt x="89127" y="2073388"/>
                  </a:lnTo>
                  <a:lnTo>
                    <a:pt x="77857" y="2118263"/>
                  </a:lnTo>
                  <a:lnTo>
                    <a:pt x="67319" y="2163425"/>
                  </a:lnTo>
                  <a:lnTo>
                    <a:pt x="57520" y="2208866"/>
                  </a:lnTo>
                  <a:lnTo>
                    <a:pt x="48467" y="2254580"/>
                  </a:lnTo>
                  <a:lnTo>
                    <a:pt x="40167" y="2300560"/>
                  </a:lnTo>
                  <a:lnTo>
                    <a:pt x="32625" y="2346799"/>
                  </a:lnTo>
                  <a:lnTo>
                    <a:pt x="25848" y="2393291"/>
                  </a:lnTo>
                  <a:lnTo>
                    <a:pt x="19845" y="2440029"/>
                  </a:lnTo>
                  <a:lnTo>
                    <a:pt x="14619" y="2487007"/>
                  </a:lnTo>
                  <a:lnTo>
                    <a:pt x="10180" y="2534217"/>
                  </a:lnTo>
                  <a:lnTo>
                    <a:pt x="6533" y="2581654"/>
                  </a:lnTo>
                  <a:lnTo>
                    <a:pt x="3684" y="2629310"/>
                  </a:lnTo>
                  <a:lnTo>
                    <a:pt x="1642" y="2677178"/>
                  </a:lnTo>
                  <a:lnTo>
                    <a:pt x="411" y="2725253"/>
                  </a:lnTo>
                  <a:lnTo>
                    <a:pt x="0" y="2773528"/>
                  </a:lnTo>
                  <a:lnTo>
                    <a:pt x="411" y="2821802"/>
                  </a:lnTo>
                  <a:lnTo>
                    <a:pt x="1642" y="2869877"/>
                  </a:lnTo>
                  <a:lnTo>
                    <a:pt x="3684" y="2917746"/>
                  </a:lnTo>
                  <a:lnTo>
                    <a:pt x="6533" y="2965401"/>
                  </a:lnTo>
                  <a:lnTo>
                    <a:pt x="10180" y="3012838"/>
                  </a:lnTo>
                  <a:lnTo>
                    <a:pt x="14619" y="3060048"/>
                  </a:lnTo>
                  <a:lnTo>
                    <a:pt x="19845" y="3107026"/>
                  </a:lnTo>
                  <a:lnTo>
                    <a:pt x="25848" y="3153764"/>
                  </a:lnTo>
                  <a:lnTo>
                    <a:pt x="32625" y="3200256"/>
                  </a:lnTo>
                  <a:lnTo>
                    <a:pt x="40167" y="3246495"/>
                  </a:lnTo>
                  <a:lnTo>
                    <a:pt x="48467" y="3292475"/>
                  </a:lnTo>
                  <a:lnTo>
                    <a:pt x="57520" y="3338189"/>
                  </a:lnTo>
                  <a:lnTo>
                    <a:pt x="67319" y="3383630"/>
                  </a:lnTo>
                  <a:lnTo>
                    <a:pt x="77857" y="3428792"/>
                  </a:lnTo>
                  <a:lnTo>
                    <a:pt x="89127" y="3473668"/>
                  </a:lnTo>
                  <a:lnTo>
                    <a:pt x="101122" y="3518250"/>
                  </a:lnTo>
                  <a:lnTo>
                    <a:pt x="113837" y="3562534"/>
                  </a:lnTo>
                  <a:lnTo>
                    <a:pt x="127263" y="3606511"/>
                  </a:lnTo>
                  <a:lnTo>
                    <a:pt x="141396" y="3650176"/>
                  </a:lnTo>
                  <a:lnTo>
                    <a:pt x="156227" y="3693522"/>
                  </a:lnTo>
                  <a:lnTo>
                    <a:pt x="171751" y="3736541"/>
                  </a:lnTo>
                  <a:lnTo>
                    <a:pt x="187961" y="3779228"/>
                  </a:lnTo>
                  <a:lnTo>
                    <a:pt x="204849" y="3821575"/>
                  </a:lnTo>
                  <a:lnTo>
                    <a:pt x="222410" y="3863577"/>
                  </a:lnTo>
                  <a:lnTo>
                    <a:pt x="240637" y="3905225"/>
                  </a:lnTo>
                  <a:lnTo>
                    <a:pt x="259522" y="3946515"/>
                  </a:lnTo>
                  <a:lnTo>
                    <a:pt x="279060" y="3987438"/>
                  </a:lnTo>
                  <a:lnTo>
                    <a:pt x="299244" y="4027989"/>
                  </a:lnTo>
                  <a:lnTo>
                    <a:pt x="320067" y="4068161"/>
                  </a:lnTo>
                  <a:lnTo>
                    <a:pt x="341522" y="4107946"/>
                  </a:lnTo>
                  <a:lnTo>
                    <a:pt x="363603" y="4147339"/>
                  </a:lnTo>
                  <a:lnTo>
                    <a:pt x="386303" y="4186333"/>
                  </a:lnTo>
                  <a:lnTo>
                    <a:pt x="409615" y="4224920"/>
                  </a:lnTo>
                  <a:lnTo>
                    <a:pt x="433533" y="4263095"/>
                  </a:lnTo>
                  <a:lnTo>
                    <a:pt x="458051" y="4300851"/>
                  </a:lnTo>
                  <a:lnTo>
                    <a:pt x="483160" y="4338181"/>
                  </a:lnTo>
                  <a:lnTo>
                    <a:pt x="508856" y="4375078"/>
                  </a:lnTo>
                  <a:lnTo>
                    <a:pt x="535130" y="4411536"/>
                  </a:lnTo>
                  <a:lnTo>
                    <a:pt x="561977" y="4447549"/>
                  </a:lnTo>
                  <a:lnTo>
                    <a:pt x="589390" y="4483108"/>
                  </a:lnTo>
                  <a:lnTo>
                    <a:pt x="617362" y="4518209"/>
                  </a:lnTo>
                  <a:lnTo>
                    <a:pt x="645886" y="4552843"/>
                  </a:lnTo>
                  <a:lnTo>
                    <a:pt x="674956" y="4587005"/>
                  </a:lnTo>
                  <a:lnTo>
                    <a:pt x="704566" y="4620688"/>
                  </a:lnTo>
                  <a:lnTo>
                    <a:pt x="734707" y="4653885"/>
                  </a:lnTo>
                  <a:lnTo>
                    <a:pt x="765375" y="4686589"/>
                  </a:lnTo>
                  <a:lnTo>
                    <a:pt x="796562" y="4718794"/>
                  </a:lnTo>
                  <a:lnTo>
                    <a:pt x="828261" y="4750493"/>
                  </a:lnTo>
                  <a:lnTo>
                    <a:pt x="860466" y="4781680"/>
                  </a:lnTo>
                  <a:lnTo>
                    <a:pt x="893171" y="4812348"/>
                  </a:lnTo>
                  <a:lnTo>
                    <a:pt x="926367" y="4842490"/>
                  </a:lnTo>
                  <a:lnTo>
                    <a:pt x="960050" y="4872099"/>
                  </a:lnTo>
                  <a:lnTo>
                    <a:pt x="994212" y="4901169"/>
                  </a:lnTo>
                  <a:lnTo>
                    <a:pt x="1028847" y="4929694"/>
                  </a:lnTo>
                  <a:lnTo>
                    <a:pt x="1063947" y="4957665"/>
                  </a:lnTo>
                  <a:lnTo>
                    <a:pt x="1099507" y="4985078"/>
                  </a:lnTo>
                  <a:lnTo>
                    <a:pt x="1135519" y="5011925"/>
                  </a:lnTo>
                  <a:lnTo>
                    <a:pt x="1171977" y="5038200"/>
                  </a:lnTo>
                  <a:lnTo>
                    <a:pt x="1208874" y="5063895"/>
                  </a:lnTo>
                  <a:lnTo>
                    <a:pt x="1246204" y="5089005"/>
                  </a:lnTo>
                  <a:lnTo>
                    <a:pt x="1283960" y="5113522"/>
                  </a:lnTo>
                  <a:lnTo>
                    <a:pt x="1322135" y="5137440"/>
                  </a:lnTo>
                  <a:lnTo>
                    <a:pt x="1360723" y="5160752"/>
                  </a:lnTo>
                  <a:lnTo>
                    <a:pt x="1399716" y="5183452"/>
                  </a:lnTo>
                  <a:lnTo>
                    <a:pt x="1439109" y="5205533"/>
                  </a:lnTo>
                  <a:lnTo>
                    <a:pt x="1478895" y="5226988"/>
                  </a:lnTo>
                  <a:lnTo>
                    <a:pt x="1519066" y="5247811"/>
                  </a:lnTo>
                  <a:lnTo>
                    <a:pt x="1559617" y="5267995"/>
                  </a:lnTo>
                  <a:lnTo>
                    <a:pt x="1600540" y="5287533"/>
                  </a:lnTo>
                  <a:lnTo>
                    <a:pt x="1641830" y="5306418"/>
                  </a:lnTo>
                  <a:lnTo>
                    <a:pt x="1683479" y="5324645"/>
                  </a:lnTo>
                  <a:lnTo>
                    <a:pt x="1725480" y="5342206"/>
                  </a:lnTo>
                  <a:lnTo>
                    <a:pt x="1767827" y="5359094"/>
                  </a:lnTo>
                  <a:lnTo>
                    <a:pt x="1810514" y="5375304"/>
                  </a:lnTo>
                  <a:lnTo>
                    <a:pt x="1853534" y="5390828"/>
                  </a:lnTo>
                  <a:lnTo>
                    <a:pt x="1896879" y="5405659"/>
                  </a:lnTo>
                  <a:lnTo>
                    <a:pt x="1940544" y="5419792"/>
                  </a:lnTo>
                  <a:lnTo>
                    <a:pt x="1984521" y="5433219"/>
                  </a:lnTo>
                  <a:lnTo>
                    <a:pt x="2028805" y="5445933"/>
                  </a:lnTo>
                  <a:lnTo>
                    <a:pt x="2073388" y="5457929"/>
                  </a:lnTo>
                  <a:lnTo>
                    <a:pt x="2118263" y="5469199"/>
                  </a:lnTo>
                  <a:lnTo>
                    <a:pt x="2163425" y="5479736"/>
                  </a:lnTo>
                  <a:lnTo>
                    <a:pt x="2208866" y="5489535"/>
                  </a:lnTo>
                  <a:lnTo>
                    <a:pt x="2254580" y="5498588"/>
                  </a:lnTo>
                  <a:lnTo>
                    <a:pt x="2300560" y="5506889"/>
                  </a:lnTo>
                  <a:lnTo>
                    <a:pt x="2346799" y="5514431"/>
                  </a:lnTo>
                  <a:lnTo>
                    <a:pt x="2393291" y="5521207"/>
                  </a:lnTo>
                  <a:lnTo>
                    <a:pt x="2440029" y="5527211"/>
                  </a:lnTo>
                  <a:lnTo>
                    <a:pt x="2487007" y="5532436"/>
                  </a:lnTo>
                  <a:lnTo>
                    <a:pt x="2534217" y="5536875"/>
                  </a:lnTo>
                  <a:lnTo>
                    <a:pt x="2581654" y="5540522"/>
                  </a:lnTo>
                  <a:lnTo>
                    <a:pt x="2629310" y="5543371"/>
                  </a:lnTo>
                  <a:lnTo>
                    <a:pt x="2677178" y="5545414"/>
                  </a:lnTo>
                  <a:lnTo>
                    <a:pt x="2725253" y="5546644"/>
                  </a:lnTo>
                  <a:lnTo>
                    <a:pt x="2773528" y="5547056"/>
                  </a:lnTo>
                  <a:lnTo>
                    <a:pt x="2821802" y="5546644"/>
                  </a:lnTo>
                  <a:lnTo>
                    <a:pt x="2869877" y="5545414"/>
                  </a:lnTo>
                  <a:lnTo>
                    <a:pt x="2917746" y="5543371"/>
                  </a:lnTo>
                  <a:lnTo>
                    <a:pt x="2965401" y="5540522"/>
                  </a:lnTo>
                  <a:lnTo>
                    <a:pt x="3012838" y="5536875"/>
                  </a:lnTo>
                  <a:lnTo>
                    <a:pt x="3060048" y="5532436"/>
                  </a:lnTo>
                  <a:lnTo>
                    <a:pt x="3107026" y="5527211"/>
                  </a:lnTo>
                  <a:lnTo>
                    <a:pt x="3153764" y="5521207"/>
                  </a:lnTo>
                  <a:lnTo>
                    <a:pt x="3200256" y="5514431"/>
                  </a:lnTo>
                  <a:lnTo>
                    <a:pt x="3246495" y="5506889"/>
                  </a:lnTo>
                  <a:lnTo>
                    <a:pt x="3292475" y="5498588"/>
                  </a:lnTo>
                  <a:lnTo>
                    <a:pt x="3338189" y="5489535"/>
                  </a:lnTo>
                  <a:lnTo>
                    <a:pt x="3383630" y="5479736"/>
                  </a:lnTo>
                  <a:lnTo>
                    <a:pt x="3428792" y="5469199"/>
                  </a:lnTo>
                  <a:lnTo>
                    <a:pt x="3473668" y="5457929"/>
                  </a:lnTo>
                  <a:lnTo>
                    <a:pt x="3518250" y="5445933"/>
                  </a:lnTo>
                  <a:lnTo>
                    <a:pt x="3562534" y="5433219"/>
                  </a:lnTo>
                  <a:lnTo>
                    <a:pt x="3606511" y="5419792"/>
                  </a:lnTo>
                  <a:lnTo>
                    <a:pt x="3650176" y="5405659"/>
                  </a:lnTo>
                  <a:lnTo>
                    <a:pt x="3693522" y="5390828"/>
                  </a:lnTo>
                  <a:lnTo>
                    <a:pt x="3736541" y="5375304"/>
                  </a:lnTo>
                  <a:lnTo>
                    <a:pt x="3779228" y="5359094"/>
                  </a:lnTo>
                  <a:lnTo>
                    <a:pt x="3821575" y="5342206"/>
                  </a:lnTo>
                  <a:lnTo>
                    <a:pt x="3863577" y="5324645"/>
                  </a:lnTo>
                  <a:lnTo>
                    <a:pt x="3905225" y="5306418"/>
                  </a:lnTo>
                  <a:lnTo>
                    <a:pt x="3946515" y="5287533"/>
                  </a:lnTo>
                  <a:lnTo>
                    <a:pt x="3987438" y="5267995"/>
                  </a:lnTo>
                  <a:lnTo>
                    <a:pt x="4027989" y="5247811"/>
                  </a:lnTo>
                  <a:lnTo>
                    <a:pt x="4068161" y="5226988"/>
                  </a:lnTo>
                  <a:lnTo>
                    <a:pt x="4107946" y="5205533"/>
                  </a:lnTo>
                  <a:lnTo>
                    <a:pt x="4147339" y="5183452"/>
                  </a:lnTo>
                  <a:lnTo>
                    <a:pt x="4186333" y="5160752"/>
                  </a:lnTo>
                  <a:lnTo>
                    <a:pt x="4224920" y="5137440"/>
                  </a:lnTo>
                  <a:lnTo>
                    <a:pt x="4263095" y="5113522"/>
                  </a:lnTo>
                  <a:lnTo>
                    <a:pt x="4300851" y="5089005"/>
                  </a:lnTo>
                  <a:lnTo>
                    <a:pt x="4338181" y="5063895"/>
                  </a:lnTo>
                  <a:lnTo>
                    <a:pt x="4375078" y="5038200"/>
                  </a:lnTo>
                  <a:lnTo>
                    <a:pt x="4411536" y="5011925"/>
                  </a:lnTo>
                  <a:lnTo>
                    <a:pt x="4447549" y="4985078"/>
                  </a:lnTo>
                  <a:lnTo>
                    <a:pt x="4483108" y="4957665"/>
                  </a:lnTo>
                  <a:lnTo>
                    <a:pt x="4518209" y="4929694"/>
                  </a:lnTo>
                  <a:lnTo>
                    <a:pt x="4552843" y="4901169"/>
                  </a:lnTo>
                  <a:lnTo>
                    <a:pt x="4587005" y="4872099"/>
                  </a:lnTo>
                  <a:lnTo>
                    <a:pt x="4620688" y="4842490"/>
                  </a:lnTo>
                  <a:lnTo>
                    <a:pt x="4653885" y="4812348"/>
                  </a:lnTo>
                  <a:lnTo>
                    <a:pt x="4686589" y="4781680"/>
                  </a:lnTo>
                  <a:lnTo>
                    <a:pt x="4718794" y="4750493"/>
                  </a:lnTo>
                  <a:lnTo>
                    <a:pt x="4750493" y="4718794"/>
                  </a:lnTo>
                  <a:lnTo>
                    <a:pt x="4781680" y="4686589"/>
                  </a:lnTo>
                  <a:lnTo>
                    <a:pt x="4812348" y="4653885"/>
                  </a:lnTo>
                  <a:lnTo>
                    <a:pt x="4842490" y="4620688"/>
                  </a:lnTo>
                  <a:lnTo>
                    <a:pt x="4872099" y="4587005"/>
                  </a:lnTo>
                  <a:lnTo>
                    <a:pt x="4901169" y="4552843"/>
                  </a:lnTo>
                  <a:lnTo>
                    <a:pt x="4929694" y="4518209"/>
                  </a:lnTo>
                  <a:lnTo>
                    <a:pt x="4957665" y="4483108"/>
                  </a:lnTo>
                  <a:lnTo>
                    <a:pt x="4985078" y="4447549"/>
                  </a:lnTo>
                  <a:lnTo>
                    <a:pt x="5011925" y="4411536"/>
                  </a:lnTo>
                  <a:lnTo>
                    <a:pt x="5038200" y="4375078"/>
                  </a:lnTo>
                  <a:lnTo>
                    <a:pt x="5063895" y="4338181"/>
                  </a:lnTo>
                  <a:lnTo>
                    <a:pt x="5089005" y="4300851"/>
                  </a:lnTo>
                  <a:lnTo>
                    <a:pt x="5113522" y="4263095"/>
                  </a:lnTo>
                  <a:lnTo>
                    <a:pt x="5137440" y="4224920"/>
                  </a:lnTo>
                  <a:lnTo>
                    <a:pt x="5160752" y="4186333"/>
                  </a:lnTo>
                  <a:lnTo>
                    <a:pt x="5183452" y="4147339"/>
                  </a:lnTo>
                  <a:lnTo>
                    <a:pt x="5205533" y="4107946"/>
                  </a:lnTo>
                  <a:lnTo>
                    <a:pt x="5226988" y="4068161"/>
                  </a:lnTo>
                  <a:lnTo>
                    <a:pt x="5247811" y="4027989"/>
                  </a:lnTo>
                  <a:lnTo>
                    <a:pt x="5267995" y="3987438"/>
                  </a:lnTo>
                  <a:lnTo>
                    <a:pt x="5287533" y="3946515"/>
                  </a:lnTo>
                  <a:lnTo>
                    <a:pt x="5306418" y="3905225"/>
                  </a:lnTo>
                  <a:lnTo>
                    <a:pt x="5324645" y="3863577"/>
                  </a:lnTo>
                  <a:lnTo>
                    <a:pt x="5342206" y="3821575"/>
                  </a:lnTo>
                  <a:lnTo>
                    <a:pt x="5359094" y="3779228"/>
                  </a:lnTo>
                  <a:lnTo>
                    <a:pt x="5375304" y="3736541"/>
                  </a:lnTo>
                  <a:lnTo>
                    <a:pt x="5390828" y="3693522"/>
                  </a:lnTo>
                  <a:lnTo>
                    <a:pt x="5405659" y="3650176"/>
                  </a:lnTo>
                  <a:lnTo>
                    <a:pt x="5419792" y="3606511"/>
                  </a:lnTo>
                  <a:lnTo>
                    <a:pt x="5433219" y="3562534"/>
                  </a:lnTo>
                  <a:lnTo>
                    <a:pt x="5445933" y="3518250"/>
                  </a:lnTo>
                  <a:lnTo>
                    <a:pt x="5457929" y="3473668"/>
                  </a:lnTo>
                  <a:lnTo>
                    <a:pt x="5469199" y="3428792"/>
                  </a:lnTo>
                  <a:lnTo>
                    <a:pt x="5479736" y="3383630"/>
                  </a:lnTo>
                  <a:lnTo>
                    <a:pt x="5489535" y="3338189"/>
                  </a:lnTo>
                  <a:lnTo>
                    <a:pt x="5498588" y="3292475"/>
                  </a:lnTo>
                  <a:lnTo>
                    <a:pt x="5506889" y="3246495"/>
                  </a:lnTo>
                  <a:lnTo>
                    <a:pt x="5514431" y="3200256"/>
                  </a:lnTo>
                  <a:lnTo>
                    <a:pt x="5521207" y="3153764"/>
                  </a:lnTo>
                  <a:lnTo>
                    <a:pt x="5527211" y="3107026"/>
                  </a:lnTo>
                  <a:lnTo>
                    <a:pt x="5532436" y="3060048"/>
                  </a:lnTo>
                  <a:lnTo>
                    <a:pt x="5536875" y="3012838"/>
                  </a:lnTo>
                  <a:lnTo>
                    <a:pt x="5540522" y="2965401"/>
                  </a:lnTo>
                  <a:lnTo>
                    <a:pt x="5543371" y="2917746"/>
                  </a:lnTo>
                  <a:lnTo>
                    <a:pt x="5545414" y="2869877"/>
                  </a:lnTo>
                  <a:lnTo>
                    <a:pt x="5546644" y="2821802"/>
                  </a:lnTo>
                  <a:lnTo>
                    <a:pt x="5547056" y="2773528"/>
                  </a:lnTo>
                  <a:lnTo>
                    <a:pt x="5546644" y="2725253"/>
                  </a:lnTo>
                  <a:lnTo>
                    <a:pt x="5545414" y="2677178"/>
                  </a:lnTo>
                  <a:lnTo>
                    <a:pt x="5543371" y="2629310"/>
                  </a:lnTo>
                  <a:lnTo>
                    <a:pt x="5540522" y="2581654"/>
                  </a:lnTo>
                  <a:lnTo>
                    <a:pt x="5536875" y="2534217"/>
                  </a:lnTo>
                  <a:lnTo>
                    <a:pt x="5532436" y="2487007"/>
                  </a:lnTo>
                  <a:lnTo>
                    <a:pt x="5527211" y="2440029"/>
                  </a:lnTo>
                  <a:lnTo>
                    <a:pt x="5521207" y="2393291"/>
                  </a:lnTo>
                  <a:lnTo>
                    <a:pt x="5514431" y="2346799"/>
                  </a:lnTo>
                  <a:lnTo>
                    <a:pt x="5506889" y="2300560"/>
                  </a:lnTo>
                  <a:lnTo>
                    <a:pt x="5498588" y="2254580"/>
                  </a:lnTo>
                  <a:lnTo>
                    <a:pt x="5489535" y="2208866"/>
                  </a:lnTo>
                  <a:lnTo>
                    <a:pt x="5479736" y="2163425"/>
                  </a:lnTo>
                  <a:lnTo>
                    <a:pt x="5469199" y="2118263"/>
                  </a:lnTo>
                  <a:lnTo>
                    <a:pt x="5457929" y="2073388"/>
                  </a:lnTo>
                  <a:lnTo>
                    <a:pt x="5445933" y="2028805"/>
                  </a:lnTo>
                  <a:lnTo>
                    <a:pt x="5433219" y="1984521"/>
                  </a:lnTo>
                  <a:lnTo>
                    <a:pt x="5419792" y="1940544"/>
                  </a:lnTo>
                  <a:lnTo>
                    <a:pt x="5405659" y="1896879"/>
                  </a:lnTo>
                  <a:lnTo>
                    <a:pt x="5390828" y="1853534"/>
                  </a:lnTo>
                  <a:lnTo>
                    <a:pt x="5375304" y="1810514"/>
                  </a:lnTo>
                  <a:lnTo>
                    <a:pt x="5359094" y="1767827"/>
                  </a:lnTo>
                  <a:lnTo>
                    <a:pt x="5342206" y="1725480"/>
                  </a:lnTo>
                  <a:lnTo>
                    <a:pt x="5324645" y="1683479"/>
                  </a:lnTo>
                  <a:lnTo>
                    <a:pt x="5306418" y="1641830"/>
                  </a:lnTo>
                  <a:lnTo>
                    <a:pt x="5287533" y="1600540"/>
                  </a:lnTo>
                  <a:lnTo>
                    <a:pt x="5267995" y="1559617"/>
                  </a:lnTo>
                  <a:lnTo>
                    <a:pt x="5247811" y="1519066"/>
                  </a:lnTo>
                  <a:lnTo>
                    <a:pt x="5226988" y="1478895"/>
                  </a:lnTo>
                  <a:lnTo>
                    <a:pt x="5205533" y="1439109"/>
                  </a:lnTo>
                  <a:lnTo>
                    <a:pt x="5183452" y="1399716"/>
                  </a:lnTo>
                  <a:lnTo>
                    <a:pt x="5160752" y="1360723"/>
                  </a:lnTo>
                  <a:lnTo>
                    <a:pt x="5137440" y="1322135"/>
                  </a:lnTo>
                  <a:lnTo>
                    <a:pt x="5113522" y="1283960"/>
                  </a:lnTo>
                  <a:lnTo>
                    <a:pt x="5089005" y="1246204"/>
                  </a:lnTo>
                  <a:lnTo>
                    <a:pt x="5063895" y="1208874"/>
                  </a:lnTo>
                  <a:lnTo>
                    <a:pt x="5038200" y="1171977"/>
                  </a:lnTo>
                  <a:lnTo>
                    <a:pt x="5011925" y="1135519"/>
                  </a:lnTo>
                  <a:lnTo>
                    <a:pt x="4985078" y="1099507"/>
                  </a:lnTo>
                  <a:lnTo>
                    <a:pt x="4957665" y="1063947"/>
                  </a:lnTo>
                  <a:lnTo>
                    <a:pt x="4929694" y="1028847"/>
                  </a:lnTo>
                  <a:lnTo>
                    <a:pt x="4901169" y="994212"/>
                  </a:lnTo>
                  <a:lnTo>
                    <a:pt x="4872099" y="960050"/>
                  </a:lnTo>
                  <a:lnTo>
                    <a:pt x="4842490" y="926367"/>
                  </a:lnTo>
                  <a:lnTo>
                    <a:pt x="4812348" y="893171"/>
                  </a:lnTo>
                  <a:lnTo>
                    <a:pt x="4781680" y="860466"/>
                  </a:lnTo>
                  <a:lnTo>
                    <a:pt x="4750493" y="828261"/>
                  </a:lnTo>
                  <a:lnTo>
                    <a:pt x="4718794" y="796562"/>
                  </a:lnTo>
                  <a:lnTo>
                    <a:pt x="4686589" y="765375"/>
                  </a:lnTo>
                  <a:lnTo>
                    <a:pt x="4653885" y="734707"/>
                  </a:lnTo>
                  <a:lnTo>
                    <a:pt x="4620688" y="704566"/>
                  </a:lnTo>
                  <a:lnTo>
                    <a:pt x="4587005" y="674956"/>
                  </a:lnTo>
                  <a:lnTo>
                    <a:pt x="4552843" y="645886"/>
                  </a:lnTo>
                  <a:lnTo>
                    <a:pt x="4518209" y="617362"/>
                  </a:lnTo>
                  <a:lnTo>
                    <a:pt x="4483108" y="589390"/>
                  </a:lnTo>
                  <a:lnTo>
                    <a:pt x="4447549" y="561977"/>
                  </a:lnTo>
                  <a:lnTo>
                    <a:pt x="4411536" y="535130"/>
                  </a:lnTo>
                  <a:lnTo>
                    <a:pt x="4375078" y="508856"/>
                  </a:lnTo>
                  <a:lnTo>
                    <a:pt x="4338181" y="483160"/>
                  </a:lnTo>
                  <a:lnTo>
                    <a:pt x="4300851" y="458051"/>
                  </a:lnTo>
                  <a:lnTo>
                    <a:pt x="4263095" y="433533"/>
                  </a:lnTo>
                  <a:lnTo>
                    <a:pt x="4224920" y="409615"/>
                  </a:lnTo>
                  <a:lnTo>
                    <a:pt x="4186333" y="386303"/>
                  </a:lnTo>
                  <a:lnTo>
                    <a:pt x="4147339" y="363603"/>
                  </a:lnTo>
                  <a:lnTo>
                    <a:pt x="4107946" y="341522"/>
                  </a:lnTo>
                  <a:lnTo>
                    <a:pt x="4068161" y="320067"/>
                  </a:lnTo>
                  <a:lnTo>
                    <a:pt x="4027989" y="299244"/>
                  </a:lnTo>
                  <a:lnTo>
                    <a:pt x="3987438" y="279060"/>
                  </a:lnTo>
                  <a:lnTo>
                    <a:pt x="3946515" y="259522"/>
                  </a:lnTo>
                  <a:lnTo>
                    <a:pt x="3905225" y="240637"/>
                  </a:lnTo>
                  <a:lnTo>
                    <a:pt x="3863577" y="222410"/>
                  </a:lnTo>
                  <a:lnTo>
                    <a:pt x="3821575" y="204849"/>
                  </a:lnTo>
                  <a:lnTo>
                    <a:pt x="3779228" y="187961"/>
                  </a:lnTo>
                  <a:lnTo>
                    <a:pt x="3736541" y="171751"/>
                  </a:lnTo>
                  <a:lnTo>
                    <a:pt x="3693522" y="156227"/>
                  </a:lnTo>
                  <a:lnTo>
                    <a:pt x="3650176" y="141396"/>
                  </a:lnTo>
                  <a:lnTo>
                    <a:pt x="3606511" y="127263"/>
                  </a:lnTo>
                  <a:lnTo>
                    <a:pt x="3562534" y="113837"/>
                  </a:lnTo>
                  <a:lnTo>
                    <a:pt x="3518250" y="101122"/>
                  </a:lnTo>
                  <a:lnTo>
                    <a:pt x="3473668" y="89127"/>
                  </a:lnTo>
                  <a:lnTo>
                    <a:pt x="3428792" y="77857"/>
                  </a:lnTo>
                  <a:lnTo>
                    <a:pt x="3383630" y="67319"/>
                  </a:lnTo>
                  <a:lnTo>
                    <a:pt x="3338189" y="57520"/>
                  </a:lnTo>
                  <a:lnTo>
                    <a:pt x="3292475" y="48467"/>
                  </a:lnTo>
                  <a:lnTo>
                    <a:pt x="3246495" y="40167"/>
                  </a:lnTo>
                  <a:lnTo>
                    <a:pt x="3200256" y="32625"/>
                  </a:lnTo>
                  <a:lnTo>
                    <a:pt x="3153764" y="25848"/>
                  </a:lnTo>
                  <a:lnTo>
                    <a:pt x="3107026" y="19845"/>
                  </a:lnTo>
                  <a:lnTo>
                    <a:pt x="3060048" y="14619"/>
                  </a:lnTo>
                  <a:lnTo>
                    <a:pt x="3012838" y="10180"/>
                  </a:lnTo>
                  <a:lnTo>
                    <a:pt x="2965401" y="6533"/>
                  </a:lnTo>
                  <a:lnTo>
                    <a:pt x="2917746" y="3684"/>
                  </a:lnTo>
                  <a:lnTo>
                    <a:pt x="2869877" y="1642"/>
                  </a:lnTo>
                  <a:lnTo>
                    <a:pt x="2821802" y="411"/>
                  </a:lnTo>
                  <a:lnTo>
                    <a:pt x="2773528" y="0"/>
                  </a:lnTo>
                  <a:close/>
                </a:path>
              </a:pathLst>
            </a:custGeom>
            <a:solidFill>
              <a:srgbClr val="F4EDE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12797" y="7124820"/>
            <a:ext cx="4937760" cy="1451610"/>
          </a:xfrm>
          <a:prstGeom prst="rect"/>
        </p:spPr>
        <p:txBody>
          <a:bodyPr wrap="square" lIns="0" tIns="134620" rIns="0" bIns="0" rtlCol="0" vert="horz">
            <a:spAutoFit/>
          </a:bodyPr>
          <a:lstStyle/>
          <a:p>
            <a:pPr marL="401955" marR="5080" indent="-389890">
              <a:lnSpc>
                <a:spcPts val="5140"/>
              </a:lnSpc>
              <a:spcBef>
                <a:spcPts val="1060"/>
              </a:spcBef>
            </a:pPr>
            <a:r>
              <a:rPr dirty="0" spc="470">
                <a:solidFill>
                  <a:srgbClr val="3C3835"/>
                </a:solidFill>
              </a:rPr>
              <a:t>Сколько</a:t>
            </a:r>
            <a:r>
              <a:rPr dirty="0" spc="-300">
                <a:solidFill>
                  <a:srgbClr val="3C3835"/>
                </a:solidFill>
              </a:rPr>
              <a:t> </a:t>
            </a:r>
            <a:r>
              <a:rPr dirty="0" spc="495">
                <a:solidFill>
                  <a:srgbClr val="3C3835"/>
                </a:solidFill>
              </a:rPr>
              <a:t>здесь </a:t>
            </a:r>
            <a:r>
              <a:rPr dirty="0" spc="-1565">
                <a:solidFill>
                  <a:srgbClr val="3C3835"/>
                </a:solidFill>
              </a:rPr>
              <a:t> </a:t>
            </a:r>
            <a:r>
              <a:rPr dirty="0" spc="515">
                <a:solidFill>
                  <a:srgbClr val="3C3835"/>
                </a:solidFill>
              </a:rPr>
              <a:t>насекомых?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12500" y="274232"/>
            <a:ext cx="19691985" cy="10227310"/>
            <a:chOff x="412500" y="274232"/>
            <a:chExt cx="19691985" cy="102273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500" y="274232"/>
              <a:ext cx="8806328" cy="84180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99898" y="274232"/>
              <a:ext cx="4033877" cy="102267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500" y="8673392"/>
              <a:ext cx="8806328" cy="18275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622642" y="538873"/>
              <a:ext cx="7481570" cy="1892300"/>
            </a:xfrm>
            <a:custGeom>
              <a:avLst/>
              <a:gdLst/>
              <a:ahLst/>
              <a:cxnLst/>
              <a:rect l="l" t="t" r="r" b="b"/>
              <a:pathLst>
                <a:path w="7481569" h="1892300">
                  <a:moveTo>
                    <a:pt x="7481458" y="0"/>
                  </a:moveTo>
                  <a:lnTo>
                    <a:pt x="0" y="0"/>
                  </a:lnTo>
                  <a:lnTo>
                    <a:pt x="0" y="1891900"/>
                  </a:lnTo>
                  <a:lnTo>
                    <a:pt x="7481458" y="1891900"/>
                  </a:lnTo>
                  <a:lnTo>
                    <a:pt x="7481458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716671" y="644528"/>
            <a:ext cx="5547995" cy="15735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pc="275" b="1">
                <a:solidFill>
                  <a:srgbClr val="F4EDEA"/>
                </a:solidFill>
                <a:latin typeface="Tahoma"/>
                <a:cs typeface="Tahoma"/>
              </a:rPr>
              <a:t>ОСТОРОЖНО</a:t>
            </a:r>
            <a:r>
              <a:rPr dirty="0" spc="-114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pc="480" b="1">
                <a:solidFill>
                  <a:srgbClr val="F4EDEA"/>
                </a:solidFill>
                <a:latin typeface="Tahoma"/>
                <a:cs typeface="Tahoma"/>
              </a:rPr>
              <a:t>—</a:t>
            </a:r>
          </a:p>
          <a:p>
            <a:pPr algn="ctr" marL="182245">
              <a:lnSpc>
                <a:spcPct val="100000"/>
              </a:lnSpc>
              <a:spcBef>
                <a:spcPts val="35"/>
              </a:spcBef>
            </a:pPr>
            <a:r>
              <a:rPr dirty="0" spc="120" b="1">
                <a:solidFill>
                  <a:srgbClr val="F4EDEA"/>
                </a:solidFill>
                <a:latin typeface="Tahoma"/>
                <a:cs typeface="Tahoma"/>
              </a:rPr>
              <a:t>МУХИ!</a:t>
            </a:r>
          </a:p>
        </p:txBody>
      </p:sp>
      <p:sp>
        <p:nvSpPr>
          <p:cNvPr id="9" name="object 9"/>
          <p:cNvSpPr/>
          <p:nvPr/>
        </p:nvSpPr>
        <p:spPr>
          <a:xfrm>
            <a:off x="14353123" y="9422247"/>
            <a:ext cx="5751195" cy="1232535"/>
          </a:xfrm>
          <a:custGeom>
            <a:avLst/>
            <a:gdLst/>
            <a:ahLst/>
            <a:cxnLst/>
            <a:rect l="l" t="t" r="r" b="b"/>
            <a:pathLst>
              <a:path w="5751194" h="1232534">
                <a:moveTo>
                  <a:pt x="5750976" y="0"/>
                </a:moveTo>
                <a:lnTo>
                  <a:pt x="0" y="0"/>
                </a:lnTo>
                <a:lnTo>
                  <a:pt x="0" y="1232349"/>
                </a:lnTo>
                <a:lnTo>
                  <a:pt x="5750976" y="1232349"/>
                </a:lnTo>
                <a:lnTo>
                  <a:pt x="5750976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5631163" y="9655833"/>
            <a:ext cx="3195320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84">
                <a:solidFill>
                  <a:srgbClr val="F4EDEA"/>
                </a:solidFill>
                <a:latin typeface="Tahoma"/>
                <a:cs typeface="Tahoma"/>
              </a:rPr>
              <a:t>На</a:t>
            </a:r>
            <a:r>
              <a:rPr dirty="0" sz="4100" spc="335">
                <a:solidFill>
                  <a:srgbClr val="F4EDEA"/>
                </a:solidFill>
                <a:latin typeface="Tahoma"/>
                <a:cs typeface="Tahoma"/>
              </a:rPr>
              <a:t>с</a:t>
            </a:r>
            <a:r>
              <a:rPr dirty="0" sz="4100" spc="434">
                <a:solidFill>
                  <a:srgbClr val="F4EDEA"/>
                </a:solidFill>
                <a:latin typeface="Tahoma"/>
                <a:cs typeface="Tahoma"/>
              </a:rPr>
              <a:t>е</a:t>
            </a:r>
            <a:r>
              <a:rPr dirty="0" sz="4100" spc="340">
                <a:solidFill>
                  <a:srgbClr val="F4EDEA"/>
                </a:solidFill>
                <a:latin typeface="Tahoma"/>
                <a:cs typeface="Tahoma"/>
              </a:rPr>
              <a:t>к</a:t>
            </a:r>
            <a:r>
              <a:rPr dirty="0" sz="4100" spc="500">
                <a:solidFill>
                  <a:srgbClr val="F4EDEA"/>
                </a:solidFill>
                <a:latin typeface="Tahoma"/>
                <a:cs typeface="Tahoma"/>
              </a:rPr>
              <a:t>омые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72039" y="5485802"/>
            <a:ext cx="4420235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65">
                <a:solidFill>
                  <a:srgbClr val="969191"/>
                </a:solidFill>
                <a:latin typeface="Tahoma"/>
                <a:cs typeface="Tahoma"/>
              </a:rPr>
              <a:t>Домашняя</a:t>
            </a:r>
            <a:r>
              <a:rPr dirty="0" sz="4100" spc="-250">
                <a:solidFill>
                  <a:srgbClr val="969191"/>
                </a:solidFill>
                <a:latin typeface="Tahoma"/>
                <a:cs typeface="Tahoma"/>
              </a:rPr>
              <a:t> </a:t>
            </a:r>
            <a:r>
              <a:rPr dirty="0" sz="4100" spc="320">
                <a:solidFill>
                  <a:srgbClr val="969191"/>
                </a:solidFill>
                <a:latin typeface="Tahoma"/>
                <a:cs typeface="Tahoma"/>
              </a:rPr>
              <a:t>муха</a:t>
            </a:r>
            <a:endParaRPr sz="4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5" y="0"/>
            <a:ext cx="20102195" cy="11308715"/>
          </a:xfrm>
          <a:custGeom>
            <a:avLst/>
            <a:gdLst/>
            <a:ahLst/>
            <a:cxnLst/>
            <a:rect l="l" t="t" r="r" b="b"/>
            <a:pathLst>
              <a:path w="20102195" h="11308715">
                <a:moveTo>
                  <a:pt x="20101984" y="0"/>
                </a:moveTo>
                <a:lnTo>
                  <a:pt x="0" y="0"/>
                </a:lnTo>
                <a:lnTo>
                  <a:pt x="0" y="11308556"/>
                </a:lnTo>
                <a:lnTo>
                  <a:pt x="20101984" y="11308556"/>
                </a:lnTo>
                <a:lnTo>
                  <a:pt x="20101984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605060" y="453483"/>
            <a:ext cx="19499580" cy="10481945"/>
            <a:chOff x="605060" y="453483"/>
            <a:chExt cx="19499580" cy="104819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5060" y="453483"/>
              <a:ext cx="9272256" cy="90001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57159" y="453494"/>
              <a:ext cx="4817535" cy="104816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5060" y="9433478"/>
              <a:ext cx="9272256" cy="15017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622682" y="8318029"/>
              <a:ext cx="8481695" cy="2098040"/>
            </a:xfrm>
            <a:custGeom>
              <a:avLst/>
              <a:gdLst/>
              <a:ahLst/>
              <a:cxnLst/>
              <a:rect l="l" t="t" r="r" b="b"/>
              <a:pathLst>
                <a:path w="8481694" h="2098040">
                  <a:moveTo>
                    <a:pt x="8481417" y="0"/>
                  </a:moveTo>
                  <a:lnTo>
                    <a:pt x="0" y="0"/>
                  </a:lnTo>
                  <a:lnTo>
                    <a:pt x="0" y="2097957"/>
                  </a:lnTo>
                  <a:lnTo>
                    <a:pt x="8481417" y="2097957"/>
                  </a:lnTo>
                  <a:lnTo>
                    <a:pt x="8481417" y="0"/>
                  </a:lnTo>
                  <a:close/>
                </a:path>
              </a:pathLst>
            </a:custGeom>
            <a:solidFill>
              <a:srgbClr val="F4EDE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2998249" y="8550015"/>
            <a:ext cx="5547995" cy="157353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767080" marR="5080" indent="-755015">
              <a:lnSpc>
                <a:spcPct val="100600"/>
              </a:lnSpc>
              <a:spcBef>
                <a:spcPts val="85"/>
              </a:spcBef>
            </a:pPr>
            <a:r>
              <a:rPr dirty="0" sz="5050" spc="275" b="1">
                <a:solidFill>
                  <a:srgbClr val="B0A39B"/>
                </a:solidFill>
                <a:latin typeface="Tahoma"/>
                <a:cs typeface="Tahoma"/>
              </a:rPr>
              <a:t>ОСТОРОЖНО</a:t>
            </a:r>
            <a:r>
              <a:rPr dirty="0" sz="5050" spc="-125" b="1">
                <a:solidFill>
                  <a:srgbClr val="B0A39B"/>
                </a:solidFill>
                <a:latin typeface="Tahoma"/>
                <a:cs typeface="Tahoma"/>
              </a:rPr>
              <a:t> </a:t>
            </a:r>
            <a:r>
              <a:rPr dirty="0" sz="5050" spc="480" b="1">
                <a:solidFill>
                  <a:srgbClr val="B0A39B"/>
                </a:solidFill>
                <a:latin typeface="Tahoma"/>
                <a:cs typeface="Tahoma"/>
              </a:rPr>
              <a:t>— </a:t>
            </a:r>
            <a:r>
              <a:rPr dirty="0" sz="5050" spc="-1465" b="1">
                <a:solidFill>
                  <a:srgbClr val="B0A39B"/>
                </a:solidFill>
                <a:latin typeface="Tahoma"/>
                <a:cs typeface="Tahoma"/>
              </a:rPr>
              <a:t> </a:t>
            </a:r>
            <a:r>
              <a:rPr dirty="0" sz="5050" spc="250" b="1">
                <a:solidFill>
                  <a:srgbClr val="B0A39B"/>
                </a:solidFill>
                <a:latin typeface="Tahoma"/>
                <a:cs typeface="Tahoma"/>
              </a:rPr>
              <a:t>ТАРАКАНЫ!</a:t>
            </a:r>
            <a:endParaRPr sz="505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374986" y="1090092"/>
            <a:ext cx="5729605" cy="1232535"/>
          </a:xfrm>
          <a:custGeom>
            <a:avLst/>
            <a:gdLst/>
            <a:ahLst/>
            <a:cxnLst/>
            <a:rect l="l" t="t" r="r" b="b"/>
            <a:pathLst>
              <a:path w="5729605" h="1232535">
                <a:moveTo>
                  <a:pt x="5729113" y="0"/>
                </a:moveTo>
                <a:lnTo>
                  <a:pt x="0" y="0"/>
                </a:lnTo>
                <a:lnTo>
                  <a:pt x="0" y="1232349"/>
                </a:lnTo>
                <a:lnTo>
                  <a:pt x="5729113" y="1232349"/>
                </a:lnTo>
                <a:lnTo>
                  <a:pt x="5729113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653024" y="1323677"/>
            <a:ext cx="3195320" cy="65405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84">
                <a:solidFill>
                  <a:srgbClr val="F4EDEA"/>
                </a:solidFill>
              </a:rPr>
              <a:t>На</a:t>
            </a:r>
            <a:r>
              <a:rPr dirty="0" sz="4100" spc="335">
                <a:solidFill>
                  <a:srgbClr val="F4EDEA"/>
                </a:solidFill>
              </a:rPr>
              <a:t>с</a:t>
            </a:r>
            <a:r>
              <a:rPr dirty="0" sz="4100" spc="434">
                <a:solidFill>
                  <a:srgbClr val="F4EDEA"/>
                </a:solidFill>
              </a:rPr>
              <a:t>е</a:t>
            </a:r>
            <a:r>
              <a:rPr dirty="0" sz="4100" spc="340">
                <a:solidFill>
                  <a:srgbClr val="F4EDEA"/>
                </a:solidFill>
              </a:rPr>
              <a:t>к</a:t>
            </a:r>
            <a:r>
              <a:rPr dirty="0" sz="4100" spc="500">
                <a:solidFill>
                  <a:srgbClr val="F4EDEA"/>
                </a:solidFill>
              </a:rPr>
              <a:t>омые</a:t>
            </a:r>
            <a:endParaRPr sz="4100"/>
          </a:p>
        </p:txBody>
      </p:sp>
      <p:sp>
        <p:nvSpPr>
          <p:cNvPr id="11" name="object 11"/>
          <p:cNvSpPr txBox="1"/>
          <p:nvPr/>
        </p:nvSpPr>
        <p:spPr>
          <a:xfrm>
            <a:off x="15335234" y="5300519"/>
            <a:ext cx="4329430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535">
                <a:solidFill>
                  <a:srgbClr val="F4EDEA"/>
                </a:solidFill>
                <a:latin typeface="Tahoma"/>
                <a:cs typeface="Tahoma"/>
              </a:rPr>
              <a:t>Рыжий</a:t>
            </a:r>
            <a:r>
              <a:rPr dirty="0" sz="4100" spc="-229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4100" spc="335">
                <a:solidFill>
                  <a:srgbClr val="F4EDEA"/>
                </a:solidFill>
                <a:latin typeface="Tahoma"/>
                <a:cs typeface="Tahoma"/>
              </a:rPr>
              <a:t>таракан</a:t>
            </a:r>
            <a:endParaRPr sz="4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33992"/>
            <a:ext cx="5751195" cy="1232535"/>
          </a:xfrm>
          <a:custGeom>
            <a:avLst/>
            <a:gdLst/>
            <a:ahLst/>
            <a:cxnLst/>
            <a:rect l="l" t="t" r="r" b="b"/>
            <a:pathLst>
              <a:path w="5751195" h="1232534">
                <a:moveTo>
                  <a:pt x="5750976" y="0"/>
                </a:moveTo>
                <a:lnTo>
                  <a:pt x="0" y="0"/>
                </a:lnTo>
                <a:lnTo>
                  <a:pt x="0" y="1232349"/>
                </a:lnTo>
                <a:lnTo>
                  <a:pt x="5750976" y="1232349"/>
                </a:lnTo>
                <a:lnTo>
                  <a:pt x="5750976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0" y="9533992"/>
            <a:ext cx="5751195" cy="1008380"/>
          </a:xfrm>
          <a:prstGeom prst="rect">
            <a:avLst/>
          </a:prstGeom>
          <a:solidFill>
            <a:srgbClr val="B0A39B"/>
          </a:solidFill>
        </p:spPr>
        <p:txBody>
          <a:bodyPr wrap="square" lIns="0" tIns="2489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60"/>
              </a:spcBef>
            </a:pPr>
            <a:r>
              <a:rPr dirty="0" sz="4100" spc="455">
                <a:solidFill>
                  <a:srgbClr val="F4EDEA"/>
                </a:solidFill>
                <a:latin typeface="Tahoma"/>
                <a:cs typeface="Tahoma"/>
              </a:rPr>
              <a:t>Насекомые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623710" y="896119"/>
            <a:ext cx="4241800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520">
                <a:solidFill>
                  <a:srgbClr val="3C3835"/>
                </a:solidFill>
                <a:latin typeface="Tahoma"/>
                <a:cs typeface="Tahoma"/>
              </a:rPr>
              <a:t>Вошь</a:t>
            </a:r>
            <a:r>
              <a:rPr dirty="0" sz="4100" spc="-235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4100" spc="360">
                <a:solidFill>
                  <a:srgbClr val="3C3835"/>
                </a:solidFill>
                <a:latin typeface="Tahoma"/>
                <a:cs typeface="Tahoma"/>
              </a:rPr>
              <a:t>головная</a:t>
            </a:r>
            <a:endParaRPr sz="41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273269"/>
            <a:ext cx="20104100" cy="10760075"/>
            <a:chOff x="0" y="273269"/>
            <a:chExt cx="20104100" cy="107600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1180" y="273269"/>
              <a:ext cx="4101741" cy="107599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49868" y="669571"/>
              <a:ext cx="771615" cy="996936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82616" y="669571"/>
              <a:ext cx="771609" cy="99692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08712" y="1047224"/>
              <a:ext cx="761461" cy="921403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33933" y="1047224"/>
              <a:ext cx="761453" cy="92139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3056" y="1586799"/>
              <a:ext cx="395959" cy="81348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75084" y="1586799"/>
              <a:ext cx="395956" cy="81347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67554" y="1945427"/>
              <a:ext cx="385807" cy="74175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950737" y="1945427"/>
              <a:ext cx="385807" cy="74175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91899" y="2371781"/>
              <a:ext cx="395960" cy="656482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316239" y="2371781"/>
              <a:ext cx="395950" cy="656484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26402" y="2927314"/>
              <a:ext cx="385803" cy="54537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691898" y="2927334"/>
              <a:ext cx="385799" cy="545377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71051" y="3675081"/>
              <a:ext cx="375651" cy="395819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057397" y="3675102"/>
              <a:ext cx="375651" cy="395826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4435633" y="1706263"/>
              <a:ext cx="5668645" cy="0"/>
            </a:xfrm>
            <a:custGeom>
              <a:avLst/>
              <a:gdLst/>
              <a:ahLst/>
              <a:cxnLst/>
              <a:rect l="l" t="t" r="r" b="b"/>
              <a:pathLst>
                <a:path w="5668644" h="0">
                  <a:moveTo>
                    <a:pt x="5668466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3C38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0" y="10547218"/>
              <a:ext cx="6973570" cy="0"/>
            </a:xfrm>
            <a:custGeom>
              <a:avLst/>
              <a:gdLst/>
              <a:ahLst/>
              <a:cxnLst/>
              <a:rect l="l" t="t" r="r" b="b"/>
              <a:pathLst>
                <a:path w="6973570" h="0">
                  <a:moveTo>
                    <a:pt x="0" y="0"/>
                  </a:moveTo>
                  <a:lnTo>
                    <a:pt x="6973054" y="0"/>
                  </a:lnTo>
                </a:path>
              </a:pathLst>
            </a:custGeom>
            <a:ln w="10470">
              <a:solidFill>
                <a:srgbClr val="3C383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1274" y="0"/>
            <a:ext cx="19323050" cy="11035665"/>
            <a:chOff x="781274" y="0"/>
            <a:chExt cx="19323050" cy="11035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1274" y="0"/>
              <a:ext cx="9267589" cy="92165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28428" y="0"/>
              <a:ext cx="4444764" cy="110352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274" y="9196065"/>
              <a:ext cx="9267589" cy="18392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677969" y="9207133"/>
              <a:ext cx="8426450" cy="1232535"/>
            </a:xfrm>
            <a:custGeom>
              <a:avLst/>
              <a:gdLst/>
              <a:ahLst/>
              <a:cxnLst/>
              <a:rect l="l" t="t" r="r" b="b"/>
              <a:pathLst>
                <a:path w="8426450" h="1232534">
                  <a:moveTo>
                    <a:pt x="8426130" y="0"/>
                  </a:moveTo>
                  <a:lnTo>
                    <a:pt x="0" y="0"/>
                  </a:lnTo>
                  <a:lnTo>
                    <a:pt x="0" y="1232349"/>
                  </a:lnTo>
                  <a:lnTo>
                    <a:pt x="8426130" y="1232349"/>
                  </a:lnTo>
                  <a:lnTo>
                    <a:pt x="8426130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4293581" y="9440719"/>
            <a:ext cx="3195320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84">
                <a:solidFill>
                  <a:srgbClr val="F4EDEA"/>
                </a:solidFill>
                <a:latin typeface="Tahoma"/>
                <a:cs typeface="Tahoma"/>
              </a:rPr>
              <a:t>На</a:t>
            </a:r>
            <a:r>
              <a:rPr dirty="0" sz="4100" spc="335">
                <a:solidFill>
                  <a:srgbClr val="F4EDEA"/>
                </a:solidFill>
                <a:latin typeface="Tahoma"/>
                <a:cs typeface="Tahoma"/>
              </a:rPr>
              <a:t>с</a:t>
            </a:r>
            <a:r>
              <a:rPr dirty="0" sz="4100" spc="434">
                <a:solidFill>
                  <a:srgbClr val="F4EDEA"/>
                </a:solidFill>
                <a:latin typeface="Tahoma"/>
                <a:cs typeface="Tahoma"/>
              </a:rPr>
              <a:t>е</a:t>
            </a:r>
            <a:r>
              <a:rPr dirty="0" sz="4100" spc="340">
                <a:solidFill>
                  <a:srgbClr val="F4EDEA"/>
                </a:solidFill>
                <a:latin typeface="Tahoma"/>
                <a:cs typeface="Tahoma"/>
              </a:rPr>
              <a:t>к</a:t>
            </a:r>
            <a:r>
              <a:rPr dirty="0" sz="4100" spc="500">
                <a:solidFill>
                  <a:srgbClr val="F4EDEA"/>
                </a:solidFill>
                <a:latin typeface="Tahoma"/>
                <a:cs typeface="Tahoma"/>
              </a:rPr>
              <a:t>омые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561755" y="405363"/>
            <a:ext cx="5248910" cy="5249545"/>
          </a:xfrm>
          <a:custGeom>
            <a:avLst/>
            <a:gdLst/>
            <a:ahLst/>
            <a:cxnLst/>
            <a:rect l="l" t="t" r="r" b="b"/>
            <a:pathLst>
              <a:path w="5248909" h="5249545">
                <a:moveTo>
                  <a:pt x="2624454" y="0"/>
                </a:moveTo>
                <a:lnTo>
                  <a:pt x="2576242" y="433"/>
                </a:lnTo>
                <a:lnTo>
                  <a:pt x="2528241" y="1730"/>
                </a:lnTo>
                <a:lnTo>
                  <a:pt x="2480457" y="3883"/>
                </a:lnTo>
                <a:lnTo>
                  <a:pt x="2432900" y="6883"/>
                </a:lnTo>
                <a:lnTo>
                  <a:pt x="2385575" y="10725"/>
                </a:lnTo>
                <a:lnTo>
                  <a:pt x="2338491" y="15399"/>
                </a:lnTo>
                <a:lnTo>
                  <a:pt x="2291654" y="20900"/>
                </a:lnTo>
                <a:lnTo>
                  <a:pt x="2245073" y="27219"/>
                </a:lnTo>
                <a:lnTo>
                  <a:pt x="2198754" y="34349"/>
                </a:lnTo>
                <a:lnTo>
                  <a:pt x="2152706" y="42283"/>
                </a:lnTo>
                <a:lnTo>
                  <a:pt x="2106934" y="51013"/>
                </a:lnTo>
                <a:lnTo>
                  <a:pt x="2061448" y="60532"/>
                </a:lnTo>
                <a:lnTo>
                  <a:pt x="2016253" y="70832"/>
                </a:lnTo>
                <a:lnTo>
                  <a:pt x="1971359" y="81907"/>
                </a:lnTo>
                <a:lnTo>
                  <a:pt x="1926771" y="93748"/>
                </a:lnTo>
                <a:lnTo>
                  <a:pt x="1882498" y="106348"/>
                </a:lnTo>
                <a:lnTo>
                  <a:pt x="1838546" y="119700"/>
                </a:lnTo>
                <a:lnTo>
                  <a:pt x="1794924" y="133796"/>
                </a:lnTo>
                <a:lnTo>
                  <a:pt x="1751639" y="148630"/>
                </a:lnTo>
                <a:lnTo>
                  <a:pt x="1708698" y="164192"/>
                </a:lnTo>
                <a:lnTo>
                  <a:pt x="1666108" y="180477"/>
                </a:lnTo>
                <a:lnTo>
                  <a:pt x="1623877" y="197477"/>
                </a:lnTo>
                <a:lnTo>
                  <a:pt x="1582013" y="215184"/>
                </a:lnTo>
                <a:lnTo>
                  <a:pt x="1540522" y="233591"/>
                </a:lnTo>
                <a:lnTo>
                  <a:pt x="1499413" y="252691"/>
                </a:lnTo>
                <a:lnTo>
                  <a:pt x="1458692" y="272475"/>
                </a:lnTo>
                <a:lnTo>
                  <a:pt x="1418367" y="292937"/>
                </a:lnTo>
                <a:lnTo>
                  <a:pt x="1378446" y="314070"/>
                </a:lnTo>
                <a:lnTo>
                  <a:pt x="1338935" y="335865"/>
                </a:lnTo>
                <a:lnTo>
                  <a:pt x="1299843" y="358316"/>
                </a:lnTo>
                <a:lnTo>
                  <a:pt x="1261176" y="381414"/>
                </a:lnTo>
                <a:lnTo>
                  <a:pt x="1222942" y="405154"/>
                </a:lnTo>
                <a:lnTo>
                  <a:pt x="1185149" y="429526"/>
                </a:lnTo>
                <a:lnTo>
                  <a:pt x="1147804" y="454524"/>
                </a:lnTo>
                <a:lnTo>
                  <a:pt x="1110914" y="480141"/>
                </a:lnTo>
                <a:lnTo>
                  <a:pt x="1074486" y="506369"/>
                </a:lnTo>
                <a:lnTo>
                  <a:pt x="1038529" y="533200"/>
                </a:lnTo>
                <a:lnTo>
                  <a:pt x="1003050" y="560627"/>
                </a:lnTo>
                <a:lnTo>
                  <a:pt x="968055" y="588643"/>
                </a:lnTo>
                <a:lnTo>
                  <a:pt x="933553" y="617240"/>
                </a:lnTo>
                <a:lnTo>
                  <a:pt x="899550" y="646411"/>
                </a:lnTo>
                <a:lnTo>
                  <a:pt x="866055" y="676149"/>
                </a:lnTo>
                <a:lnTo>
                  <a:pt x="833074" y="706446"/>
                </a:lnTo>
                <a:lnTo>
                  <a:pt x="800615" y="737294"/>
                </a:lnTo>
                <a:lnTo>
                  <a:pt x="768686" y="768687"/>
                </a:lnTo>
                <a:lnTo>
                  <a:pt x="737293" y="800616"/>
                </a:lnTo>
                <a:lnTo>
                  <a:pt x="706445" y="833075"/>
                </a:lnTo>
                <a:lnTo>
                  <a:pt x="676148" y="866056"/>
                </a:lnTo>
                <a:lnTo>
                  <a:pt x="646410" y="899552"/>
                </a:lnTo>
                <a:lnTo>
                  <a:pt x="617239" y="933554"/>
                </a:lnTo>
                <a:lnTo>
                  <a:pt x="588642" y="968057"/>
                </a:lnTo>
                <a:lnTo>
                  <a:pt x="560626" y="1003052"/>
                </a:lnTo>
                <a:lnTo>
                  <a:pt x="533199" y="1038531"/>
                </a:lnTo>
                <a:lnTo>
                  <a:pt x="506368" y="1074489"/>
                </a:lnTo>
                <a:lnTo>
                  <a:pt x="480140" y="1110916"/>
                </a:lnTo>
                <a:lnTo>
                  <a:pt x="454524" y="1147806"/>
                </a:lnTo>
                <a:lnTo>
                  <a:pt x="429525" y="1185152"/>
                </a:lnTo>
                <a:lnTo>
                  <a:pt x="405153" y="1222945"/>
                </a:lnTo>
                <a:lnTo>
                  <a:pt x="381414" y="1261179"/>
                </a:lnTo>
                <a:lnTo>
                  <a:pt x="358315" y="1299846"/>
                </a:lnTo>
                <a:lnTo>
                  <a:pt x="335864" y="1338938"/>
                </a:lnTo>
                <a:lnTo>
                  <a:pt x="314069" y="1378449"/>
                </a:lnTo>
                <a:lnTo>
                  <a:pt x="292937" y="1418371"/>
                </a:lnTo>
                <a:lnTo>
                  <a:pt x="272475" y="1458696"/>
                </a:lnTo>
                <a:lnTo>
                  <a:pt x="252690" y="1499417"/>
                </a:lnTo>
                <a:lnTo>
                  <a:pt x="233591" y="1540527"/>
                </a:lnTo>
                <a:lnTo>
                  <a:pt x="215184" y="1582017"/>
                </a:lnTo>
                <a:lnTo>
                  <a:pt x="197477" y="1623882"/>
                </a:lnTo>
                <a:lnTo>
                  <a:pt x="180477" y="1666113"/>
                </a:lnTo>
                <a:lnTo>
                  <a:pt x="164192" y="1708703"/>
                </a:lnTo>
                <a:lnTo>
                  <a:pt x="148630" y="1751644"/>
                </a:lnTo>
                <a:lnTo>
                  <a:pt x="133796" y="1794930"/>
                </a:lnTo>
                <a:lnTo>
                  <a:pt x="119700" y="1838552"/>
                </a:lnTo>
                <a:lnTo>
                  <a:pt x="106348" y="1882504"/>
                </a:lnTo>
                <a:lnTo>
                  <a:pt x="93748" y="1926777"/>
                </a:lnTo>
                <a:lnTo>
                  <a:pt x="81907" y="1971365"/>
                </a:lnTo>
                <a:lnTo>
                  <a:pt x="70832" y="2016260"/>
                </a:lnTo>
                <a:lnTo>
                  <a:pt x="60532" y="2061454"/>
                </a:lnTo>
                <a:lnTo>
                  <a:pt x="51013" y="2106941"/>
                </a:lnTo>
                <a:lnTo>
                  <a:pt x="42283" y="2152713"/>
                </a:lnTo>
                <a:lnTo>
                  <a:pt x="34349" y="2198762"/>
                </a:lnTo>
                <a:lnTo>
                  <a:pt x="27219" y="2245081"/>
                </a:lnTo>
                <a:lnTo>
                  <a:pt x="20900" y="2291663"/>
                </a:lnTo>
                <a:lnTo>
                  <a:pt x="15399" y="2338500"/>
                </a:lnTo>
                <a:lnTo>
                  <a:pt x="10725" y="2385584"/>
                </a:lnTo>
                <a:lnTo>
                  <a:pt x="6883" y="2432909"/>
                </a:lnTo>
                <a:lnTo>
                  <a:pt x="3883" y="2480467"/>
                </a:lnTo>
                <a:lnTo>
                  <a:pt x="1730" y="2528250"/>
                </a:lnTo>
                <a:lnTo>
                  <a:pt x="433" y="2576252"/>
                </a:lnTo>
                <a:lnTo>
                  <a:pt x="0" y="2624464"/>
                </a:lnTo>
                <a:lnTo>
                  <a:pt x="433" y="2672676"/>
                </a:lnTo>
                <a:lnTo>
                  <a:pt x="1730" y="2720677"/>
                </a:lnTo>
                <a:lnTo>
                  <a:pt x="3883" y="2768460"/>
                </a:lnTo>
                <a:lnTo>
                  <a:pt x="6883" y="2816018"/>
                </a:lnTo>
                <a:lnTo>
                  <a:pt x="10725" y="2863342"/>
                </a:lnTo>
                <a:lnTo>
                  <a:pt x="15399" y="2910427"/>
                </a:lnTo>
                <a:lnTo>
                  <a:pt x="20900" y="2957263"/>
                </a:lnTo>
                <a:lnTo>
                  <a:pt x="27219" y="3003845"/>
                </a:lnTo>
                <a:lnTo>
                  <a:pt x="34349" y="3050163"/>
                </a:lnTo>
                <a:lnTo>
                  <a:pt x="42283" y="3096212"/>
                </a:lnTo>
                <a:lnTo>
                  <a:pt x="51013" y="3141984"/>
                </a:lnTo>
                <a:lnTo>
                  <a:pt x="60532" y="3187470"/>
                </a:lnTo>
                <a:lnTo>
                  <a:pt x="70832" y="3232664"/>
                </a:lnTo>
                <a:lnTo>
                  <a:pt x="81907" y="3277559"/>
                </a:lnTo>
                <a:lnTo>
                  <a:pt x="93748" y="3322147"/>
                </a:lnTo>
                <a:lnTo>
                  <a:pt x="106348" y="3366420"/>
                </a:lnTo>
                <a:lnTo>
                  <a:pt x="119700" y="3410371"/>
                </a:lnTo>
                <a:lnTo>
                  <a:pt x="133796" y="3453993"/>
                </a:lnTo>
                <a:lnTo>
                  <a:pt x="148630" y="3497279"/>
                </a:lnTo>
                <a:lnTo>
                  <a:pt x="164192" y="3540220"/>
                </a:lnTo>
                <a:lnTo>
                  <a:pt x="180477" y="3582810"/>
                </a:lnTo>
                <a:lnTo>
                  <a:pt x="197477" y="3625040"/>
                </a:lnTo>
                <a:lnTo>
                  <a:pt x="215184" y="3666905"/>
                </a:lnTo>
                <a:lnTo>
                  <a:pt x="233591" y="3708395"/>
                </a:lnTo>
                <a:lnTo>
                  <a:pt x="252690" y="3749505"/>
                </a:lnTo>
                <a:lnTo>
                  <a:pt x="272475" y="3790226"/>
                </a:lnTo>
                <a:lnTo>
                  <a:pt x="292937" y="3830550"/>
                </a:lnTo>
                <a:lnTo>
                  <a:pt x="314069" y="3870472"/>
                </a:lnTo>
                <a:lnTo>
                  <a:pt x="335864" y="3909983"/>
                </a:lnTo>
                <a:lnTo>
                  <a:pt x="358315" y="3949075"/>
                </a:lnTo>
                <a:lnTo>
                  <a:pt x="381414" y="3987742"/>
                </a:lnTo>
                <a:lnTo>
                  <a:pt x="405153" y="4025975"/>
                </a:lnTo>
                <a:lnTo>
                  <a:pt x="429525" y="4063769"/>
                </a:lnTo>
                <a:lnTo>
                  <a:pt x="454524" y="4101114"/>
                </a:lnTo>
                <a:lnTo>
                  <a:pt x="480140" y="4138004"/>
                </a:lnTo>
                <a:lnTo>
                  <a:pt x="506368" y="4174431"/>
                </a:lnTo>
                <a:lnTo>
                  <a:pt x="533199" y="4210388"/>
                </a:lnTo>
                <a:lnTo>
                  <a:pt x="560626" y="4245868"/>
                </a:lnTo>
                <a:lnTo>
                  <a:pt x="588642" y="4280863"/>
                </a:lnTo>
                <a:lnTo>
                  <a:pt x="617239" y="4315365"/>
                </a:lnTo>
                <a:lnTo>
                  <a:pt x="646410" y="4349368"/>
                </a:lnTo>
                <a:lnTo>
                  <a:pt x="676148" y="4382863"/>
                </a:lnTo>
                <a:lnTo>
                  <a:pt x="706445" y="4415844"/>
                </a:lnTo>
                <a:lnTo>
                  <a:pt x="737293" y="4448303"/>
                </a:lnTo>
                <a:lnTo>
                  <a:pt x="768686" y="4480232"/>
                </a:lnTo>
                <a:lnTo>
                  <a:pt x="800615" y="4511625"/>
                </a:lnTo>
                <a:lnTo>
                  <a:pt x="833074" y="4542473"/>
                </a:lnTo>
                <a:lnTo>
                  <a:pt x="866055" y="4572770"/>
                </a:lnTo>
                <a:lnTo>
                  <a:pt x="899550" y="4602507"/>
                </a:lnTo>
                <a:lnTo>
                  <a:pt x="933553" y="4631678"/>
                </a:lnTo>
                <a:lnTo>
                  <a:pt x="968055" y="4660276"/>
                </a:lnTo>
                <a:lnTo>
                  <a:pt x="1003050" y="4688292"/>
                </a:lnTo>
                <a:lnTo>
                  <a:pt x="1038529" y="4715719"/>
                </a:lnTo>
                <a:lnTo>
                  <a:pt x="1074486" y="4742550"/>
                </a:lnTo>
                <a:lnTo>
                  <a:pt x="1110914" y="4768777"/>
                </a:lnTo>
                <a:lnTo>
                  <a:pt x="1147804" y="4794394"/>
                </a:lnTo>
                <a:lnTo>
                  <a:pt x="1185149" y="4819392"/>
                </a:lnTo>
                <a:lnTo>
                  <a:pt x="1222942" y="4843765"/>
                </a:lnTo>
                <a:lnTo>
                  <a:pt x="1261176" y="4867504"/>
                </a:lnTo>
                <a:lnTo>
                  <a:pt x="1299843" y="4890603"/>
                </a:lnTo>
                <a:lnTo>
                  <a:pt x="1338935" y="4913053"/>
                </a:lnTo>
                <a:lnTo>
                  <a:pt x="1378446" y="4934848"/>
                </a:lnTo>
                <a:lnTo>
                  <a:pt x="1418367" y="4955981"/>
                </a:lnTo>
                <a:lnTo>
                  <a:pt x="1458692" y="4976443"/>
                </a:lnTo>
                <a:lnTo>
                  <a:pt x="1499413" y="4996227"/>
                </a:lnTo>
                <a:lnTo>
                  <a:pt x="1540522" y="5015327"/>
                </a:lnTo>
                <a:lnTo>
                  <a:pt x="1582013" y="5033734"/>
                </a:lnTo>
                <a:lnTo>
                  <a:pt x="1623877" y="5051441"/>
                </a:lnTo>
                <a:lnTo>
                  <a:pt x="1666108" y="5068440"/>
                </a:lnTo>
                <a:lnTo>
                  <a:pt x="1708698" y="5084725"/>
                </a:lnTo>
                <a:lnTo>
                  <a:pt x="1751639" y="5100288"/>
                </a:lnTo>
                <a:lnTo>
                  <a:pt x="1794924" y="5115121"/>
                </a:lnTo>
                <a:lnTo>
                  <a:pt x="1838546" y="5129218"/>
                </a:lnTo>
                <a:lnTo>
                  <a:pt x="1882498" y="5142570"/>
                </a:lnTo>
                <a:lnTo>
                  <a:pt x="1926771" y="5155170"/>
                </a:lnTo>
                <a:lnTo>
                  <a:pt x="1971359" y="5167011"/>
                </a:lnTo>
                <a:lnTo>
                  <a:pt x="2016253" y="5178085"/>
                </a:lnTo>
                <a:lnTo>
                  <a:pt x="2061448" y="5188386"/>
                </a:lnTo>
                <a:lnTo>
                  <a:pt x="2106934" y="5197905"/>
                </a:lnTo>
                <a:lnTo>
                  <a:pt x="2152706" y="5206635"/>
                </a:lnTo>
                <a:lnTo>
                  <a:pt x="2198754" y="5214568"/>
                </a:lnTo>
                <a:lnTo>
                  <a:pt x="2245073" y="5221699"/>
                </a:lnTo>
                <a:lnTo>
                  <a:pt x="2291654" y="5228018"/>
                </a:lnTo>
                <a:lnTo>
                  <a:pt x="2338491" y="5233518"/>
                </a:lnTo>
                <a:lnTo>
                  <a:pt x="2385575" y="5238193"/>
                </a:lnTo>
                <a:lnTo>
                  <a:pt x="2432900" y="5242034"/>
                </a:lnTo>
                <a:lnTo>
                  <a:pt x="2480457" y="5245035"/>
                </a:lnTo>
                <a:lnTo>
                  <a:pt x="2528241" y="5247187"/>
                </a:lnTo>
                <a:lnTo>
                  <a:pt x="2576242" y="5248484"/>
                </a:lnTo>
                <a:lnTo>
                  <a:pt x="2624454" y="5248918"/>
                </a:lnTo>
                <a:lnTo>
                  <a:pt x="2672666" y="5248484"/>
                </a:lnTo>
                <a:lnTo>
                  <a:pt x="2720667" y="5247187"/>
                </a:lnTo>
                <a:lnTo>
                  <a:pt x="2768450" y="5245035"/>
                </a:lnTo>
                <a:lnTo>
                  <a:pt x="2816007" y="5242034"/>
                </a:lnTo>
                <a:lnTo>
                  <a:pt x="2863332" y="5238193"/>
                </a:lnTo>
                <a:lnTo>
                  <a:pt x="2910416" y="5233518"/>
                </a:lnTo>
                <a:lnTo>
                  <a:pt x="2957253" y="5228018"/>
                </a:lnTo>
                <a:lnTo>
                  <a:pt x="3003834" y="5221699"/>
                </a:lnTo>
                <a:lnTo>
                  <a:pt x="3050153" y="5214568"/>
                </a:lnTo>
                <a:lnTo>
                  <a:pt x="3096202" y="5206635"/>
                </a:lnTo>
                <a:lnTo>
                  <a:pt x="3141973" y="5197905"/>
                </a:lnTo>
                <a:lnTo>
                  <a:pt x="3187460" y="5188386"/>
                </a:lnTo>
                <a:lnTo>
                  <a:pt x="3232654" y="5178085"/>
                </a:lnTo>
                <a:lnTo>
                  <a:pt x="3277549" y="5167011"/>
                </a:lnTo>
                <a:lnTo>
                  <a:pt x="3322136" y="5155170"/>
                </a:lnTo>
                <a:lnTo>
                  <a:pt x="3366410" y="5142570"/>
                </a:lnTo>
                <a:lnTo>
                  <a:pt x="3410361" y="5129218"/>
                </a:lnTo>
                <a:lnTo>
                  <a:pt x="3453983" y="5115121"/>
                </a:lnTo>
                <a:lnTo>
                  <a:pt x="3497268" y="5100288"/>
                </a:lnTo>
                <a:lnTo>
                  <a:pt x="3540209" y="5084725"/>
                </a:lnTo>
                <a:lnTo>
                  <a:pt x="3582799" y="5068440"/>
                </a:lnTo>
                <a:lnTo>
                  <a:pt x="3625030" y="5051441"/>
                </a:lnTo>
                <a:lnTo>
                  <a:pt x="3666894" y="5033734"/>
                </a:lnTo>
                <a:lnTo>
                  <a:pt x="3708385" y="5015327"/>
                </a:lnTo>
                <a:lnTo>
                  <a:pt x="3749494" y="4996227"/>
                </a:lnTo>
                <a:lnTo>
                  <a:pt x="3790215" y="4976443"/>
                </a:lnTo>
                <a:lnTo>
                  <a:pt x="3830540" y="4955981"/>
                </a:lnTo>
                <a:lnTo>
                  <a:pt x="3870461" y="4934848"/>
                </a:lnTo>
                <a:lnTo>
                  <a:pt x="3909972" y="4913053"/>
                </a:lnTo>
                <a:lnTo>
                  <a:pt x="3949064" y="4890603"/>
                </a:lnTo>
                <a:lnTo>
                  <a:pt x="3987731" y="4867504"/>
                </a:lnTo>
                <a:lnTo>
                  <a:pt x="4025965" y="4843765"/>
                </a:lnTo>
                <a:lnTo>
                  <a:pt x="4063758" y="4819392"/>
                </a:lnTo>
                <a:lnTo>
                  <a:pt x="4101103" y="4794394"/>
                </a:lnTo>
                <a:lnTo>
                  <a:pt x="4137993" y="4768777"/>
                </a:lnTo>
                <a:lnTo>
                  <a:pt x="4174421" y="4742550"/>
                </a:lnTo>
                <a:lnTo>
                  <a:pt x="4210378" y="4715719"/>
                </a:lnTo>
                <a:lnTo>
                  <a:pt x="4245858" y="4688292"/>
                </a:lnTo>
                <a:lnTo>
                  <a:pt x="4280852" y="4660276"/>
                </a:lnTo>
                <a:lnTo>
                  <a:pt x="4315355" y="4631678"/>
                </a:lnTo>
                <a:lnTo>
                  <a:pt x="4349357" y="4602507"/>
                </a:lnTo>
                <a:lnTo>
                  <a:pt x="4382853" y="4572770"/>
                </a:lnTo>
                <a:lnTo>
                  <a:pt x="4415834" y="4542473"/>
                </a:lnTo>
                <a:lnTo>
                  <a:pt x="4448292" y="4511625"/>
                </a:lnTo>
                <a:lnTo>
                  <a:pt x="4480222" y="4480232"/>
                </a:lnTo>
                <a:lnTo>
                  <a:pt x="4511614" y="4448303"/>
                </a:lnTo>
                <a:lnTo>
                  <a:pt x="4542463" y="4415844"/>
                </a:lnTo>
                <a:lnTo>
                  <a:pt x="4572759" y="4382863"/>
                </a:lnTo>
                <a:lnTo>
                  <a:pt x="4602497" y="4349368"/>
                </a:lnTo>
                <a:lnTo>
                  <a:pt x="4631668" y="4315365"/>
                </a:lnTo>
                <a:lnTo>
                  <a:pt x="4660265" y="4280863"/>
                </a:lnTo>
                <a:lnTo>
                  <a:pt x="4688281" y="4245868"/>
                </a:lnTo>
                <a:lnTo>
                  <a:pt x="4715708" y="4210388"/>
                </a:lnTo>
                <a:lnTo>
                  <a:pt x="4742539" y="4174431"/>
                </a:lnTo>
                <a:lnTo>
                  <a:pt x="4768767" y="4138004"/>
                </a:lnTo>
                <a:lnTo>
                  <a:pt x="4794384" y="4101114"/>
                </a:lnTo>
                <a:lnTo>
                  <a:pt x="4819382" y="4063769"/>
                </a:lnTo>
                <a:lnTo>
                  <a:pt x="4843754" y="4025975"/>
                </a:lnTo>
                <a:lnTo>
                  <a:pt x="4867493" y="3987742"/>
                </a:lnTo>
                <a:lnTo>
                  <a:pt x="4890592" y="3949075"/>
                </a:lnTo>
                <a:lnTo>
                  <a:pt x="4913043" y="3909983"/>
                </a:lnTo>
                <a:lnTo>
                  <a:pt x="4934838" y="3870472"/>
                </a:lnTo>
                <a:lnTo>
                  <a:pt x="4955970" y="3830550"/>
                </a:lnTo>
                <a:lnTo>
                  <a:pt x="4976432" y="3790226"/>
                </a:lnTo>
                <a:lnTo>
                  <a:pt x="4996217" y="3749505"/>
                </a:lnTo>
                <a:lnTo>
                  <a:pt x="5015316" y="3708395"/>
                </a:lnTo>
                <a:lnTo>
                  <a:pt x="5033723" y="3666905"/>
                </a:lnTo>
                <a:lnTo>
                  <a:pt x="5051430" y="3625040"/>
                </a:lnTo>
                <a:lnTo>
                  <a:pt x="5068430" y="3582810"/>
                </a:lnTo>
                <a:lnTo>
                  <a:pt x="5084715" y="3540220"/>
                </a:lnTo>
                <a:lnTo>
                  <a:pt x="5100278" y="3497279"/>
                </a:lnTo>
                <a:lnTo>
                  <a:pt x="5115111" y="3453993"/>
                </a:lnTo>
                <a:lnTo>
                  <a:pt x="5129207" y="3410371"/>
                </a:lnTo>
                <a:lnTo>
                  <a:pt x="5142559" y="3366420"/>
                </a:lnTo>
                <a:lnTo>
                  <a:pt x="5155159" y="3322147"/>
                </a:lnTo>
                <a:lnTo>
                  <a:pt x="5167000" y="3277559"/>
                </a:lnTo>
                <a:lnTo>
                  <a:pt x="5178075" y="3232664"/>
                </a:lnTo>
                <a:lnTo>
                  <a:pt x="5188375" y="3187470"/>
                </a:lnTo>
                <a:lnTo>
                  <a:pt x="5197894" y="3141984"/>
                </a:lnTo>
                <a:lnTo>
                  <a:pt x="5206624" y="3096212"/>
                </a:lnTo>
                <a:lnTo>
                  <a:pt x="5214558" y="3050163"/>
                </a:lnTo>
                <a:lnTo>
                  <a:pt x="5221688" y="3003845"/>
                </a:lnTo>
                <a:lnTo>
                  <a:pt x="5228007" y="2957263"/>
                </a:lnTo>
                <a:lnTo>
                  <a:pt x="5233508" y="2910427"/>
                </a:lnTo>
                <a:lnTo>
                  <a:pt x="5238182" y="2863342"/>
                </a:lnTo>
                <a:lnTo>
                  <a:pt x="5242024" y="2816018"/>
                </a:lnTo>
                <a:lnTo>
                  <a:pt x="5245024" y="2768460"/>
                </a:lnTo>
                <a:lnTo>
                  <a:pt x="5247177" y="2720677"/>
                </a:lnTo>
                <a:lnTo>
                  <a:pt x="5248474" y="2672676"/>
                </a:lnTo>
                <a:lnTo>
                  <a:pt x="5248908" y="2624464"/>
                </a:lnTo>
                <a:lnTo>
                  <a:pt x="5248474" y="2576252"/>
                </a:lnTo>
                <a:lnTo>
                  <a:pt x="5247177" y="2528250"/>
                </a:lnTo>
                <a:lnTo>
                  <a:pt x="5245024" y="2480467"/>
                </a:lnTo>
                <a:lnTo>
                  <a:pt x="5242024" y="2432909"/>
                </a:lnTo>
                <a:lnTo>
                  <a:pt x="5238182" y="2385584"/>
                </a:lnTo>
                <a:lnTo>
                  <a:pt x="5233508" y="2338500"/>
                </a:lnTo>
                <a:lnTo>
                  <a:pt x="5228007" y="2291663"/>
                </a:lnTo>
                <a:lnTo>
                  <a:pt x="5221688" y="2245081"/>
                </a:lnTo>
                <a:lnTo>
                  <a:pt x="5214558" y="2198762"/>
                </a:lnTo>
                <a:lnTo>
                  <a:pt x="5206624" y="2152713"/>
                </a:lnTo>
                <a:lnTo>
                  <a:pt x="5197894" y="2106941"/>
                </a:lnTo>
                <a:lnTo>
                  <a:pt x="5188375" y="2061454"/>
                </a:lnTo>
                <a:lnTo>
                  <a:pt x="5178075" y="2016260"/>
                </a:lnTo>
                <a:lnTo>
                  <a:pt x="5167000" y="1971365"/>
                </a:lnTo>
                <a:lnTo>
                  <a:pt x="5155159" y="1926777"/>
                </a:lnTo>
                <a:lnTo>
                  <a:pt x="5142559" y="1882504"/>
                </a:lnTo>
                <a:lnTo>
                  <a:pt x="5129207" y="1838552"/>
                </a:lnTo>
                <a:lnTo>
                  <a:pt x="5115111" y="1794930"/>
                </a:lnTo>
                <a:lnTo>
                  <a:pt x="5100278" y="1751644"/>
                </a:lnTo>
                <a:lnTo>
                  <a:pt x="5084715" y="1708703"/>
                </a:lnTo>
                <a:lnTo>
                  <a:pt x="5068430" y="1666113"/>
                </a:lnTo>
                <a:lnTo>
                  <a:pt x="5051430" y="1623882"/>
                </a:lnTo>
                <a:lnTo>
                  <a:pt x="5033723" y="1582017"/>
                </a:lnTo>
                <a:lnTo>
                  <a:pt x="5015316" y="1540527"/>
                </a:lnTo>
                <a:lnTo>
                  <a:pt x="4996217" y="1499417"/>
                </a:lnTo>
                <a:lnTo>
                  <a:pt x="4976432" y="1458696"/>
                </a:lnTo>
                <a:lnTo>
                  <a:pt x="4955970" y="1418371"/>
                </a:lnTo>
                <a:lnTo>
                  <a:pt x="4934838" y="1378449"/>
                </a:lnTo>
                <a:lnTo>
                  <a:pt x="4913043" y="1338938"/>
                </a:lnTo>
                <a:lnTo>
                  <a:pt x="4890592" y="1299846"/>
                </a:lnTo>
                <a:lnTo>
                  <a:pt x="4867493" y="1261179"/>
                </a:lnTo>
                <a:lnTo>
                  <a:pt x="4843754" y="1222945"/>
                </a:lnTo>
                <a:lnTo>
                  <a:pt x="4819382" y="1185152"/>
                </a:lnTo>
                <a:lnTo>
                  <a:pt x="4794384" y="1147806"/>
                </a:lnTo>
                <a:lnTo>
                  <a:pt x="4768767" y="1110916"/>
                </a:lnTo>
                <a:lnTo>
                  <a:pt x="4742539" y="1074489"/>
                </a:lnTo>
                <a:lnTo>
                  <a:pt x="4715708" y="1038531"/>
                </a:lnTo>
                <a:lnTo>
                  <a:pt x="4688281" y="1003052"/>
                </a:lnTo>
                <a:lnTo>
                  <a:pt x="4660265" y="968057"/>
                </a:lnTo>
                <a:lnTo>
                  <a:pt x="4631668" y="933554"/>
                </a:lnTo>
                <a:lnTo>
                  <a:pt x="4602497" y="899552"/>
                </a:lnTo>
                <a:lnTo>
                  <a:pt x="4572759" y="866056"/>
                </a:lnTo>
                <a:lnTo>
                  <a:pt x="4542463" y="833075"/>
                </a:lnTo>
                <a:lnTo>
                  <a:pt x="4511614" y="800616"/>
                </a:lnTo>
                <a:lnTo>
                  <a:pt x="4480222" y="768687"/>
                </a:lnTo>
                <a:lnTo>
                  <a:pt x="4448292" y="737294"/>
                </a:lnTo>
                <a:lnTo>
                  <a:pt x="4415834" y="706446"/>
                </a:lnTo>
                <a:lnTo>
                  <a:pt x="4382853" y="676149"/>
                </a:lnTo>
                <a:lnTo>
                  <a:pt x="4349357" y="646411"/>
                </a:lnTo>
                <a:lnTo>
                  <a:pt x="4315355" y="617240"/>
                </a:lnTo>
                <a:lnTo>
                  <a:pt x="4280852" y="588643"/>
                </a:lnTo>
                <a:lnTo>
                  <a:pt x="4245858" y="560627"/>
                </a:lnTo>
                <a:lnTo>
                  <a:pt x="4210378" y="533200"/>
                </a:lnTo>
                <a:lnTo>
                  <a:pt x="4174421" y="506369"/>
                </a:lnTo>
                <a:lnTo>
                  <a:pt x="4137993" y="480141"/>
                </a:lnTo>
                <a:lnTo>
                  <a:pt x="4101103" y="454524"/>
                </a:lnTo>
                <a:lnTo>
                  <a:pt x="4063758" y="429526"/>
                </a:lnTo>
                <a:lnTo>
                  <a:pt x="4025965" y="405154"/>
                </a:lnTo>
                <a:lnTo>
                  <a:pt x="3987731" y="381414"/>
                </a:lnTo>
                <a:lnTo>
                  <a:pt x="3949064" y="358316"/>
                </a:lnTo>
                <a:lnTo>
                  <a:pt x="3909972" y="335865"/>
                </a:lnTo>
                <a:lnTo>
                  <a:pt x="3870461" y="314070"/>
                </a:lnTo>
                <a:lnTo>
                  <a:pt x="3830540" y="292937"/>
                </a:lnTo>
                <a:lnTo>
                  <a:pt x="3790215" y="272475"/>
                </a:lnTo>
                <a:lnTo>
                  <a:pt x="3749494" y="252691"/>
                </a:lnTo>
                <a:lnTo>
                  <a:pt x="3708385" y="233591"/>
                </a:lnTo>
                <a:lnTo>
                  <a:pt x="3666894" y="215184"/>
                </a:lnTo>
                <a:lnTo>
                  <a:pt x="3625030" y="197477"/>
                </a:lnTo>
                <a:lnTo>
                  <a:pt x="3582799" y="180477"/>
                </a:lnTo>
                <a:lnTo>
                  <a:pt x="3540209" y="164192"/>
                </a:lnTo>
                <a:lnTo>
                  <a:pt x="3497268" y="148630"/>
                </a:lnTo>
                <a:lnTo>
                  <a:pt x="3453983" y="133796"/>
                </a:lnTo>
                <a:lnTo>
                  <a:pt x="3410361" y="119700"/>
                </a:lnTo>
                <a:lnTo>
                  <a:pt x="3366410" y="106348"/>
                </a:lnTo>
                <a:lnTo>
                  <a:pt x="3322136" y="93748"/>
                </a:lnTo>
                <a:lnTo>
                  <a:pt x="3277549" y="81907"/>
                </a:lnTo>
                <a:lnTo>
                  <a:pt x="3232654" y="70832"/>
                </a:lnTo>
                <a:lnTo>
                  <a:pt x="3187460" y="60532"/>
                </a:lnTo>
                <a:lnTo>
                  <a:pt x="3141973" y="51013"/>
                </a:lnTo>
                <a:lnTo>
                  <a:pt x="3096202" y="42283"/>
                </a:lnTo>
                <a:lnTo>
                  <a:pt x="3050153" y="34349"/>
                </a:lnTo>
                <a:lnTo>
                  <a:pt x="3003834" y="27219"/>
                </a:lnTo>
                <a:lnTo>
                  <a:pt x="2957253" y="20900"/>
                </a:lnTo>
                <a:lnTo>
                  <a:pt x="2910416" y="15399"/>
                </a:lnTo>
                <a:lnTo>
                  <a:pt x="2863332" y="10725"/>
                </a:lnTo>
                <a:lnTo>
                  <a:pt x="2816007" y="6883"/>
                </a:lnTo>
                <a:lnTo>
                  <a:pt x="2768450" y="3883"/>
                </a:lnTo>
                <a:lnTo>
                  <a:pt x="2720667" y="1730"/>
                </a:lnTo>
                <a:lnTo>
                  <a:pt x="2672666" y="433"/>
                </a:lnTo>
                <a:lnTo>
                  <a:pt x="2624454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011301" y="2493584"/>
            <a:ext cx="4350385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15">
                <a:solidFill>
                  <a:srgbClr val="3C3835"/>
                </a:solidFill>
                <a:latin typeface="Tahoma"/>
                <a:cs typeface="Tahoma"/>
              </a:rPr>
              <a:t>Слепень</a:t>
            </a:r>
            <a:r>
              <a:rPr dirty="0" sz="4100" spc="-229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4100" spc="465">
                <a:solidFill>
                  <a:srgbClr val="3C3835"/>
                </a:solidFill>
                <a:latin typeface="Tahoma"/>
                <a:cs typeface="Tahoma"/>
              </a:rPr>
              <a:t>бычий</a:t>
            </a:r>
            <a:endParaRPr sz="4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5" y="0"/>
            <a:ext cx="20100925" cy="11308715"/>
          </a:xfrm>
          <a:custGeom>
            <a:avLst/>
            <a:gdLst/>
            <a:ahLst/>
            <a:cxnLst/>
            <a:rect l="l" t="t" r="r" b="b"/>
            <a:pathLst>
              <a:path w="20100925" h="11308715">
                <a:moveTo>
                  <a:pt x="20100634" y="0"/>
                </a:moveTo>
                <a:lnTo>
                  <a:pt x="0" y="0"/>
                </a:lnTo>
                <a:lnTo>
                  <a:pt x="0" y="11308556"/>
                </a:lnTo>
                <a:lnTo>
                  <a:pt x="20100634" y="11308556"/>
                </a:lnTo>
                <a:lnTo>
                  <a:pt x="20100634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656" y="574296"/>
            <a:ext cx="9809973" cy="68294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34918" y="574296"/>
            <a:ext cx="9390447" cy="682940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2315154" y="8918890"/>
            <a:ext cx="5751195" cy="1232535"/>
          </a:xfrm>
          <a:custGeom>
            <a:avLst/>
            <a:gdLst/>
            <a:ahLst/>
            <a:cxnLst/>
            <a:rect l="l" t="t" r="r" b="b"/>
            <a:pathLst>
              <a:path w="5751195" h="1232534">
                <a:moveTo>
                  <a:pt x="5750976" y="0"/>
                </a:moveTo>
                <a:lnTo>
                  <a:pt x="0" y="0"/>
                </a:lnTo>
                <a:lnTo>
                  <a:pt x="0" y="1232349"/>
                </a:lnTo>
                <a:lnTo>
                  <a:pt x="5750976" y="1232349"/>
                </a:lnTo>
                <a:lnTo>
                  <a:pt x="5750976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315154" y="8918890"/>
            <a:ext cx="5751195" cy="1021715"/>
          </a:xfrm>
          <a:prstGeom prst="rect">
            <a:avLst/>
          </a:prstGeom>
          <a:solidFill>
            <a:srgbClr val="969191"/>
          </a:solidFill>
        </p:spPr>
        <p:txBody>
          <a:bodyPr wrap="square" lIns="0" tIns="2489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60"/>
              </a:spcBef>
            </a:pPr>
            <a:r>
              <a:rPr dirty="0" sz="4100" spc="455">
                <a:solidFill>
                  <a:srgbClr val="F4EDEA"/>
                </a:solidFill>
                <a:latin typeface="Tahoma"/>
                <a:cs typeface="Tahoma"/>
              </a:rPr>
              <a:t>Насекомые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513894" y="9152474"/>
            <a:ext cx="3912235" cy="65405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09">
                <a:solidFill>
                  <a:srgbClr val="3C3835"/>
                </a:solidFill>
              </a:rPr>
              <a:t>Самка</a:t>
            </a:r>
            <a:r>
              <a:rPr dirty="0" sz="4100" spc="-240">
                <a:solidFill>
                  <a:srgbClr val="3C3835"/>
                </a:solidFill>
              </a:rPr>
              <a:t> </a:t>
            </a:r>
            <a:r>
              <a:rPr dirty="0" sz="4100" spc="420">
                <a:solidFill>
                  <a:srgbClr val="3C3835"/>
                </a:solidFill>
              </a:rPr>
              <a:t>комара</a:t>
            </a:r>
            <a:endParaRPr sz="4100"/>
          </a:p>
        </p:txBody>
      </p:sp>
      <p:sp>
        <p:nvSpPr>
          <p:cNvPr id="8" name="object 8"/>
          <p:cNvSpPr/>
          <p:nvPr/>
        </p:nvSpPr>
        <p:spPr>
          <a:xfrm>
            <a:off x="3456" y="9945244"/>
            <a:ext cx="20100925" cy="0"/>
          </a:xfrm>
          <a:custGeom>
            <a:avLst/>
            <a:gdLst/>
            <a:ahLst/>
            <a:cxnLst/>
            <a:rect l="l" t="t" r="r" b="b"/>
            <a:pathLst>
              <a:path w="20100925" h="0">
                <a:moveTo>
                  <a:pt x="0" y="0"/>
                </a:moveTo>
                <a:lnTo>
                  <a:pt x="20100644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9639737" y="1943574"/>
            <a:ext cx="10464800" cy="9234170"/>
            <a:chOff x="9639737" y="1943574"/>
            <a:chExt cx="10464800" cy="9234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39737" y="1943574"/>
              <a:ext cx="9237456" cy="90770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353123" y="9945247"/>
              <a:ext cx="5751195" cy="1232535"/>
            </a:xfrm>
            <a:custGeom>
              <a:avLst/>
              <a:gdLst/>
              <a:ahLst/>
              <a:cxnLst/>
              <a:rect l="l" t="t" r="r" b="b"/>
              <a:pathLst>
                <a:path w="5751194" h="1232534">
                  <a:moveTo>
                    <a:pt x="5750976" y="0"/>
                  </a:moveTo>
                  <a:lnTo>
                    <a:pt x="0" y="0"/>
                  </a:lnTo>
                  <a:lnTo>
                    <a:pt x="0" y="1232349"/>
                  </a:lnTo>
                  <a:lnTo>
                    <a:pt x="5750976" y="1232349"/>
                  </a:lnTo>
                  <a:lnTo>
                    <a:pt x="5750976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5631163" y="10178836"/>
            <a:ext cx="3195320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84">
                <a:solidFill>
                  <a:srgbClr val="F4EDEA"/>
                </a:solidFill>
                <a:latin typeface="Tahoma"/>
                <a:cs typeface="Tahoma"/>
              </a:rPr>
              <a:t>На</a:t>
            </a:r>
            <a:r>
              <a:rPr dirty="0" sz="4100" spc="335">
                <a:solidFill>
                  <a:srgbClr val="F4EDEA"/>
                </a:solidFill>
                <a:latin typeface="Tahoma"/>
                <a:cs typeface="Tahoma"/>
              </a:rPr>
              <a:t>с</a:t>
            </a:r>
            <a:r>
              <a:rPr dirty="0" sz="4100" spc="434">
                <a:solidFill>
                  <a:srgbClr val="F4EDEA"/>
                </a:solidFill>
                <a:latin typeface="Tahoma"/>
                <a:cs typeface="Tahoma"/>
              </a:rPr>
              <a:t>е</a:t>
            </a:r>
            <a:r>
              <a:rPr dirty="0" sz="4100" spc="340">
                <a:solidFill>
                  <a:srgbClr val="F4EDEA"/>
                </a:solidFill>
                <a:latin typeface="Tahoma"/>
                <a:cs typeface="Tahoma"/>
              </a:rPr>
              <a:t>к</a:t>
            </a:r>
            <a:r>
              <a:rPr dirty="0" sz="4100" spc="500">
                <a:solidFill>
                  <a:srgbClr val="F4EDEA"/>
                </a:solidFill>
                <a:latin typeface="Tahoma"/>
                <a:cs typeface="Tahoma"/>
              </a:rPr>
              <a:t>омые</a:t>
            </a:r>
            <a:endParaRPr sz="41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31093" y="287959"/>
            <a:ext cx="9788525" cy="10732770"/>
            <a:chOff x="531093" y="287959"/>
            <a:chExt cx="9788525" cy="107327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093" y="287959"/>
              <a:ext cx="8418602" cy="1073264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409502" y="8807727"/>
              <a:ext cx="1910080" cy="798830"/>
            </a:xfrm>
            <a:custGeom>
              <a:avLst/>
              <a:gdLst/>
              <a:ahLst/>
              <a:cxnLst/>
              <a:rect l="l" t="t" r="r" b="b"/>
              <a:pathLst>
                <a:path w="1910079" h="798829">
                  <a:moveTo>
                    <a:pt x="1304777" y="0"/>
                  </a:moveTo>
                  <a:lnTo>
                    <a:pt x="1304777" y="301079"/>
                  </a:lnTo>
                  <a:lnTo>
                    <a:pt x="0" y="301079"/>
                  </a:lnTo>
                  <a:lnTo>
                    <a:pt x="0" y="497712"/>
                  </a:lnTo>
                  <a:lnTo>
                    <a:pt x="1304777" y="497712"/>
                  </a:lnTo>
                  <a:lnTo>
                    <a:pt x="1304777" y="798781"/>
                  </a:lnTo>
                  <a:lnTo>
                    <a:pt x="1909994" y="399390"/>
                  </a:lnTo>
                  <a:lnTo>
                    <a:pt x="13047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884648" y="329015"/>
            <a:ext cx="6748780" cy="1219200"/>
          </a:xfrm>
          <a:prstGeom prst="rect"/>
        </p:spPr>
        <p:txBody>
          <a:bodyPr wrap="square" lIns="0" tIns="83820" rIns="0" bIns="0" rtlCol="0" vert="horz">
            <a:spAutoFit/>
          </a:bodyPr>
          <a:lstStyle/>
          <a:p>
            <a:pPr marL="12700" marR="5080" indent="599440">
              <a:lnSpc>
                <a:spcPts val="4450"/>
              </a:lnSpc>
              <a:spcBef>
                <a:spcPts val="660"/>
              </a:spcBef>
            </a:pPr>
            <a:r>
              <a:rPr dirty="0" sz="4100" spc="475">
                <a:solidFill>
                  <a:srgbClr val="3C3835"/>
                </a:solidFill>
              </a:rPr>
              <a:t>Личинки </a:t>
            </a:r>
            <a:r>
              <a:rPr dirty="0" sz="4100" spc="550">
                <a:solidFill>
                  <a:srgbClr val="3C3835"/>
                </a:solidFill>
              </a:rPr>
              <a:t>и </a:t>
            </a:r>
            <a:r>
              <a:rPr dirty="0" sz="4100" spc="385">
                <a:solidFill>
                  <a:srgbClr val="3C3835"/>
                </a:solidFill>
              </a:rPr>
              <a:t>куколки </a:t>
            </a:r>
            <a:r>
              <a:rPr dirty="0" sz="4100" spc="390">
                <a:solidFill>
                  <a:srgbClr val="3C3835"/>
                </a:solidFill>
              </a:rPr>
              <a:t> </a:t>
            </a:r>
            <a:r>
              <a:rPr dirty="0" sz="4100" spc="434">
                <a:solidFill>
                  <a:srgbClr val="3C3835"/>
                </a:solidFill>
              </a:rPr>
              <a:t>комаров</a:t>
            </a:r>
            <a:r>
              <a:rPr dirty="0" sz="4100" spc="-185">
                <a:solidFill>
                  <a:srgbClr val="3C3835"/>
                </a:solidFill>
              </a:rPr>
              <a:t> </a:t>
            </a:r>
            <a:r>
              <a:rPr dirty="0" sz="4100" spc="390">
                <a:solidFill>
                  <a:srgbClr val="3C3835"/>
                </a:solidFill>
              </a:rPr>
              <a:t>—</a:t>
            </a:r>
            <a:r>
              <a:rPr dirty="0" sz="4100" spc="-185">
                <a:solidFill>
                  <a:srgbClr val="3C3835"/>
                </a:solidFill>
              </a:rPr>
              <a:t> </a:t>
            </a:r>
            <a:r>
              <a:rPr dirty="0" sz="4100" spc="370">
                <a:solidFill>
                  <a:srgbClr val="3C3835"/>
                </a:solidFill>
              </a:rPr>
              <a:t>еда</a:t>
            </a:r>
            <a:r>
              <a:rPr dirty="0" sz="4100" spc="-185">
                <a:solidFill>
                  <a:srgbClr val="3C3835"/>
                </a:solidFill>
              </a:rPr>
              <a:t> </a:t>
            </a:r>
            <a:r>
              <a:rPr dirty="0" sz="4100" spc="390">
                <a:solidFill>
                  <a:srgbClr val="3C3835"/>
                </a:solidFill>
              </a:rPr>
              <a:t>для</a:t>
            </a:r>
            <a:r>
              <a:rPr dirty="0" sz="4100" spc="-185">
                <a:solidFill>
                  <a:srgbClr val="3C3835"/>
                </a:solidFill>
              </a:rPr>
              <a:t> </a:t>
            </a:r>
            <a:r>
              <a:rPr dirty="0" sz="4100" spc="315">
                <a:solidFill>
                  <a:srgbClr val="3C3835"/>
                </a:solidFill>
              </a:rPr>
              <a:t>рыб!</a:t>
            </a:r>
            <a:endParaRPr sz="41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0925" cy="11308715"/>
          </a:xfrm>
          <a:custGeom>
            <a:avLst/>
            <a:gdLst/>
            <a:ahLst/>
            <a:cxnLst/>
            <a:rect l="l" t="t" r="r" b="b"/>
            <a:pathLst>
              <a:path w="20100925" h="11308715">
                <a:moveTo>
                  <a:pt x="20100644" y="0"/>
                </a:moveTo>
                <a:lnTo>
                  <a:pt x="0" y="0"/>
                </a:lnTo>
                <a:lnTo>
                  <a:pt x="0" y="11308556"/>
                </a:lnTo>
                <a:lnTo>
                  <a:pt x="20100644" y="11308556"/>
                </a:lnTo>
                <a:lnTo>
                  <a:pt x="20100644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4197" y="9072540"/>
            <a:ext cx="5751195" cy="1232535"/>
          </a:xfrm>
          <a:prstGeom prst="rect">
            <a:avLst/>
          </a:prstGeom>
          <a:solidFill>
            <a:srgbClr val="B0A39B"/>
          </a:solidFill>
        </p:spPr>
        <p:txBody>
          <a:bodyPr wrap="square" lIns="0" tIns="2489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60"/>
              </a:spcBef>
            </a:pPr>
            <a:r>
              <a:rPr dirty="0" sz="4100" spc="455">
                <a:solidFill>
                  <a:srgbClr val="F4EDEA"/>
                </a:solidFill>
                <a:latin typeface="Tahoma"/>
                <a:cs typeface="Tahoma"/>
              </a:rPr>
              <a:t>Насекомые</a:t>
            </a:r>
            <a:endParaRPr sz="41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18206" y="271038"/>
            <a:ext cx="13204190" cy="10767060"/>
            <a:chOff x="6618206" y="271038"/>
            <a:chExt cx="13204190" cy="107670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8206" y="271038"/>
              <a:ext cx="9181982" cy="93038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79875" y="271038"/>
              <a:ext cx="4042505" cy="107664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8206" y="9554588"/>
              <a:ext cx="9181982" cy="148292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53375" y="2085130"/>
            <a:ext cx="5452745" cy="1985645"/>
          </a:xfrm>
          <a:prstGeom prst="rect"/>
          <a:solidFill>
            <a:srgbClr val="F4EDEA"/>
          </a:solidFill>
          <a:ln w="10470">
            <a:solidFill>
              <a:srgbClr val="3C3835"/>
            </a:solidFill>
          </a:ln>
        </p:spPr>
        <p:txBody>
          <a:bodyPr wrap="square" lIns="0" tIns="411480" rIns="0" bIns="0" rtlCol="0" vert="horz">
            <a:spAutoFit/>
          </a:bodyPr>
          <a:lstStyle/>
          <a:p>
            <a:pPr marL="1527810" marR="659765" indent="-860425">
              <a:lnSpc>
                <a:spcPts val="4450"/>
              </a:lnSpc>
              <a:spcBef>
                <a:spcPts val="3240"/>
              </a:spcBef>
            </a:pPr>
            <a:r>
              <a:rPr dirty="0" sz="4100" spc="535">
                <a:solidFill>
                  <a:srgbClr val="3C3835"/>
                </a:solidFill>
              </a:rPr>
              <a:t>Рыжий</a:t>
            </a:r>
            <a:r>
              <a:rPr dirty="0" sz="4100" spc="-229">
                <a:solidFill>
                  <a:srgbClr val="3C3835"/>
                </a:solidFill>
              </a:rPr>
              <a:t> </a:t>
            </a:r>
            <a:r>
              <a:rPr dirty="0" sz="4100" spc="450">
                <a:solidFill>
                  <a:srgbClr val="3C3835"/>
                </a:solidFill>
              </a:rPr>
              <a:t>лесной </a:t>
            </a:r>
            <a:r>
              <a:rPr dirty="0" sz="4100" spc="-1265">
                <a:solidFill>
                  <a:srgbClr val="3C3835"/>
                </a:solidFill>
              </a:rPr>
              <a:t> </a:t>
            </a:r>
            <a:r>
              <a:rPr dirty="0" sz="4100" spc="450">
                <a:solidFill>
                  <a:srgbClr val="3C3835"/>
                </a:solidFill>
              </a:rPr>
              <a:t>муравей</a:t>
            </a:r>
            <a:endParaRPr sz="41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895647" y="271038"/>
            <a:ext cx="18101310" cy="10767060"/>
            <a:chOff x="895647" y="271038"/>
            <a:chExt cx="18101310" cy="107670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0431" y="271038"/>
              <a:ext cx="9250219" cy="93010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60298" y="271038"/>
              <a:ext cx="4813370" cy="107664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30431" y="9551784"/>
              <a:ext cx="9250219" cy="14857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5642" y="582402"/>
              <a:ext cx="18101310" cy="10132695"/>
            </a:xfrm>
            <a:custGeom>
              <a:avLst/>
              <a:gdLst/>
              <a:ahLst/>
              <a:cxnLst/>
              <a:rect l="l" t="t" r="r" b="b"/>
              <a:pathLst>
                <a:path w="18101310" h="10132695">
                  <a:moveTo>
                    <a:pt x="3645712" y="8309826"/>
                  </a:moveTo>
                  <a:lnTo>
                    <a:pt x="3645077" y="8261274"/>
                  </a:lnTo>
                  <a:lnTo>
                    <a:pt x="3643185" y="8213014"/>
                  </a:lnTo>
                  <a:lnTo>
                    <a:pt x="3640048" y="8165097"/>
                  </a:lnTo>
                  <a:lnTo>
                    <a:pt x="3635692" y="8117522"/>
                  </a:lnTo>
                  <a:lnTo>
                    <a:pt x="3630117" y="8070316"/>
                  </a:lnTo>
                  <a:lnTo>
                    <a:pt x="3623348" y="8023479"/>
                  </a:lnTo>
                  <a:lnTo>
                    <a:pt x="3615398" y="7977022"/>
                  </a:lnTo>
                  <a:lnTo>
                    <a:pt x="3606292" y="7930985"/>
                  </a:lnTo>
                  <a:lnTo>
                    <a:pt x="3596030" y="7885379"/>
                  </a:lnTo>
                  <a:lnTo>
                    <a:pt x="3584638" y="7840205"/>
                  </a:lnTo>
                  <a:lnTo>
                    <a:pt x="3572129" y="7795476"/>
                  </a:lnTo>
                  <a:lnTo>
                    <a:pt x="3558527" y="7751229"/>
                  </a:lnTo>
                  <a:lnTo>
                    <a:pt x="3543833" y="7707465"/>
                  </a:lnTo>
                  <a:lnTo>
                    <a:pt x="3528072" y="7664209"/>
                  </a:lnTo>
                  <a:lnTo>
                    <a:pt x="3511258" y="7621460"/>
                  </a:lnTo>
                  <a:lnTo>
                    <a:pt x="3493401" y="7579258"/>
                  </a:lnTo>
                  <a:lnTo>
                    <a:pt x="3474529" y="7537590"/>
                  </a:lnTo>
                  <a:lnTo>
                    <a:pt x="3454654" y="7496505"/>
                  </a:lnTo>
                  <a:lnTo>
                    <a:pt x="3433775" y="7455992"/>
                  </a:lnTo>
                  <a:lnTo>
                    <a:pt x="3411931" y="7416076"/>
                  </a:lnTo>
                  <a:lnTo>
                    <a:pt x="3389134" y="7376769"/>
                  </a:lnTo>
                  <a:lnTo>
                    <a:pt x="3365385" y="7338085"/>
                  </a:lnTo>
                  <a:lnTo>
                    <a:pt x="3340709" y="7300061"/>
                  </a:lnTo>
                  <a:lnTo>
                    <a:pt x="3315119" y="7262685"/>
                  </a:lnTo>
                  <a:lnTo>
                    <a:pt x="3288639" y="7225995"/>
                  </a:lnTo>
                  <a:lnTo>
                    <a:pt x="3261271" y="7189991"/>
                  </a:lnTo>
                  <a:lnTo>
                    <a:pt x="3233051" y="7154685"/>
                  </a:lnTo>
                  <a:lnTo>
                    <a:pt x="3203968" y="7120115"/>
                  </a:lnTo>
                  <a:lnTo>
                    <a:pt x="3174060" y="7086270"/>
                  </a:lnTo>
                  <a:lnTo>
                    <a:pt x="3143339" y="7053186"/>
                  </a:lnTo>
                  <a:lnTo>
                    <a:pt x="3111804" y="7020877"/>
                  </a:lnTo>
                  <a:lnTo>
                    <a:pt x="3079496" y="6989343"/>
                  </a:lnTo>
                  <a:lnTo>
                    <a:pt x="3046412" y="6958622"/>
                  </a:lnTo>
                  <a:lnTo>
                    <a:pt x="3012579" y="6928713"/>
                  </a:lnTo>
                  <a:lnTo>
                    <a:pt x="2977997" y="6899643"/>
                  </a:lnTo>
                  <a:lnTo>
                    <a:pt x="2942704" y="6871411"/>
                  </a:lnTo>
                  <a:lnTo>
                    <a:pt x="2906699" y="6844043"/>
                  </a:lnTo>
                  <a:lnTo>
                    <a:pt x="2869996" y="6817563"/>
                  </a:lnTo>
                  <a:lnTo>
                    <a:pt x="2832633" y="6791973"/>
                  </a:lnTo>
                  <a:lnTo>
                    <a:pt x="2794597" y="6767296"/>
                  </a:lnTo>
                  <a:lnTo>
                    <a:pt x="2755925" y="6743560"/>
                  </a:lnTo>
                  <a:lnTo>
                    <a:pt x="2716619" y="6720751"/>
                  </a:lnTo>
                  <a:lnTo>
                    <a:pt x="2676702" y="6698907"/>
                  </a:lnTo>
                  <a:lnTo>
                    <a:pt x="2636189" y="6678028"/>
                  </a:lnTo>
                  <a:lnTo>
                    <a:pt x="2595092" y="6658153"/>
                  </a:lnTo>
                  <a:lnTo>
                    <a:pt x="2553436" y="6639280"/>
                  </a:lnTo>
                  <a:lnTo>
                    <a:pt x="2511221" y="6621424"/>
                  </a:lnTo>
                  <a:lnTo>
                    <a:pt x="2468486" y="6604609"/>
                  </a:lnTo>
                  <a:lnTo>
                    <a:pt x="2425217" y="6588849"/>
                  </a:lnTo>
                  <a:lnTo>
                    <a:pt x="2381453" y="6574155"/>
                  </a:lnTo>
                  <a:lnTo>
                    <a:pt x="2337206" y="6560553"/>
                  </a:lnTo>
                  <a:lnTo>
                    <a:pt x="2292489" y="6548044"/>
                  </a:lnTo>
                  <a:lnTo>
                    <a:pt x="2247315" y="6536652"/>
                  </a:lnTo>
                  <a:lnTo>
                    <a:pt x="2201697" y="6526390"/>
                  </a:lnTo>
                  <a:lnTo>
                    <a:pt x="2155660" y="6517284"/>
                  </a:lnTo>
                  <a:lnTo>
                    <a:pt x="2109216" y="6509334"/>
                  </a:lnTo>
                  <a:lnTo>
                    <a:pt x="2062378" y="6502565"/>
                  </a:lnTo>
                  <a:lnTo>
                    <a:pt x="2015159" y="6497002"/>
                  </a:lnTo>
                  <a:lnTo>
                    <a:pt x="1967585" y="6492634"/>
                  </a:lnTo>
                  <a:lnTo>
                    <a:pt x="1919668" y="6489497"/>
                  </a:lnTo>
                  <a:lnTo>
                    <a:pt x="1871421" y="6487604"/>
                  </a:lnTo>
                  <a:lnTo>
                    <a:pt x="1822856" y="6486969"/>
                  </a:lnTo>
                  <a:lnTo>
                    <a:pt x="1774291" y="6487604"/>
                  </a:lnTo>
                  <a:lnTo>
                    <a:pt x="1726044" y="6489497"/>
                  </a:lnTo>
                  <a:lnTo>
                    <a:pt x="1678127" y="6492634"/>
                  </a:lnTo>
                  <a:lnTo>
                    <a:pt x="1630553" y="6497002"/>
                  </a:lnTo>
                  <a:lnTo>
                    <a:pt x="1583334" y="6502565"/>
                  </a:lnTo>
                  <a:lnTo>
                    <a:pt x="1536496" y="6509334"/>
                  </a:lnTo>
                  <a:lnTo>
                    <a:pt x="1490052" y="6517284"/>
                  </a:lnTo>
                  <a:lnTo>
                    <a:pt x="1444015" y="6526390"/>
                  </a:lnTo>
                  <a:lnTo>
                    <a:pt x="1398409" y="6536652"/>
                  </a:lnTo>
                  <a:lnTo>
                    <a:pt x="1353223" y="6548044"/>
                  </a:lnTo>
                  <a:lnTo>
                    <a:pt x="1308506" y="6560553"/>
                  </a:lnTo>
                  <a:lnTo>
                    <a:pt x="1264259" y="6574155"/>
                  </a:lnTo>
                  <a:lnTo>
                    <a:pt x="1220495" y="6588849"/>
                  </a:lnTo>
                  <a:lnTo>
                    <a:pt x="1177239" y="6604609"/>
                  </a:lnTo>
                  <a:lnTo>
                    <a:pt x="1134491" y="6621424"/>
                  </a:lnTo>
                  <a:lnTo>
                    <a:pt x="1092288" y="6639280"/>
                  </a:lnTo>
                  <a:lnTo>
                    <a:pt x="1050620" y="6658153"/>
                  </a:lnTo>
                  <a:lnTo>
                    <a:pt x="1009535" y="6678028"/>
                  </a:lnTo>
                  <a:lnTo>
                    <a:pt x="969022" y="6698907"/>
                  </a:lnTo>
                  <a:lnTo>
                    <a:pt x="929106" y="6720751"/>
                  </a:lnTo>
                  <a:lnTo>
                    <a:pt x="889800" y="6743560"/>
                  </a:lnTo>
                  <a:lnTo>
                    <a:pt x="851115" y="6767296"/>
                  </a:lnTo>
                  <a:lnTo>
                    <a:pt x="813092" y="6791973"/>
                  </a:lnTo>
                  <a:lnTo>
                    <a:pt x="775716" y="6817563"/>
                  </a:lnTo>
                  <a:lnTo>
                    <a:pt x="739025" y="6844043"/>
                  </a:lnTo>
                  <a:lnTo>
                    <a:pt x="703008" y="6871411"/>
                  </a:lnTo>
                  <a:lnTo>
                    <a:pt x="667715" y="6899643"/>
                  </a:lnTo>
                  <a:lnTo>
                    <a:pt x="633145" y="6928713"/>
                  </a:lnTo>
                  <a:lnTo>
                    <a:pt x="599300" y="6958622"/>
                  </a:lnTo>
                  <a:lnTo>
                    <a:pt x="566216" y="6989343"/>
                  </a:lnTo>
                  <a:lnTo>
                    <a:pt x="533908" y="7020877"/>
                  </a:lnTo>
                  <a:lnTo>
                    <a:pt x="502373" y="7053186"/>
                  </a:lnTo>
                  <a:lnTo>
                    <a:pt x="471652" y="7086270"/>
                  </a:lnTo>
                  <a:lnTo>
                    <a:pt x="441744" y="7120115"/>
                  </a:lnTo>
                  <a:lnTo>
                    <a:pt x="412661" y="7154685"/>
                  </a:lnTo>
                  <a:lnTo>
                    <a:pt x="384441" y="7189991"/>
                  </a:lnTo>
                  <a:lnTo>
                    <a:pt x="357073" y="7225995"/>
                  </a:lnTo>
                  <a:lnTo>
                    <a:pt x="330593" y="7262685"/>
                  </a:lnTo>
                  <a:lnTo>
                    <a:pt x="305003" y="7300061"/>
                  </a:lnTo>
                  <a:lnTo>
                    <a:pt x="280327" y="7338085"/>
                  </a:lnTo>
                  <a:lnTo>
                    <a:pt x="256578" y="7376769"/>
                  </a:lnTo>
                  <a:lnTo>
                    <a:pt x="233781" y="7416076"/>
                  </a:lnTo>
                  <a:lnTo>
                    <a:pt x="211924" y="7455992"/>
                  </a:lnTo>
                  <a:lnTo>
                    <a:pt x="191058" y="7496505"/>
                  </a:lnTo>
                  <a:lnTo>
                    <a:pt x="171183" y="7537590"/>
                  </a:lnTo>
                  <a:lnTo>
                    <a:pt x="152298" y="7579258"/>
                  </a:lnTo>
                  <a:lnTo>
                    <a:pt x="134454" y="7621460"/>
                  </a:lnTo>
                  <a:lnTo>
                    <a:pt x="117640" y="7664209"/>
                  </a:lnTo>
                  <a:lnTo>
                    <a:pt x="101879" y="7707465"/>
                  </a:lnTo>
                  <a:lnTo>
                    <a:pt x="87185" y="7751229"/>
                  </a:lnTo>
                  <a:lnTo>
                    <a:pt x="73571" y="7795476"/>
                  </a:lnTo>
                  <a:lnTo>
                    <a:pt x="61061" y="7840205"/>
                  </a:lnTo>
                  <a:lnTo>
                    <a:pt x="49682" y="7885379"/>
                  </a:lnTo>
                  <a:lnTo>
                    <a:pt x="39420" y="7930985"/>
                  </a:lnTo>
                  <a:lnTo>
                    <a:pt x="30302" y="7977022"/>
                  </a:lnTo>
                  <a:lnTo>
                    <a:pt x="22364" y="8023479"/>
                  </a:lnTo>
                  <a:lnTo>
                    <a:pt x="15595" y="8070316"/>
                  </a:lnTo>
                  <a:lnTo>
                    <a:pt x="10020" y="8117522"/>
                  </a:lnTo>
                  <a:lnTo>
                    <a:pt x="5664" y="8165097"/>
                  </a:lnTo>
                  <a:lnTo>
                    <a:pt x="2527" y="8213014"/>
                  </a:lnTo>
                  <a:lnTo>
                    <a:pt x="635" y="8261274"/>
                  </a:lnTo>
                  <a:lnTo>
                    <a:pt x="0" y="8309826"/>
                  </a:lnTo>
                  <a:lnTo>
                    <a:pt x="635" y="8358391"/>
                  </a:lnTo>
                  <a:lnTo>
                    <a:pt x="2527" y="8406638"/>
                  </a:lnTo>
                  <a:lnTo>
                    <a:pt x="5664" y="8454555"/>
                  </a:lnTo>
                  <a:lnTo>
                    <a:pt x="10020" y="8502129"/>
                  </a:lnTo>
                  <a:lnTo>
                    <a:pt x="15595" y="8549348"/>
                  </a:lnTo>
                  <a:lnTo>
                    <a:pt x="22364" y="8596185"/>
                  </a:lnTo>
                  <a:lnTo>
                    <a:pt x="30302" y="8642629"/>
                  </a:lnTo>
                  <a:lnTo>
                    <a:pt x="39420" y="8688667"/>
                  </a:lnTo>
                  <a:lnTo>
                    <a:pt x="49682" y="8734285"/>
                  </a:lnTo>
                  <a:lnTo>
                    <a:pt x="61061" y="8779459"/>
                  </a:lnTo>
                  <a:lnTo>
                    <a:pt x="73571" y="8824176"/>
                  </a:lnTo>
                  <a:lnTo>
                    <a:pt x="87185" y="8868423"/>
                  </a:lnTo>
                  <a:lnTo>
                    <a:pt x="101879" y="8912187"/>
                  </a:lnTo>
                  <a:lnTo>
                    <a:pt x="117640" y="8955456"/>
                  </a:lnTo>
                  <a:lnTo>
                    <a:pt x="134454" y="8998191"/>
                  </a:lnTo>
                  <a:lnTo>
                    <a:pt x="152298" y="9040406"/>
                  </a:lnTo>
                  <a:lnTo>
                    <a:pt x="171183" y="9082062"/>
                  </a:lnTo>
                  <a:lnTo>
                    <a:pt x="191058" y="9123159"/>
                  </a:lnTo>
                  <a:lnTo>
                    <a:pt x="211924" y="9163672"/>
                  </a:lnTo>
                  <a:lnTo>
                    <a:pt x="233781" y="9203588"/>
                  </a:lnTo>
                  <a:lnTo>
                    <a:pt x="256578" y="9242895"/>
                  </a:lnTo>
                  <a:lnTo>
                    <a:pt x="280327" y="9281566"/>
                  </a:lnTo>
                  <a:lnTo>
                    <a:pt x="305003" y="9319603"/>
                  </a:lnTo>
                  <a:lnTo>
                    <a:pt x="330593" y="9356966"/>
                  </a:lnTo>
                  <a:lnTo>
                    <a:pt x="357073" y="9393669"/>
                  </a:lnTo>
                  <a:lnTo>
                    <a:pt x="384441" y="9429674"/>
                  </a:lnTo>
                  <a:lnTo>
                    <a:pt x="412661" y="9464967"/>
                  </a:lnTo>
                  <a:lnTo>
                    <a:pt x="441744" y="9499549"/>
                  </a:lnTo>
                  <a:lnTo>
                    <a:pt x="471652" y="9533382"/>
                  </a:lnTo>
                  <a:lnTo>
                    <a:pt x="502373" y="9566465"/>
                  </a:lnTo>
                  <a:lnTo>
                    <a:pt x="533908" y="9598787"/>
                  </a:lnTo>
                  <a:lnTo>
                    <a:pt x="566216" y="9630308"/>
                  </a:lnTo>
                  <a:lnTo>
                    <a:pt x="599300" y="9661030"/>
                  </a:lnTo>
                  <a:lnTo>
                    <a:pt x="633145" y="9690951"/>
                  </a:lnTo>
                  <a:lnTo>
                    <a:pt x="667715" y="9720021"/>
                  </a:lnTo>
                  <a:lnTo>
                    <a:pt x="703008" y="9748253"/>
                  </a:lnTo>
                  <a:lnTo>
                    <a:pt x="739025" y="9775609"/>
                  </a:lnTo>
                  <a:lnTo>
                    <a:pt x="775716" y="9802089"/>
                  </a:lnTo>
                  <a:lnTo>
                    <a:pt x="813092" y="9827679"/>
                  </a:lnTo>
                  <a:lnTo>
                    <a:pt x="851115" y="9852355"/>
                  </a:lnTo>
                  <a:lnTo>
                    <a:pt x="889800" y="9876104"/>
                  </a:lnTo>
                  <a:lnTo>
                    <a:pt x="929106" y="9898913"/>
                  </a:lnTo>
                  <a:lnTo>
                    <a:pt x="969022" y="9920757"/>
                  </a:lnTo>
                  <a:lnTo>
                    <a:pt x="1009535" y="9941623"/>
                  </a:lnTo>
                  <a:lnTo>
                    <a:pt x="1050620" y="9961512"/>
                  </a:lnTo>
                  <a:lnTo>
                    <a:pt x="1092288" y="9980384"/>
                  </a:lnTo>
                  <a:lnTo>
                    <a:pt x="1134491" y="9998227"/>
                  </a:lnTo>
                  <a:lnTo>
                    <a:pt x="1177239" y="10015042"/>
                  </a:lnTo>
                  <a:lnTo>
                    <a:pt x="1220495" y="10030816"/>
                  </a:lnTo>
                  <a:lnTo>
                    <a:pt x="1264259" y="10045497"/>
                  </a:lnTo>
                  <a:lnTo>
                    <a:pt x="1308506" y="10059111"/>
                  </a:lnTo>
                  <a:lnTo>
                    <a:pt x="1353223" y="10071621"/>
                  </a:lnTo>
                  <a:lnTo>
                    <a:pt x="1398409" y="10083013"/>
                  </a:lnTo>
                  <a:lnTo>
                    <a:pt x="1444015" y="10093261"/>
                  </a:lnTo>
                  <a:lnTo>
                    <a:pt x="1490052" y="10102380"/>
                  </a:lnTo>
                  <a:lnTo>
                    <a:pt x="1536496" y="10110318"/>
                  </a:lnTo>
                  <a:lnTo>
                    <a:pt x="1583334" y="10117087"/>
                  </a:lnTo>
                  <a:lnTo>
                    <a:pt x="1630553" y="10122662"/>
                  </a:lnTo>
                  <a:lnTo>
                    <a:pt x="1678127" y="10127018"/>
                  </a:lnTo>
                  <a:lnTo>
                    <a:pt x="1726044" y="10130155"/>
                  </a:lnTo>
                  <a:lnTo>
                    <a:pt x="1774291" y="10132047"/>
                  </a:lnTo>
                  <a:lnTo>
                    <a:pt x="1822856" y="10132682"/>
                  </a:lnTo>
                  <a:lnTo>
                    <a:pt x="1871421" y="10132047"/>
                  </a:lnTo>
                  <a:lnTo>
                    <a:pt x="1919668" y="10130155"/>
                  </a:lnTo>
                  <a:lnTo>
                    <a:pt x="1967585" y="10127018"/>
                  </a:lnTo>
                  <a:lnTo>
                    <a:pt x="2015159" y="10122662"/>
                  </a:lnTo>
                  <a:lnTo>
                    <a:pt x="2062378" y="10117087"/>
                  </a:lnTo>
                  <a:lnTo>
                    <a:pt x="2109216" y="10110318"/>
                  </a:lnTo>
                  <a:lnTo>
                    <a:pt x="2155660" y="10102380"/>
                  </a:lnTo>
                  <a:lnTo>
                    <a:pt x="2201697" y="10093261"/>
                  </a:lnTo>
                  <a:lnTo>
                    <a:pt x="2247315" y="10083013"/>
                  </a:lnTo>
                  <a:lnTo>
                    <a:pt x="2292489" y="10071621"/>
                  </a:lnTo>
                  <a:lnTo>
                    <a:pt x="2337206" y="10059111"/>
                  </a:lnTo>
                  <a:lnTo>
                    <a:pt x="2381453" y="10045497"/>
                  </a:lnTo>
                  <a:lnTo>
                    <a:pt x="2425217" y="10030816"/>
                  </a:lnTo>
                  <a:lnTo>
                    <a:pt x="2468486" y="10015042"/>
                  </a:lnTo>
                  <a:lnTo>
                    <a:pt x="2511221" y="9998227"/>
                  </a:lnTo>
                  <a:lnTo>
                    <a:pt x="2553436" y="9980384"/>
                  </a:lnTo>
                  <a:lnTo>
                    <a:pt x="2595092" y="9961512"/>
                  </a:lnTo>
                  <a:lnTo>
                    <a:pt x="2636189" y="9941623"/>
                  </a:lnTo>
                  <a:lnTo>
                    <a:pt x="2676702" y="9920757"/>
                  </a:lnTo>
                  <a:lnTo>
                    <a:pt x="2716619" y="9898913"/>
                  </a:lnTo>
                  <a:lnTo>
                    <a:pt x="2755925" y="9876104"/>
                  </a:lnTo>
                  <a:lnTo>
                    <a:pt x="2794597" y="9852355"/>
                  </a:lnTo>
                  <a:lnTo>
                    <a:pt x="2832633" y="9827679"/>
                  </a:lnTo>
                  <a:lnTo>
                    <a:pt x="2869996" y="9802089"/>
                  </a:lnTo>
                  <a:lnTo>
                    <a:pt x="2906699" y="9775609"/>
                  </a:lnTo>
                  <a:lnTo>
                    <a:pt x="2942704" y="9748253"/>
                  </a:lnTo>
                  <a:lnTo>
                    <a:pt x="2977997" y="9720021"/>
                  </a:lnTo>
                  <a:lnTo>
                    <a:pt x="3012579" y="9690951"/>
                  </a:lnTo>
                  <a:lnTo>
                    <a:pt x="3046412" y="9661030"/>
                  </a:lnTo>
                  <a:lnTo>
                    <a:pt x="3079496" y="9630308"/>
                  </a:lnTo>
                  <a:lnTo>
                    <a:pt x="3111804" y="9598787"/>
                  </a:lnTo>
                  <a:lnTo>
                    <a:pt x="3143339" y="9566465"/>
                  </a:lnTo>
                  <a:lnTo>
                    <a:pt x="3174060" y="9533382"/>
                  </a:lnTo>
                  <a:lnTo>
                    <a:pt x="3203968" y="9499549"/>
                  </a:lnTo>
                  <a:lnTo>
                    <a:pt x="3233051" y="9464967"/>
                  </a:lnTo>
                  <a:lnTo>
                    <a:pt x="3261271" y="9429674"/>
                  </a:lnTo>
                  <a:lnTo>
                    <a:pt x="3288639" y="9393669"/>
                  </a:lnTo>
                  <a:lnTo>
                    <a:pt x="3315119" y="9356966"/>
                  </a:lnTo>
                  <a:lnTo>
                    <a:pt x="3340709" y="9319603"/>
                  </a:lnTo>
                  <a:lnTo>
                    <a:pt x="3365385" y="9281566"/>
                  </a:lnTo>
                  <a:lnTo>
                    <a:pt x="3389134" y="9242895"/>
                  </a:lnTo>
                  <a:lnTo>
                    <a:pt x="3411931" y="9203588"/>
                  </a:lnTo>
                  <a:lnTo>
                    <a:pt x="3433775" y="9163672"/>
                  </a:lnTo>
                  <a:lnTo>
                    <a:pt x="3454654" y="9123159"/>
                  </a:lnTo>
                  <a:lnTo>
                    <a:pt x="3474529" y="9082062"/>
                  </a:lnTo>
                  <a:lnTo>
                    <a:pt x="3493401" y="9040406"/>
                  </a:lnTo>
                  <a:lnTo>
                    <a:pt x="3511258" y="8998191"/>
                  </a:lnTo>
                  <a:lnTo>
                    <a:pt x="3528072" y="8955456"/>
                  </a:lnTo>
                  <a:lnTo>
                    <a:pt x="3543833" y="8912187"/>
                  </a:lnTo>
                  <a:lnTo>
                    <a:pt x="3558527" y="8868423"/>
                  </a:lnTo>
                  <a:lnTo>
                    <a:pt x="3572129" y="8824176"/>
                  </a:lnTo>
                  <a:lnTo>
                    <a:pt x="3584638" y="8779459"/>
                  </a:lnTo>
                  <a:lnTo>
                    <a:pt x="3596030" y="8734285"/>
                  </a:lnTo>
                  <a:lnTo>
                    <a:pt x="3606292" y="8688667"/>
                  </a:lnTo>
                  <a:lnTo>
                    <a:pt x="3615398" y="8642629"/>
                  </a:lnTo>
                  <a:lnTo>
                    <a:pt x="3623348" y="8596185"/>
                  </a:lnTo>
                  <a:lnTo>
                    <a:pt x="3630117" y="8549348"/>
                  </a:lnTo>
                  <a:lnTo>
                    <a:pt x="3635692" y="8502129"/>
                  </a:lnTo>
                  <a:lnTo>
                    <a:pt x="3640048" y="8454555"/>
                  </a:lnTo>
                  <a:lnTo>
                    <a:pt x="3643185" y="8406638"/>
                  </a:lnTo>
                  <a:lnTo>
                    <a:pt x="3645077" y="8358391"/>
                  </a:lnTo>
                  <a:lnTo>
                    <a:pt x="3645712" y="8309826"/>
                  </a:lnTo>
                  <a:close/>
                </a:path>
                <a:path w="18101310" h="10132695">
                  <a:moveTo>
                    <a:pt x="18101044" y="1822856"/>
                  </a:moveTo>
                  <a:lnTo>
                    <a:pt x="18100409" y="1774304"/>
                  </a:lnTo>
                  <a:lnTo>
                    <a:pt x="18098516" y="1726044"/>
                  </a:lnTo>
                  <a:lnTo>
                    <a:pt x="18095379" y="1678127"/>
                  </a:lnTo>
                  <a:lnTo>
                    <a:pt x="18091023" y="1630553"/>
                  </a:lnTo>
                  <a:lnTo>
                    <a:pt x="18085448" y="1583347"/>
                  </a:lnTo>
                  <a:lnTo>
                    <a:pt x="18078679" y="1536509"/>
                  </a:lnTo>
                  <a:lnTo>
                    <a:pt x="18070729" y="1490052"/>
                  </a:lnTo>
                  <a:lnTo>
                    <a:pt x="18061623" y="1444015"/>
                  </a:lnTo>
                  <a:lnTo>
                    <a:pt x="18051361" y="1398409"/>
                  </a:lnTo>
                  <a:lnTo>
                    <a:pt x="18039982" y="1353235"/>
                  </a:lnTo>
                  <a:lnTo>
                    <a:pt x="18027473" y="1308506"/>
                  </a:lnTo>
                  <a:lnTo>
                    <a:pt x="18013858" y="1264259"/>
                  </a:lnTo>
                  <a:lnTo>
                    <a:pt x="17999164" y="1220495"/>
                  </a:lnTo>
                  <a:lnTo>
                    <a:pt x="17983404" y="1177239"/>
                  </a:lnTo>
                  <a:lnTo>
                    <a:pt x="17966589" y="1134491"/>
                  </a:lnTo>
                  <a:lnTo>
                    <a:pt x="17948745" y="1092288"/>
                  </a:lnTo>
                  <a:lnTo>
                    <a:pt x="17929873" y="1050632"/>
                  </a:lnTo>
                  <a:lnTo>
                    <a:pt x="17909985" y="1009535"/>
                  </a:lnTo>
                  <a:lnTo>
                    <a:pt x="17889119" y="969022"/>
                  </a:lnTo>
                  <a:lnTo>
                    <a:pt x="17867275" y="929106"/>
                  </a:lnTo>
                  <a:lnTo>
                    <a:pt x="17844466" y="889800"/>
                  </a:lnTo>
                  <a:lnTo>
                    <a:pt x="17820717" y="851128"/>
                  </a:lnTo>
                  <a:lnTo>
                    <a:pt x="17796040" y="813092"/>
                  </a:lnTo>
                  <a:lnTo>
                    <a:pt x="17770450" y="775716"/>
                  </a:lnTo>
                  <a:lnTo>
                    <a:pt x="17743970" y="739025"/>
                  </a:lnTo>
                  <a:lnTo>
                    <a:pt x="17716615" y="703021"/>
                  </a:lnTo>
                  <a:lnTo>
                    <a:pt x="17688383" y="667715"/>
                  </a:lnTo>
                  <a:lnTo>
                    <a:pt x="17659312" y="633145"/>
                  </a:lnTo>
                  <a:lnTo>
                    <a:pt x="17629404" y="599300"/>
                  </a:lnTo>
                  <a:lnTo>
                    <a:pt x="17598670" y="566216"/>
                  </a:lnTo>
                  <a:lnTo>
                    <a:pt x="17567148" y="533908"/>
                  </a:lnTo>
                  <a:lnTo>
                    <a:pt x="17534827" y="502373"/>
                  </a:lnTo>
                  <a:lnTo>
                    <a:pt x="17501743" y="471652"/>
                  </a:lnTo>
                  <a:lnTo>
                    <a:pt x="17467911" y="441744"/>
                  </a:lnTo>
                  <a:lnTo>
                    <a:pt x="17433341" y="412673"/>
                  </a:lnTo>
                  <a:lnTo>
                    <a:pt x="17398035" y="384441"/>
                  </a:lnTo>
                  <a:lnTo>
                    <a:pt x="17362031" y="357073"/>
                  </a:lnTo>
                  <a:lnTo>
                    <a:pt x="17325340" y="330593"/>
                  </a:lnTo>
                  <a:lnTo>
                    <a:pt x="17287964" y="305003"/>
                  </a:lnTo>
                  <a:lnTo>
                    <a:pt x="17249928" y="280327"/>
                  </a:lnTo>
                  <a:lnTo>
                    <a:pt x="17211256" y="256590"/>
                  </a:lnTo>
                  <a:lnTo>
                    <a:pt x="17171950" y="233781"/>
                  </a:lnTo>
                  <a:lnTo>
                    <a:pt x="17132034" y="211937"/>
                  </a:lnTo>
                  <a:lnTo>
                    <a:pt x="17091521" y="191058"/>
                  </a:lnTo>
                  <a:lnTo>
                    <a:pt x="17050423" y="171183"/>
                  </a:lnTo>
                  <a:lnTo>
                    <a:pt x="17008767" y="152311"/>
                  </a:lnTo>
                  <a:lnTo>
                    <a:pt x="16966553" y="134454"/>
                  </a:lnTo>
                  <a:lnTo>
                    <a:pt x="16923817" y="117640"/>
                  </a:lnTo>
                  <a:lnTo>
                    <a:pt x="16880548" y="101879"/>
                  </a:lnTo>
                  <a:lnTo>
                    <a:pt x="16836797" y="87185"/>
                  </a:lnTo>
                  <a:lnTo>
                    <a:pt x="16792537" y="73583"/>
                  </a:lnTo>
                  <a:lnTo>
                    <a:pt x="16747820" y="61074"/>
                  </a:lnTo>
                  <a:lnTo>
                    <a:pt x="16702647" y="49682"/>
                  </a:lnTo>
                  <a:lnTo>
                    <a:pt x="16657028" y="39420"/>
                  </a:lnTo>
                  <a:lnTo>
                    <a:pt x="16610991" y="30314"/>
                  </a:lnTo>
                  <a:lnTo>
                    <a:pt x="16564547" y="22364"/>
                  </a:lnTo>
                  <a:lnTo>
                    <a:pt x="16517709" y="15595"/>
                  </a:lnTo>
                  <a:lnTo>
                    <a:pt x="16470491" y="10033"/>
                  </a:lnTo>
                  <a:lnTo>
                    <a:pt x="16422916" y="5664"/>
                  </a:lnTo>
                  <a:lnTo>
                    <a:pt x="16374999" y="2527"/>
                  </a:lnTo>
                  <a:lnTo>
                    <a:pt x="16326752" y="635"/>
                  </a:lnTo>
                  <a:lnTo>
                    <a:pt x="16278187" y="0"/>
                  </a:lnTo>
                  <a:lnTo>
                    <a:pt x="16229622" y="635"/>
                  </a:lnTo>
                  <a:lnTo>
                    <a:pt x="16181375" y="2527"/>
                  </a:lnTo>
                  <a:lnTo>
                    <a:pt x="16133458" y="5664"/>
                  </a:lnTo>
                  <a:lnTo>
                    <a:pt x="16085884" y="10033"/>
                  </a:lnTo>
                  <a:lnTo>
                    <a:pt x="16038678" y="15595"/>
                  </a:lnTo>
                  <a:lnTo>
                    <a:pt x="15991840" y="22364"/>
                  </a:lnTo>
                  <a:lnTo>
                    <a:pt x="15945384" y="30314"/>
                  </a:lnTo>
                  <a:lnTo>
                    <a:pt x="15899346" y="39420"/>
                  </a:lnTo>
                  <a:lnTo>
                    <a:pt x="15853740" y="49682"/>
                  </a:lnTo>
                  <a:lnTo>
                    <a:pt x="15808567" y="61074"/>
                  </a:lnTo>
                  <a:lnTo>
                    <a:pt x="15763837" y="73583"/>
                  </a:lnTo>
                  <a:lnTo>
                    <a:pt x="15719590" y="87185"/>
                  </a:lnTo>
                  <a:lnTo>
                    <a:pt x="15675826" y="101879"/>
                  </a:lnTo>
                  <a:lnTo>
                    <a:pt x="15632570" y="117640"/>
                  </a:lnTo>
                  <a:lnTo>
                    <a:pt x="15589822" y="134454"/>
                  </a:lnTo>
                  <a:lnTo>
                    <a:pt x="15547620" y="152311"/>
                  </a:lnTo>
                  <a:lnTo>
                    <a:pt x="15505964" y="171183"/>
                  </a:lnTo>
                  <a:lnTo>
                    <a:pt x="15464866" y="191058"/>
                  </a:lnTo>
                  <a:lnTo>
                    <a:pt x="15424353" y="211937"/>
                  </a:lnTo>
                  <a:lnTo>
                    <a:pt x="15384437" y="233781"/>
                  </a:lnTo>
                  <a:lnTo>
                    <a:pt x="15345131" y="256590"/>
                  </a:lnTo>
                  <a:lnTo>
                    <a:pt x="15306459" y="280327"/>
                  </a:lnTo>
                  <a:lnTo>
                    <a:pt x="15268423" y="305003"/>
                  </a:lnTo>
                  <a:lnTo>
                    <a:pt x="15231047" y="330593"/>
                  </a:lnTo>
                  <a:lnTo>
                    <a:pt x="15194356" y="357073"/>
                  </a:lnTo>
                  <a:lnTo>
                    <a:pt x="15158352" y="384441"/>
                  </a:lnTo>
                  <a:lnTo>
                    <a:pt x="15123046" y="412673"/>
                  </a:lnTo>
                  <a:lnTo>
                    <a:pt x="15088477" y="441744"/>
                  </a:lnTo>
                  <a:lnTo>
                    <a:pt x="15054631" y="471652"/>
                  </a:lnTo>
                  <a:lnTo>
                    <a:pt x="15021548" y="502373"/>
                  </a:lnTo>
                  <a:lnTo>
                    <a:pt x="14989239" y="533908"/>
                  </a:lnTo>
                  <a:lnTo>
                    <a:pt x="14957717" y="566216"/>
                  </a:lnTo>
                  <a:lnTo>
                    <a:pt x="14926983" y="599300"/>
                  </a:lnTo>
                  <a:lnTo>
                    <a:pt x="14897075" y="633145"/>
                  </a:lnTo>
                  <a:lnTo>
                    <a:pt x="14868005" y="667715"/>
                  </a:lnTo>
                  <a:lnTo>
                    <a:pt x="14839772" y="703021"/>
                  </a:lnTo>
                  <a:lnTo>
                    <a:pt x="14812404" y="739025"/>
                  </a:lnTo>
                  <a:lnTo>
                    <a:pt x="14785924" y="775716"/>
                  </a:lnTo>
                  <a:lnTo>
                    <a:pt x="14760334" y="813092"/>
                  </a:lnTo>
                  <a:lnTo>
                    <a:pt x="14735658" y="851128"/>
                  </a:lnTo>
                  <a:lnTo>
                    <a:pt x="14711921" y="889800"/>
                  </a:lnTo>
                  <a:lnTo>
                    <a:pt x="14689112" y="929106"/>
                  </a:lnTo>
                  <a:lnTo>
                    <a:pt x="14667268" y="969022"/>
                  </a:lnTo>
                  <a:lnTo>
                    <a:pt x="14646389" y="1009535"/>
                  </a:lnTo>
                  <a:lnTo>
                    <a:pt x="14626514" y="1050632"/>
                  </a:lnTo>
                  <a:lnTo>
                    <a:pt x="14607642" y="1092288"/>
                  </a:lnTo>
                  <a:lnTo>
                    <a:pt x="14589786" y="1134491"/>
                  </a:lnTo>
                  <a:lnTo>
                    <a:pt x="14572971" y="1177239"/>
                  </a:lnTo>
                  <a:lnTo>
                    <a:pt x="14557210" y="1220495"/>
                  </a:lnTo>
                  <a:lnTo>
                    <a:pt x="14542516" y="1264259"/>
                  </a:lnTo>
                  <a:lnTo>
                    <a:pt x="14528914" y="1308506"/>
                  </a:lnTo>
                  <a:lnTo>
                    <a:pt x="14516405" y="1353235"/>
                  </a:lnTo>
                  <a:lnTo>
                    <a:pt x="14505013" y="1398409"/>
                  </a:lnTo>
                  <a:lnTo>
                    <a:pt x="14494751" y="1444015"/>
                  </a:lnTo>
                  <a:lnTo>
                    <a:pt x="14485646" y="1490052"/>
                  </a:lnTo>
                  <a:lnTo>
                    <a:pt x="14477695" y="1536509"/>
                  </a:lnTo>
                  <a:lnTo>
                    <a:pt x="14470926" y="1583347"/>
                  </a:lnTo>
                  <a:lnTo>
                    <a:pt x="14465351" y="1630553"/>
                  </a:lnTo>
                  <a:lnTo>
                    <a:pt x="14460995" y="1678127"/>
                  </a:lnTo>
                  <a:lnTo>
                    <a:pt x="14457858" y="1726044"/>
                  </a:lnTo>
                  <a:lnTo>
                    <a:pt x="14455966" y="1774304"/>
                  </a:lnTo>
                  <a:lnTo>
                    <a:pt x="14455331" y="1822856"/>
                  </a:lnTo>
                  <a:lnTo>
                    <a:pt x="14455966" y="1871421"/>
                  </a:lnTo>
                  <a:lnTo>
                    <a:pt x="14457858" y="1919668"/>
                  </a:lnTo>
                  <a:lnTo>
                    <a:pt x="14460995" y="1967585"/>
                  </a:lnTo>
                  <a:lnTo>
                    <a:pt x="14465351" y="2015159"/>
                  </a:lnTo>
                  <a:lnTo>
                    <a:pt x="14470926" y="2062378"/>
                  </a:lnTo>
                  <a:lnTo>
                    <a:pt x="14477695" y="2109216"/>
                  </a:lnTo>
                  <a:lnTo>
                    <a:pt x="14485646" y="2155660"/>
                  </a:lnTo>
                  <a:lnTo>
                    <a:pt x="14494751" y="2201697"/>
                  </a:lnTo>
                  <a:lnTo>
                    <a:pt x="14505013" y="2247315"/>
                  </a:lnTo>
                  <a:lnTo>
                    <a:pt x="14516405" y="2292489"/>
                  </a:lnTo>
                  <a:lnTo>
                    <a:pt x="14528914" y="2337206"/>
                  </a:lnTo>
                  <a:lnTo>
                    <a:pt x="14542516" y="2381453"/>
                  </a:lnTo>
                  <a:lnTo>
                    <a:pt x="14557210" y="2425217"/>
                  </a:lnTo>
                  <a:lnTo>
                    <a:pt x="14572971" y="2468486"/>
                  </a:lnTo>
                  <a:lnTo>
                    <a:pt x="14589786" y="2511221"/>
                  </a:lnTo>
                  <a:lnTo>
                    <a:pt x="14607642" y="2553436"/>
                  </a:lnTo>
                  <a:lnTo>
                    <a:pt x="14626514" y="2595092"/>
                  </a:lnTo>
                  <a:lnTo>
                    <a:pt x="14646389" y="2636189"/>
                  </a:lnTo>
                  <a:lnTo>
                    <a:pt x="14667268" y="2676702"/>
                  </a:lnTo>
                  <a:lnTo>
                    <a:pt x="14689112" y="2716619"/>
                  </a:lnTo>
                  <a:lnTo>
                    <a:pt x="14711921" y="2755925"/>
                  </a:lnTo>
                  <a:lnTo>
                    <a:pt x="14735658" y="2794597"/>
                  </a:lnTo>
                  <a:lnTo>
                    <a:pt x="14760334" y="2832633"/>
                  </a:lnTo>
                  <a:lnTo>
                    <a:pt x="14785924" y="2869996"/>
                  </a:lnTo>
                  <a:lnTo>
                    <a:pt x="14812404" y="2906699"/>
                  </a:lnTo>
                  <a:lnTo>
                    <a:pt x="14839772" y="2942704"/>
                  </a:lnTo>
                  <a:lnTo>
                    <a:pt x="14868005" y="2977997"/>
                  </a:lnTo>
                  <a:lnTo>
                    <a:pt x="14897075" y="3012579"/>
                  </a:lnTo>
                  <a:lnTo>
                    <a:pt x="14926983" y="3046412"/>
                  </a:lnTo>
                  <a:lnTo>
                    <a:pt x="14957717" y="3079496"/>
                  </a:lnTo>
                  <a:lnTo>
                    <a:pt x="14989239" y="3111817"/>
                  </a:lnTo>
                  <a:lnTo>
                    <a:pt x="15021548" y="3143339"/>
                  </a:lnTo>
                  <a:lnTo>
                    <a:pt x="15054631" y="3174073"/>
                  </a:lnTo>
                  <a:lnTo>
                    <a:pt x="15088477" y="3203981"/>
                  </a:lnTo>
                  <a:lnTo>
                    <a:pt x="15123046" y="3233051"/>
                  </a:lnTo>
                  <a:lnTo>
                    <a:pt x="15158352" y="3261283"/>
                  </a:lnTo>
                  <a:lnTo>
                    <a:pt x="15194356" y="3288639"/>
                  </a:lnTo>
                  <a:lnTo>
                    <a:pt x="15231047" y="3315119"/>
                  </a:lnTo>
                  <a:lnTo>
                    <a:pt x="15268423" y="3340709"/>
                  </a:lnTo>
                  <a:lnTo>
                    <a:pt x="15306459" y="3365385"/>
                  </a:lnTo>
                  <a:lnTo>
                    <a:pt x="15345131" y="3389134"/>
                  </a:lnTo>
                  <a:lnTo>
                    <a:pt x="15384437" y="3411944"/>
                  </a:lnTo>
                  <a:lnTo>
                    <a:pt x="15424353" y="3433788"/>
                  </a:lnTo>
                  <a:lnTo>
                    <a:pt x="15464866" y="3454654"/>
                  </a:lnTo>
                  <a:lnTo>
                    <a:pt x="15505964" y="3474542"/>
                  </a:lnTo>
                  <a:lnTo>
                    <a:pt x="15547620" y="3493414"/>
                  </a:lnTo>
                  <a:lnTo>
                    <a:pt x="15589822" y="3511258"/>
                  </a:lnTo>
                  <a:lnTo>
                    <a:pt x="15632570" y="3528072"/>
                  </a:lnTo>
                  <a:lnTo>
                    <a:pt x="15675826" y="3543846"/>
                  </a:lnTo>
                  <a:lnTo>
                    <a:pt x="15719590" y="3558527"/>
                  </a:lnTo>
                  <a:lnTo>
                    <a:pt x="15763837" y="3572141"/>
                  </a:lnTo>
                  <a:lnTo>
                    <a:pt x="15808567" y="3584651"/>
                  </a:lnTo>
                  <a:lnTo>
                    <a:pt x="15853740" y="3596043"/>
                  </a:lnTo>
                  <a:lnTo>
                    <a:pt x="15899346" y="3606292"/>
                  </a:lnTo>
                  <a:lnTo>
                    <a:pt x="15945384" y="3615410"/>
                  </a:lnTo>
                  <a:lnTo>
                    <a:pt x="15991840" y="3623348"/>
                  </a:lnTo>
                  <a:lnTo>
                    <a:pt x="16038678" y="3630117"/>
                  </a:lnTo>
                  <a:lnTo>
                    <a:pt x="16085884" y="3635692"/>
                  </a:lnTo>
                  <a:lnTo>
                    <a:pt x="16133458" y="3640048"/>
                  </a:lnTo>
                  <a:lnTo>
                    <a:pt x="16181375" y="3643185"/>
                  </a:lnTo>
                  <a:lnTo>
                    <a:pt x="16229622" y="3645077"/>
                  </a:lnTo>
                  <a:lnTo>
                    <a:pt x="16278187" y="3645712"/>
                  </a:lnTo>
                  <a:lnTo>
                    <a:pt x="16326752" y="3645077"/>
                  </a:lnTo>
                  <a:lnTo>
                    <a:pt x="16374999" y="3643185"/>
                  </a:lnTo>
                  <a:lnTo>
                    <a:pt x="16422916" y="3640048"/>
                  </a:lnTo>
                  <a:lnTo>
                    <a:pt x="16470491" y="3635692"/>
                  </a:lnTo>
                  <a:lnTo>
                    <a:pt x="16517709" y="3630117"/>
                  </a:lnTo>
                  <a:lnTo>
                    <a:pt x="16564547" y="3623348"/>
                  </a:lnTo>
                  <a:lnTo>
                    <a:pt x="16610991" y="3615410"/>
                  </a:lnTo>
                  <a:lnTo>
                    <a:pt x="16657028" y="3606292"/>
                  </a:lnTo>
                  <a:lnTo>
                    <a:pt x="16702647" y="3596043"/>
                  </a:lnTo>
                  <a:lnTo>
                    <a:pt x="16747820" y="3584651"/>
                  </a:lnTo>
                  <a:lnTo>
                    <a:pt x="16792537" y="3572141"/>
                  </a:lnTo>
                  <a:lnTo>
                    <a:pt x="16836797" y="3558527"/>
                  </a:lnTo>
                  <a:lnTo>
                    <a:pt x="16880548" y="3543846"/>
                  </a:lnTo>
                  <a:lnTo>
                    <a:pt x="16923817" y="3528072"/>
                  </a:lnTo>
                  <a:lnTo>
                    <a:pt x="16966553" y="3511258"/>
                  </a:lnTo>
                  <a:lnTo>
                    <a:pt x="17008767" y="3493414"/>
                  </a:lnTo>
                  <a:lnTo>
                    <a:pt x="17050423" y="3474542"/>
                  </a:lnTo>
                  <a:lnTo>
                    <a:pt x="17091521" y="3454654"/>
                  </a:lnTo>
                  <a:lnTo>
                    <a:pt x="17132034" y="3433788"/>
                  </a:lnTo>
                  <a:lnTo>
                    <a:pt x="17171950" y="3411944"/>
                  </a:lnTo>
                  <a:lnTo>
                    <a:pt x="17211256" y="3389134"/>
                  </a:lnTo>
                  <a:lnTo>
                    <a:pt x="17249928" y="3365385"/>
                  </a:lnTo>
                  <a:lnTo>
                    <a:pt x="17287964" y="3340709"/>
                  </a:lnTo>
                  <a:lnTo>
                    <a:pt x="17325340" y="3315119"/>
                  </a:lnTo>
                  <a:lnTo>
                    <a:pt x="17362031" y="3288639"/>
                  </a:lnTo>
                  <a:lnTo>
                    <a:pt x="17398035" y="3261283"/>
                  </a:lnTo>
                  <a:lnTo>
                    <a:pt x="17433341" y="3233051"/>
                  </a:lnTo>
                  <a:lnTo>
                    <a:pt x="17467911" y="3203981"/>
                  </a:lnTo>
                  <a:lnTo>
                    <a:pt x="17501743" y="3174073"/>
                  </a:lnTo>
                  <a:lnTo>
                    <a:pt x="17534827" y="3143339"/>
                  </a:lnTo>
                  <a:lnTo>
                    <a:pt x="17567148" y="3111817"/>
                  </a:lnTo>
                  <a:lnTo>
                    <a:pt x="17598670" y="3079496"/>
                  </a:lnTo>
                  <a:lnTo>
                    <a:pt x="17629404" y="3046412"/>
                  </a:lnTo>
                  <a:lnTo>
                    <a:pt x="17659312" y="3012579"/>
                  </a:lnTo>
                  <a:lnTo>
                    <a:pt x="17688383" y="2977997"/>
                  </a:lnTo>
                  <a:lnTo>
                    <a:pt x="17716615" y="2942704"/>
                  </a:lnTo>
                  <a:lnTo>
                    <a:pt x="17743970" y="2906699"/>
                  </a:lnTo>
                  <a:lnTo>
                    <a:pt x="17770450" y="2869996"/>
                  </a:lnTo>
                  <a:lnTo>
                    <a:pt x="17796040" y="2832633"/>
                  </a:lnTo>
                  <a:lnTo>
                    <a:pt x="17820717" y="2794597"/>
                  </a:lnTo>
                  <a:lnTo>
                    <a:pt x="17844466" y="2755925"/>
                  </a:lnTo>
                  <a:lnTo>
                    <a:pt x="17867275" y="2716619"/>
                  </a:lnTo>
                  <a:lnTo>
                    <a:pt x="17889119" y="2676702"/>
                  </a:lnTo>
                  <a:lnTo>
                    <a:pt x="17909985" y="2636189"/>
                  </a:lnTo>
                  <a:lnTo>
                    <a:pt x="17929873" y="2595092"/>
                  </a:lnTo>
                  <a:lnTo>
                    <a:pt x="17948745" y="2553436"/>
                  </a:lnTo>
                  <a:lnTo>
                    <a:pt x="17966589" y="2511221"/>
                  </a:lnTo>
                  <a:lnTo>
                    <a:pt x="17983404" y="2468486"/>
                  </a:lnTo>
                  <a:lnTo>
                    <a:pt x="17999164" y="2425217"/>
                  </a:lnTo>
                  <a:lnTo>
                    <a:pt x="18013858" y="2381453"/>
                  </a:lnTo>
                  <a:lnTo>
                    <a:pt x="18027473" y="2337206"/>
                  </a:lnTo>
                  <a:lnTo>
                    <a:pt x="18039982" y="2292489"/>
                  </a:lnTo>
                  <a:lnTo>
                    <a:pt x="18051361" y="2247315"/>
                  </a:lnTo>
                  <a:lnTo>
                    <a:pt x="18061623" y="2201697"/>
                  </a:lnTo>
                  <a:lnTo>
                    <a:pt x="18070729" y="2155660"/>
                  </a:lnTo>
                  <a:lnTo>
                    <a:pt x="18078679" y="2109216"/>
                  </a:lnTo>
                  <a:lnTo>
                    <a:pt x="18085448" y="2062378"/>
                  </a:lnTo>
                  <a:lnTo>
                    <a:pt x="18091023" y="2015159"/>
                  </a:lnTo>
                  <a:lnTo>
                    <a:pt x="18095379" y="1967585"/>
                  </a:lnTo>
                  <a:lnTo>
                    <a:pt x="18098516" y="1919668"/>
                  </a:lnTo>
                  <a:lnTo>
                    <a:pt x="18100409" y="1871421"/>
                  </a:lnTo>
                  <a:lnTo>
                    <a:pt x="18101044" y="1822856"/>
                  </a:lnTo>
                  <a:close/>
                </a:path>
              </a:pathLst>
            </a:custGeom>
            <a:solidFill>
              <a:srgbClr val="F4EDE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882952" y="8551063"/>
            <a:ext cx="3195320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84">
                <a:solidFill>
                  <a:srgbClr val="3C3835"/>
                </a:solidFill>
                <a:latin typeface="Tahoma"/>
                <a:cs typeface="Tahoma"/>
              </a:rPr>
              <a:t>На</a:t>
            </a:r>
            <a:r>
              <a:rPr dirty="0" sz="4100" spc="335">
                <a:solidFill>
                  <a:srgbClr val="3C3835"/>
                </a:solidFill>
                <a:latin typeface="Tahoma"/>
                <a:cs typeface="Tahoma"/>
              </a:rPr>
              <a:t>с</a:t>
            </a:r>
            <a:r>
              <a:rPr dirty="0" sz="4100" spc="434">
                <a:solidFill>
                  <a:srgbClr val="3C3835"/>
                </a:solidFill>
                <a:latin typeface="Tahoma"/>
                <a:cs typeface="Tahoma"/>
              </a:rPr>
              <a:t>е</a:t>
            </a:r>
            <a:r>
              <a:rPr dirty="0" sz="4100" spc="340">
                <a:solidFill>
                  <a:srgbClr val="3C3835"/>
                </a:solidFill>
                <a:latin typeface="Tahoma"/>
                <a:cs typeface="Tahoma"/>
              </a:rPr>
              <a:t>к</a:t>
            </a:r>
            <a:r>
              <a:rPr dirty="0" sz="4100" spc="500">
                <a:solidFill>
                  <a:srgbClr val="3C3835"/>
                </a:solidFill>
                <a:latin typeface="Tahoma"/>
                <a:cs typeface="Tahoma"/>
              </a:rPr>
              <a:t>омые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842183" y="1424578"/>
            <a:ext cx="3937000" cy="1784985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 marR="5080">
              <a:lnSpc>
                <a:spcPts val="4450"/>
              </a:lnSpc>
              <a:spcBef>
                <a:spcPts val="660"/>
              </a:spcBef>
            </a:pPr>
            <a:r>
              <a:rPr dirty="0" sz="4100" spc="330">
                <a:solidFill>
                  <a:srgbClr val="3C3835"/>
                </a:solidFill>
                <a:latin typeface="Tahoma"/>
                <a:cs typeface="Tahoma"/>
              </a:rPr>
              <a:t>Гнездо</a:t>
            </a:r>
            <a:r>
              <a:rPr dirty="0" sz="4100" spc="-250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4100" spc="459">
                <a:solidFill>
                  <a:srgbClr val="3C3835"/>
                </a:solidFill>
                <a:latin typeface="Tahoma"/>
                <a:cs typeface="Tahoma"/>
              </a:rPr>
              <a:t>рыжих </a:t>
            </a:r>
            <a:r>
              <a:rPr dirty="0" sz="4100" spc="-1265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4100" spc="405">
                <a:solidFill>
                  <a:srgbClr val="3C3835"/>
                </a:solidFill>
                <a:latin typeface="Tahoma"/>
                <a:cs typeface="Tahoma"/>
              </a:rPr>
              <a:t>лесных </a:t>
            </a:r>
            <a:r>
              <a:rPr dirty="0" sz="4100" spc="409">
                <a:solidFill>
                  <a:srgbClr val="3C3835"/>
                </a:solidFill>
                <a:latin typeface="Tahoma"/>
                <a:cs typeface="Tahoma"/>
              </a:rPr>
              <a:t> муравьёв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0636" y="0"/>
            <a:ext cx="0" cy="10715625"/>
          </a:xfrm>
          <a:custGeom>
            <a:avLst/>
            <a:gdLst/>
            <a:ahLst/>
            <a:cxnLst/>
            <a:rect l="l" t="t" r="r" b="b"/>
            <a:pathLst>
              <a:path w="0" h="10715625">
                <a:moveTo>
                  <a:pt x="0" y="0"/>
                </a:moveTo>
                <a:lnTo>
                  <a:pt x="0" y="10715076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9363816" y="2559753"/>
            <a:ext cx="0" cy="8738235"/>
          </a:xfrm>
          <a:custGeom>
            <a:avLst/>
            <a:gdLst/>
            <a:ahLst/>
            <a:cxnLst/>
            <a:rect l="l" t="t" r="r" b="b"/>
            <a:pathLst>
              <a:path w="0" h="8738235">
                <a:moveTo>
                  <a:pt x="0" y="0"/>
                </a:moveTo>
                <a:lnTo>
                  <a:pt x="0" y="8737733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48588"/>
            <a:ext cx="20104100" cy="3460115"/>
          </a:xfrm>
          <a:custGeom>
            <a:avLst/>
            <a:gdLst/>
            <a:ahLst/>
            <a:cxnLst/>
            <a:rect l="l" t="t" r="r" b="b"/>
            <a:pathLst>
              <a:path w="20104100" h="3460115">
                <a:moveTo>
                  <a:pt x="0" y="3459967"/>
                </a:moveTo>
                <a:lnTo>
                  <a:pt x="20104099" y="3459967"/>
                </a:lnTo>
                <a:lnTo>
                  <a:pt x="20104099" y="0"/>
                </a:lnTo>
                <a:lnTo>
                  <a:pt x="0" y="0"/>
                </a:lnTo>
                <a:lnTo>
                  <a:pt x="0" y="3459967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20104100" cy="7848600"/>
          </a:xfrm>
          <a:custGeom>
            <a:avLst/>
            <a:gdLst/>
            <a:ahLst/>
            <a:cxnLst/>
            <a:rect l="l" t="t" r="r" b="b"/>
            <a:pathLst>
              <a:path w="20104100" h="7848600">
                <a:moveTo>
                  <a:pt x="20104099" y="0"/>
                </a:moveTo>
                <a:lnTo>
                  <a:pt x="0" y="0"/>
                </a:lnTo>
                <a:lnTo>
                  <a:pt x="0" y="7848588"/>
                </a:lnTo>
                <a:lnTo>
                  <a:pt x="20104099" y="7848588"/>
                </a:lnTo>
                <a:lnTo>
                  <a:pt x="20104099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55919" y="8711975"/>
            <a:ext cx="5751195" cy="1232535"/>
          </a:xfrm>
          <a:custGeom>
            <a:avLst/>
            <a:gdLst/>
            <a:ahLst/>
            <a:cxnLst/>
            <a:rect l="l" t="t" r="r" b="b"/>
            <a:pathLst>
              <a:path w="5751195" h="1232534">
                <a:moveTo>
                  <a:pt x="5750966" y="0"/>
                </a:moveTo>
                <a:lnTo>
                  <a:pt x="0" y="0"/>
                </a:lnTo>
                <a:lnTo>
                  <a:pt x="0" y="1232349"/>
                </a:lnTo>
                <a:lnTo>
                  <a:pt x="5750966" y="1232349"/>
                </a:lnTo>
                <a:lnTo>
                  <a:pt x="5750966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933947" y="8945560"/>
            <a:ext cx="3195320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84">
                <a:solidFill>
                  <a:srgbClr val="F4EDEA"/>
                </a:solidFill>
                <a:latin typeface="Tahoma"/>
                <a:cs typeface="Tahoma"/>
              </a:rPr>
              <a:t>На</a:t>
            </a:r>
            <a:r>
              <a:rPr dirty="0" sz="4100" spc="335">
                <a:solidFill>
                  <a:srgbClr val="F4EDEA"/>
                </a:solidFill>
                <a:latin typeface="Tahoma"/>
                <a:cs typeface="Tahoma"/>
              </a:rPr>
              <a:t>с</a:t>
            </a:r>
            <a:r>
              <a:rPr dirty="0" sz="4100" spc="434">
                <a:solidFill>
                  <a:srgbClr val="F4EDEA"/>
                </a:solidFill>
                <a:latin typeface="Tahoma"/>
                <a:cs typeface="Tahoma"/>
              </a:rPr>
              <a:t>е</a:t>
            </a:r>
            <a:r>
              <a:rPr dirty="0" sz="4100" spc="340">
                <a:solidFill>
                  <a:srgbClr val="F4EDEA"/>
                </a:solidFill>
                <a:latin typeface="Tahoma"/>
                <a:cs typeface="Tahoma"/>
              </a:rPr>
              <a:t>к</a:t>
            </a:r>
            <a:r>
              <a:rPr dirty="0" sz="4100" spc="500">
                <a:solidFill>
                  <a:srgbClr val="F4EDEA"/>
                </a:solidFill>
                <a:latin typeface="Tahoma"/>
                <a:cs typeface="Tahoma"/>
              </a:rPr>
              <a:t>омые</a:t>
            </a:r>
            <a:endParaRPr sz="41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541" y="360879"/>
            <a:ext cx="10539720" cy="632382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22211" y="360879"/>
            <a:ext cx="8920346" cy="631056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917431" y="6798866"/>
            <a:ext cx="4930140" cy="65405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335">
                <a:solidFill>
                  <a:srgbClr val="F4EDEA"/>
                </a:solidFill>
              </a:rPr>
              <a:t>К</a:t>
            </a:r>
            <a:r>
              <a:rPr dirty="0" sz="4100" spc="459">
                <a:solidFill>
                  <a:srgbClr val="F4EDEA"/>
                </a:solidFill>
              </a:rPr>
              <a:t>оро</a:t>
            </a:r>
            <a:r>
              <a:rPr dirty="0" sz="4100" spc="405">
                <a:solidFill>
                  <a:srgbClr val="F4EDEA"/>
                </a:solidFill>
              </a:rPr>
              <a:t>е</a:t>
            </a:r>
            <a:r>
              <a:rPr dirty="0" sz="4100" spc="325">
                <a:solidFill>
                  <a:srgbClr val="F4EDEA"/>
                </a:solidFill>
              </a:rPr>
              <a:t>д</a:t>
            </a:r>
            <a:r>
              <a:rPr dirty="0" sz="4100" spc="130">
                <a:solidFill>
                  <a:srgbClr val="F4EDEA"/>
                </a:solidFill>
              </a:rPr>
              <a:t>-</a:t>
            </a:r>
            <a:r>
              <a:rPr dirty="0" sz="4100" spc="400">
                <a:solidFill>
                  <a:srgbClr val="F4EDEA"/>
                </a:solidFill>
              </a:rPr>
              <a:t>типог</a:t>
            </a:r>
            <a:r>
              <a:rPr dirty="0" sz="4100" spc="409">
                <a:solidFill>
                  <a:srgbClr val="F4EDEA"/>
                </a:solidFill>
              </a:rPr>
              <a:t>р</a:t>
            </a:r>
            <a:r>
              <a:rPr dirty="0" sz="4100" spc="235">
                <a:solidFill>
                  <a:srgbClr val="F4EDEA"/>
                </a:solidFill>
              </a:rPr>
              <a:t>аф</a:t>
            </a:r>
            <a:endParaRPr sz="4100"/>
          </a:p>
        </p:txBody>
      </p:sp>
      <p:sp>
        <p:nvSpPr>
          <p:cNvPr id="9" name="object 9"/>
          <p:cNvSpPr/>
          <p:nvPr/>
        </p:nvSpPr>
        <p:spPr>
          <a:xfrm>
            <a:off x="7437141" y="9328147"/>
            <a:ext cx="12666980" cy="0"/>
          </a:xfrm>
          <a:custGeom>
            <a:avLst/>
            <a:gdLst/>
            <a:ahLst/>
            <a:cxnLst/>
            <a:rect l="l" t="t" r="r" b="b"/>
            <a:pathLst>
              <a:path w="12666980" h="0">
                <a:moveTo>
                  <a:pt x="0" y="0"/>
                </a:moveTo>
                <a:lnTo>
                  <a:pt x="12666954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5" y="0"/>
            <a:ext cx="20102195" cy="11308715"/>
          </a:xfrm>
          <a:custGeom>
            <a:avLst/>
            <a:gdLst/>
            <a:ahLst/>
            <a:cxnLst/>
            <a:rect l="l" t="t" r="r" b="b"/>
            <a:pathLst>
              <a:path w="20102195" h="11308715">
                <a:moveTo>
                  <a:pt x="20101984" y="0"/>
                </a:moveTo>
                <a:lnTo>
                  <a:pt x="0" y="0"/>
                </a:lnTo>
                <a:lnTo>
                  <a:pt x="0" y="11308556"/>
                </a:lnTo>
                <a:lnTo>
                  <a:pt x="20101984" y="11308556"/>
                </a:lnTo>
                <a:lnTo>
                  <a:pt x="20101984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45800" y="352879"/>
            <a:ext cx="11276965" cy="9364980"/>
            <a:chOff x="345800" y="352879"/>
            <a:chExt cx="11276965" cy="93649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800" y="352879"/>
              <a:ext cx="8661546" cy="82584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8599" y="352889"/>
              <a:ext cx="2634083" cy="93645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800" y="8592597"/>
              <a:ext cx="8661546" cy="1124876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51699" y="4532490"/>
            <a:ext cx="7849478" cy="645336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2384238" y="0"/>
            <a:ext cx="6846570" cy="3423285"/>
          </a:xfrm>
          <a:custGeom>
            <a:avLst/>
            <a:gdLst/>
            <a:ahLst/>
            <a:cxnLst/>
            <a:rect l="l" t="t" r="r" b="b"/>
            <a:pathLst>
              <a:path w="6846569" h="3423285">
                <a:moveTo>
                  <a:pt x="6846398" y="0"/>
                </a:moveTo>
                <a:lnTo>
                  <a:pt x="0" y="0"/>
                </a:lnTo>
                <a:lnTo>
                  <a:pt x="335" y="48397"/>
                </a:lnTo>
                <a:lnTo>
                  <a:pt x="1337" y="96633"/>
                </a:lnTo>
                <a:lnTo>
                  <a:pt x="3003" y="144703"/>
                </a:lnTo>
                <a:lnTo>
                  <a:pt x="5327" y="192603"/>
                </a:lnTo>
                <a:lnTo>
                  <a:pt x="8305" y="240329"/>
                </a:lnTo>
                <a:lnTo>
                  <a:pt x="11933" y="287876"/>
                </a:lnTo>
                <a:lnTo>
                  <a:pt x="16206" y="335239"/>
                </a:lnTo>
                <a:lnTo>
                  <a:pt x="21120" y="382415"/>
                </a:lnTo>
                <a:lnTo>
                  <a:pt x="26671" y="429399"/>
                </a:lnTo>
                <a:lnTo>
                  <a:pt x="32854" y="476186"/>
                </a:lnTo>
                <a:lnTo>
                  <a:pt x="39665" y="522772"/>
                </a:lnTo>
                <a:lnTo>
                  <a:pt x="47099" y="569153"/>
                </a:lnTo>
                <a:lnTo>
                  <a:pt x="55152" y="615324"/>
                </a:lnTo>
                <a:lnTo>
                  <a:pt x="63819" y="661281"/>
                </a:lnTo>
                <a:lnTo>
                  <a:pt x="73097" y="707020"/>
                </a:lnTo>
                <a:lnTo>
                  <a:pt x="82980" y="752536"/>
                </a:lnTo>
                <a:lnTo>
                  <a:pt x="93465" y="797824"/>
                </a:lnTo>
                <a:lnTo>
                  <a:pt x="104547" y="842881"/>
                </a:lnTo>
                <a:lnTo>
                  <a:pt x="116221" y="887702"/>
                </a:lnTo>
                <a:lnTo>
                  <a:pt x="128484" y="932282"/>
                </a:lnTo>
                <a:lnTo>
                  <a:pt x="141330" y="976617"/>
                </a:lnTo>
                <a:lnTo>
                  <a:pt x="154755" y="1020703"/>
                </a:lnTo>
                <a:lnTo>
                  <a:pt x="168756" y="1064535"/>
                </a:lnTo>
                <a:lnTo>
                  <a:pt x="183327" y="1108109"/>
                </a:lnTo>
                <a:lnTo>
                  <a:pt x="198464" y="1151421"/>
                </a:lnTo>
                <a:lnTo>
                  <a:pt x="214163" y="1194465"/>
                </a:lnTo>
                <a:lnTo>
                  <a:pt x="230419" y="1237239"/>
                </a:lnTo>
                <a:lnTo>
                  <a:pt x="247228" y="1279737"/>
                </a:lnTo>
                <a:lnTo>
                  <a:pt x="264586" y="1321954"/>
                </a:lnTo>
                <a:lnTo>
                  <a:pt x="282488" y="1363887"/>
                </a:lnTo>
                <a:lnTo>
                  <a:pt x="300929" y="1405531"/>
                </a:lnTo>
                <a:lnTo>
                  <a:pt x="319906" y="1446882"/>
                </a:lnTo>
                <a:lnTo>
                  <a:pt x="339414" y="1487935"/>
                </a:lnTo>
                <a:lnTo>
                  <a:pt x="359449" y="1528686"/>
                </a:lnTo>
                <a:lnTo>
                  <a:pt x="380005" y="1569131"/>
                </a:lnTo>
                <a:lnTo>
                  <a:pt x="401080" y="1609264"/>
                </a:lnTo>
                <a:lnTo>
                  <a:pt x="422667" y="1649082"/>
                </a:lnTo>
                <a:lnTo>
                  <a:pt x="444764" y="1688581"/>
                </a:lnTo>
                <a:lnTo>
                  <a:pt x="467365" y="1727755"/>
                </a:lnTo>
                <a:lnTo>
                  <a:pt x="490466" y="1766601"/>
                </a:lnTo>
                <a:lnTo>
                  <a:pt x="514063" y="1805114"/>
                </a:lnTo>
                <a:lnTo>
                  <a:pt x="538152" y="1843290"/>
                </a:lnTo>
                <a:lnTo>
                  <a:pt x="562727" y="1881124"/>
                </a:lnTo>
                <a:lnTo>
                  <a:pt x="587785" y="1918612"/>
                </a:lnTo>
                <a:lnTo>
                  <a:pt x="613321" y="1955749"/>
                </a:lnTo>
                <a:lnTo>
                  <a:pt x="639331" y="1992531"/>
                </a:lnTo>
                <a:lnTo>
                  <a:pt x="665810" y="2028954"/>
                </a:lnTo>
                <a:lnTo>
                  <a:pt x="692754" y="2065014"/>
                </a:lnTo>
                <a:lnTo>
                  <a:pt x="720158" y="2100705"/>
                </a:lnTo>
                <a:lnTo>
                  <a:pt x="748019" y="2136023"/>
                </a:lnTo>
                <a:lnTo>
                  <a:pt x="776331" y="2170965"/>
                </a:lnTo>
                <a:lnTo>
                  <a:pt x="805091" y="2205526"/>
                </a:lnTo>
                <a:lnTo>
                  <a:pt x="834293" y="2239700"/>
                </a:lnTo>
                <a:lnTo>
                  <a:pt x="863935" y="2273485"/>
                </a:lnTo>
                <a:lnTo>
                  <a:pt x="894010" y="2306875"/>
                </a:lnTo>
                <a:lnTo>
                  <a:pt x="924515" y="2339866"/>
                </a:lnTo>
                <a:lnTo>
                  <a:pt x="955445" y="2372454"/>
                </a:lnTo>
                <a:lnTo>
                  <a:pt x="986797" y="2404634"/>
                </a:lnTo>
                <a:lnTo>
                  <a:pt x="1018564" y="2436402"/>
                </a:lnTo>
                <a:lnTo>
                  <a:pt x="1050744" y="2467753"/>
                </a:lnTo>
                <a:lnTo>
                  <a:pt x="1083332" y="2498684"/>
                </a:lnTo>
                <a:lnTo>
                  <a:pt x="1116323" y="2529189"/>
                </a:lnTo>
                <a:lnTo>
                  <a:pt x="1149713" y="2559264"/>
                </a:lnTo>
                <a:lnTo>
                  <a:pt x="1183497" y="2588906"/>
                </a:lnTo>
                <a:lnTo>
                  <a:pt x="1217672" y="2618109"/>
                </a:lnTo>
                <a:lnTo>
                  <a:pt x="1252232" y="2646868"/>
                </a:lnTo>
                <a:lnTo>
                  <a:pt x="1287174" y="2675181"/>
                </a:lnTo>
                <a:lnTo>
                  <a:pt x="1322492" y="2703042"/>
                </a:lnTo>
                <a:lnTo>
                  <a:pt x="1358183" y="2730446"/>
                </a:lnTo>
                <a:lnTo>
                  <a:pt x="1394243" y="2757390"/>
                </a:lnTo>
                <a:lnTo>
                  <a:pt x="1430666" y="2783869"/>
                </a:lnTo>
                <a:lnTo>
                  <a:pt x="1467448" y="2809879"/>
                </a:lnTo>
                <a:lnTo>
                  <a:pt x="1504585" y="2835415"/>
                </a:lnTo>
                <a:lnTo>
                  <a:pt x="1542073" y="2860473"/>
                </a:lnTo>
                <a:lnTo>
                  <a:pt x="1579906" y="2885049"/>
                </a:lnTo>
                <a:lnTo>
                  <a:pt x="1618082" y="2909137"/>
                </a:lnTo>
                <a:lnTo>
                  <a:pt x="1656595" y="2932734"/>
                </a:lnTo>
                <a:lnTo>
                  <a:pt x="1695441" y="2955836"/>
                </a:lnTo>
                <a:lnTo>
                  <a:pt x="1734615" y="2978437"/>
                </a:lnTo>
                <a:lnTo>
                  <a:pt x="1774113" y="3000534"/>
                </a:lnTo>
                <a:lnTo>
                  <a:pt x="1813931" y="3022122"/>
                </a:lnTo>
                <a:lnTo>
                  <a:pt x="1854065" y="3043196"/>
                </a:lnTo>
                <a:lnTo>
                  <a:pt x="1894509" y="3063753"/>
                </a:lnTo>
                <a:lnTo>
                  <a:pt x="1935260" y="3083787"/>
                </a:lnTo>
                <a:lnTo>
                  <a:pt x="1976313" y="3103295"/>
                </a:lnTo>
                <a:lnTo>
                  <a:pt x="2017664" y="3122272"/>
                </a:lnTo>
                <a:lnTo>
                  <a:pt x="2059308" y="3140714"/>
                </a:lnTo>
                <a:lnTo>
                  <a:pt x="2101241" y="3158616"/>
                </a:lnTo>
                <a:lnTo>
                  <a:pt x="2143458" y="3175974"/>
                </a:lnTo>
                <a:lnTo>
                  <a:pt x="2185956" y="3192783"/>
                </a:lnTo>
                <a:lnTo>
                  <a:pt x="2228729" y="3209040"/>
                </a:lnTo>
                <a:lnTo>
                  <a:pt x="2271774" y="3224739"/>
                </a:lnTo>
                <a:lnTo>
                  <a:pt x="2315085" y="3239876"/>
                </a:lnTo>
                <a:lnTo>
                  <a:pt x="2358659" y="3254447"/>
                </a:lnTo>
                <a:lnTo>
                  <a:pt x="2402491" y="3268447"/>
                </a:lnTo>
                <a:lnTo>
                  <a:pt x="2446577" y="3281873"/>
                </a:lnTo>
                <a:lnTo>
                  <a:pt x="2490912" y="3294719"/>
                </a:lnTo>
                <a:lnTo>
                  <a:pt x="2535492" y="3306982"/>
                </a:lnTo>
                <a:lnTo>
                  <a:pt x="2580313" y="3318656"/>
                </a:lnTo>
                <a:lnTo>
                  <a:pt x="2625370" y="3329738"/>
                </a:lnTo>
                <a:lnTo>
                  <a:pt x="2670658" y="3340223"/>
                </a:lnTo>
                <a:lnTo>
                  <a:pt x="2716174" y="3350106"/>
                </a:lnTo>
                <a:lnTo>
                  <a:pt x="2761912" y="3359384"/>
                </a:lnTo>
                <a:lnTo>
                  <a:pt x="2807869" y="3368052"/>
                </a:lnTo>
                <a:lnTo>
                  <a:pt x="2854041" y="3376105"/>
                </a:lnTo>
                <a:lnTo>
                  <a:pt x="2900421" y="3383539"/>
                </a:lnTo>
                <a:lnTo>
                  <a:pt x="2947008" y="3390350"/>
                </a:lnTo>
                <a:lnTo>
                  <a:pt x="2993795" y="3396533"/>
                </a:lnTo>
                <a:lnTo>
                  <a:pt x="3040778" y="3402083"/>
                </a:lnTo>
                <a:lnTo>
                  <a:pt x="3087954" y="3406998"/>
                </a:lnTo>
                <a:lnTo>
                  <a:pt x="3135318" y="3411271"/>
                </a:lnTo>
                <a:lnTo>
                  <a:pt x="3182864" y="3414899"/>
                </a:lnTo>
                <a:lnTo>
                  <a:pt x="3230590" y="3417877"/>
                </a:lnTo>
                <a:lnTo>
                  <a:pt x="3278490" y="3420201"/>
                </a:lnTo>
                <a:lnTo>
                  <a:pt x="3326560" y="3421867"/>
                </a:lnTo>
                <a:lnTo>
                  <a:pt x="3374796" y="3422869"/>
                </a:lnTo>
                <a:lnTo>
                  <a:pt x="3423194" y="3423204"/>
                </a:lnTo>
                <a:lnTo>
                  <a:pt x="3471591" y="3422869"/>
                </a:lnTo>
                <a:lnTo>
                  <a:pt x="3519827" y="3421867"/>
                </a:lnTo>
                <a:lnTo>
                  <a:pt x="3567898" y="3420201"/>
                </a:lnTo>
                <a:lnTo>
                  <a:pt x="3615798" y="3417877"/>
                </a:lnTo>
                <a:lnTo>
                  <a:pt x="3663524" y="3414899"/>
                </a:lnTo>
                <a:lnTo>
                  <a:pt x="3711071" y="3411271"/>
                </a:lnTo>
                <a:lnTo>
                  <a:pt x="3758435" y="3406998"/>
                </a:lnTo>
                <a:lnTo>
                  <a:pt x="3805611" y="3402083"/>
                </a:lnTo>
                <a:lnTo>
                  <a:pt x="3852595" y="3396533"/>
                </a:lnTo>
                <a:lnTo>
                  <a:pt x="3899382" y="3390350"/>
                </a:lnTo>
                <a:lnTo>
                  <a:pt x="3945969" y="3383539"/>
                </a:lnTo>
                <a:lnTo>
                  <a:pt x="3992350" y="3376105"/>
                </a:lnTo>
                <a:lnTo>
                  <a:pt x="4038521" y="3368052"/>
                </a:lnTo>
                <a:lnTo>
                  <a:pt x="4084478" y="3359384"/>
                </a:lnTo>
                <a:lnTo>
                  <a:pt x="4130217" y="3350106"/>
                </a:lnTo>
                <a:lnTo>
                  <a:pt x="4175733" y="3340223"/>
                </a:lnTo>
                <a:lnTo>
                  <a:pt x="4221022" y="3329738"/>
                </a:lnTo>
                <a:lnTo>
                  <a:pt x="4266079" y="3318656"/>
                </a:lnTo>
                <a:lnTo>
                  <a:pt x="4310899" y="3306982"/>
                </a:lnTo>
                <a:lnTo>
                  <a:pt x="4355480" y="3294719"/>
                </a:lnTo>
                <a:lnTo>
                  <a:pt x="4399815" y="3281873"/>
                </a:lnTo>
                <a:lnTo>
                  <a:pt x="4443901" y="3268447"/>
                </a:lnTo>
                <a:lnTo>
                  <a:pt x="4487733" y="3254447"/>
                </a:lnTo>
                <a:lnTo>
                  <a:pt x="4531307" y="3239876"/>
                </a:lnTo>
                <a:lnTo>
                  <a:pt x="4574619" y="3224739"/>
                </a:lnTo>
                <a:lnTo>
                  <a:pt x="4617664" y="3209040"/>
                </a:lnTo>
                <a:lnTo>
                  <a:pt x="4660437" y="3192783"/>
                </a:lnTo>
                <a:lnTo>
                  <a:pt x="4702935" y="3175974"/>
                </a:lnTo>
                <a:lnTo>
                  <a:pt x="4745153" y="3158616"/>
                </a:lnTo>
                <a:lnTo>
                  <a:pt x="4787086" y="3140714"/>
                </a:lnTo>
                <a:lnTo>
                  <a:pt x="4828730" y="3122272"/>
                </a:lnTo>
                <a:lnTo>
                  <a:pt x="4870081" y="3103295"/>
                </a:lnTo>
                <a:lnTo>
                  <a:pt x="4911134" y="3083787"/>
                </a:lnTo>
                <a:lnTo>
                  <a:pt x="4951885" y="3063753"/>
                </a:lnTo>
                <a:lnTo>
                  <a:pt x="4992329" y="3043196"/>
                </a:lnTo>
                <a:lnTo>
                  <a:pt x="5032463" y="3022122"/>
                </a:lnTo>
                <a:lnTo>
                  <a:pt x="5072281" y="3000534"/>
                </a:lnTo>
                <a:lnTo>
                  <a:pt x="5111780" y="2978437"/>
                </a:lnTo>
                <a:lnTo>
                  <a:pt x="5150954" y="2955836"/>
                </a:lnTo>
                <a:lnTo>
                  <a:pt x="5189800" y="2932734"/>
                </a:lnTo>
                <a:lnTo>
                  <a:pt x="5228313" y="2909137"/>
                </a:lnTo>
                <a:lnTo>
                  <a:pt x="5266489" y="2885049"/>
                </a:lnTo>
                <a:lnTo>
                  <a:pt x="5304323" y="2860473"/>
                </a:lnTo>
                <a:lnTo>
                  <a:pt x="5341810" y="2835415"/>
                </a:lnTo>
                <a:lnTo>
                  <a:pt x="5378948" y="2809879"/>
                </a:lnTo>
                <a:lnTo>
                  <a:pt x="5415730" y="2783869"/>
                </a:lnTo>
                <a:lnTo>
                  <a:pt x="5452153" y="2757390"/>
                </a:lnTo>
                <a:lnTo>
                  <a:pt x="5488212" y="2730446"/>
                </a:lnTo>
                <a:lnTo>
                  <a:pt x="5523903" y="2703042"/>
                </a:lnTo>
                <a:lnTo>
                  <a:pt x="5559222" y="2675181"/>
                </a:lnTo>
                <a:lnTo>
                  <a:pt x="5594164" y="2646868"/>
                </a:lnTo>
                <a:lnTo>
                  <a:pt x="5628724" y="2618109"/>
                </a:lnTo>
                <a:lnTo>
                  <a:pt x="5662899" y="2588906"/>
                </a:lnTo>
                <a:lnTo>
                  <a:pt x="5696683" y="2559264"/>
                </a:lnTo>
                <a:lnTo>
                  <a:pt x="5730073" y="2529189"/>
                </a:lnTo>
                <a:lnTo>
                  <a:pt x="5763064" y="2498684"/>
                </a:lnTo>
                <a:lnTo>
                  <a:pt x="5795652" y="2467753"/>
                </a:lnTo>
                <a:lnTo>
                  <a:pt x="5827832" y="2436402"/>
                </a:lnTo>
                <a:lnTo>
                  <a:pt x="5859600" y="2404634"/>
                </a:lnTo>
                <a:lnTo>
                  <a:pt x="5890951" y="2372454"/>
                </a:lnTo>
                <a:lnTo>
                  <a:pt x="5921882" y="2339866"/>
                </a:lnTo>
                <a:lnTo>
                  <a:pt x="5952387" y="2306875"/>
                </a:lnTo>
                <a:lnTo>
                  <a:pt x="5982462" y="2273485"/>
                </a:lnTo>
                <a:lnTo>
                  <a:pt x="6012103" y="2239700"/>
                </a:lnTo>
                <a:lnTo>
                  <a:pt x="6041306" y="2205526"/>
                </a:lnTo>
                <a:lnTo>
                  <a:pt x="6070066" y="2170965"/>
                </a:lnTo>
                <a:lnTo>
                  <a:pt x="6098378" y="2136023"/>
                </a:lnTo>
                <a:lnTo>
                  <a:pt x="6126239" y="2100705"/>
                </a:lnTo>
                <a:lnTo>
                  <a:pt x="6153644" y="2065014"/>
                </a:lnTo>
                <a:lnTo>
                  <a:pt x="6180588" y="2028954"/>
                </a:lnTo>
                <a:lnTo>
                  <a:pt x="6207067" y="1992531"/>
                </a:lnTo>
                <a:lnTo>
                  <a:pt x="6233076" y="1955749"/>
                </a:lnTo>
                <a:lnTo>
                  <a:pt x="6258612" y="1918612"/>
                </a:lnTo>
                <a:lnTo>
                  <a:pt x="6283670" y="1881124"/>
                </a:lnTo>
                <a:lnTo>
                  <a:pt x="6308246" y="1843290"/>
                </a:lnTo>
                <a:lnTo>
                  <a:pt x="6332334" y="1805114"/>
                </a:lnTo>
                <a:lnTo>
                  <a:pt x="6355931" y="1766601"/>
                </a:lnTo>
                <a:lnTo>
                  <a:pt x="6379032" y="1727755"/>
                </a:lnTo>
                <a:lnTo>
                  <a:pt x="6401634" y="1688581"/>
                </a:lnTo>
                <a:lnTo>
                  <a:pt x="6423730" y="1649082"/>
                </a:lnTo>
                <a:lnTo>
                  <a:pt x="6445318" y="1609264"/>
                </a:lnTo>
                <a:lnTo>
                  <a:pt x="6466392" y="1569131"/>
                </a:lnTo>
                <a:lnTo>
                  <a:pt x="6486949" y="1528686"/>
                </a:lnTo>
                <a:lnTo>
                  <a:pt x="6506983" y="1487935"/>
                </a:lnTo>
                <a:lnTo>
                  <a:pt x="6526491" y="1446882"/>
                </a:lnTo>
                <a:lnTo>
                  <a:pt x="6545468" y="1405531"/>
                </a:lnTo>
                <a:lnTo>
                  <a:pt x="6563910" y="1363887"/>
                </a:lnTo>
                <a:lnTo>
                  <a:pt x="6581812" y="1321954"/>
                </a:lnTo>
                <a:lnTo>
                  <a:pt x="6599169" y="1279737"/>
                </a:lnTo>
                <a:lnTo>
                  <a:pt x="6615979" y="1237239"/>
                </a:lnTo>
                <a:lnTo>
                  <a:pt x="6632235" y="1194465"/>
                </a:lnTo>
                <a:lnTo>
                  <a:pt x="6647934" y="1151421"/>
                </a:lnTo>
                <a:lnTo>
                  <a:pt x="6663071" y="1108109"/>
                </a:lnTo>
                <a:lnTo>
                  <a:pt x="6677642" y="1064535"/>
                </a:lnTo>
                <a:lnTo>
                  <a:pt x="6691643" y="1020703"/>
                </a:lnTo>
                <a:lnTo>
                  <a:pt x="6705068" y="976617"/>
                </a:lnTo>
                <a:lnTo>
                  <a:pt x="6717914" y="932282"/>
                </a:lnTo>
                <a:lnTo>
                  <a:pt x="6730177" y="887702"/>
                </a:lnTo>
                <a:lnTo>
                  <a:pt x="6741851" y="842881"/>
                </a:lnTo>
                <a:lnTo>
                  <a:pt x="6752933" y="797824"/>
                </a:lnTo>
                <a:lnTo>
                  <a:pt x="6763418" y="752536"/>
                </a:lnTo>
                <a:lnTo>
                  <a:pt x="6773301" y="707020"/>
                </a:lnTo>
                <a:lnTo>
                  <a:pt x="6782579" y="661281"/>
                </a:lnTo>
                <a:lnTo>
                  <a:pt x="6791246" y="615324"/>
                </a:lnTo>
                <a:lnTo>
                  <a:pt x="6799299" y="569153"/>
                </a:lnTo>
                <a:lnTo>
                  <a:pt x="6806733" y="522772"/>
                </a:lnTo>
                <a:lnTo>
                  <a:pt x="6813544" y="476186"/>
                </a:lnTo>
                <a:lnTo>
                  <a:pt x="6819727" y="429399"/>
                </a:lnTo>
                <a:lnTo>
                  <a:pt x="6825278" y="382415"/>
                </a:lnTo>
                <a:lnTo>
                  <a:pt x="6830192" y="335239"/>
                </a:lnTo>
                <a:lnTo>
                  <a:pt x="6834465" y="287876"/>
                </a:lnTo>
                <a:lnTo>
                  <a:pt x="6838093" y="240329"/>
                </a:lnTo>
                <a:lnTo>
                  <a:pt x="6841071" y="192603"/>
                </a:lnTo>
                <a:lnTo>
                  <a:pt x="6843395" y="144703"/>
                </a:lnTo>
                <a:lnTo>
                  <a:pt x="6845061" y="96633"/>
                </a:lnTo>
                <a:lnTo>
                  <a:pt x="6846063" y="48397"/>
                </a:lnTo>
                <a:lnTo>
                  <a:pt x="6846398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307662" y="661026"/>
            <a:ext cx="4999990" cy="65405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345">
                <a:solidFill>
                  <a:srgbClr val="F4EDEA"/>
                </a:solidFill>
              </a:rPr>
              <a:t>Красотел</a:t>
            </a:r>
            <a:r>
              <a:rPr dirty="0" sz="4100" spc="-245">
                <a:solidFill>
                  <a:srgbClr val="F4EDEA"/>
                </a:solidFill>
              </a:rPr>
              <a:t> </a:t>
            </a:r>
            <a:r>
              <a:rPr dirty="0" sz="4100" spc="360">
                <a:solidFill>
                  <a:srgbClr val="F4EDEA"/>
                </a:solidFill>
              </a:rPr>
              <a:t>пахучий</a:t>
            </a:r>
            <a:endParaRPr sz="4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3465" cy="11308715"/>
          </a:xfrm>
          <a:custGeom>
            <a:avLst/>
            <a:gdLst/>
            <a:ahLst/>
            <a:cxnLst/>
            <a:rect l="l" t="t" r="r" b="b"/>
            <a:pathLst>
              <a:path w="20103465" h="11308715">
                <a:moveTo>
                  <a:pt x="20103377" y="0"/>
                </a:moveTo>
                <a:lnTo>
                  <a:pt x="0" y="0"/>
                </a:lnTo>
                <a:lnTo>
                  <a:pt x="0" y="11308147"/>
                </a:lnTo>
                <a:lnTo>
                  <a:pt x="20103377" y="11308147"/>
                </a:lnTo>
                <a:lnTo>
                  <a:pt x="20103377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42319" y="0"/>
            <a:ext cx="19151600" cy="11308715"/>
            <a:chOff x="342319" y="0"/>
            <a:chExt cx="19151600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319" y="0"/>
              <a:ext cx="15082296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256476" y="501147"/>
              <a:ext cx="5237480" cy="10368280"/>
            </a:xfrm>
            <a:custGeom>
              <a:avLst/>
              <a:gdLst/>
              <a:ahLst/>
              <a:cxnLst/>
              <a:rect l="l" t="t" r="r" b="b"/>
              <a:pathLst>
                <a:path w="5237480" h="10368280">
                  <a:moveTo>
                    <a:pt x="5237316" y="0"/>
                  </a:moveTo>
                  <a:lnTo>
                    <a:pt x="0" y="0"/>
                  </a:lnTo>
                  <a:lnTo>
                    <a:pt x="0" y="10367967"/>
                  </a:lnTo>
                  <a:lnTo>
                    <a:pt x="5237316" y="10367967"/>
                  </a:lnTo>
                  <a:lnTo>
                    <a:pt x="5237316" y="0"/>
                  </a:lnTo>
                  <a:close/>
                </a:path>
              </a:pathLst>
            </a:custGeom>
            <a:solidFill>
              <a:srgbClr val="F4EDE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06312" y="4767081"/>
            <a:ext cx="4937760" cy="1451610"/>
          </a:xfrm>
          <a:prstGeom prst="rect"/>
        </p:spPr>
        <p:txBody>
          <a:bodyPr wrap="square" lIns="0" tIns="134620" rIns="0" bIns="0" rtlCol="0" vert="horz">
            <a:spAutoFit/>
          </a:bodyPr>
          <a:lstStyle/>
          <a:p>
            <a:pPr marL="401955" marR="5080" indent="-389890">
              <a:lnSpc>
                <a:spcPts val="5140"/>
              </a:lnSpc>
              <a:spcBef>
                <a:spcPts val="1060"/>
              </a:spcBef>
            </a:pPr>
            <a:r>
              <a:rPr dirty="0" spc="470">
                <a:solidFill>
                  <a:srgbClr val="3C3835"/>
                </a:solidFill>
              </a:rPr>
              <a:t>Сколько</a:t>
            </a:r>
            <a:r>
              <a:rPr dirty="0" spc="-300">
                <a:solidFill>
                  <a:srgbClr val="3C3835"/>
                </a:solidFill>
              </a:rPr>
              <a:t> </a:t>
            </a:r>
            <a:r>
              <a:rPr dirty="0" spc="495">
                <a:solidFill>
                  <a:srgbClr val="3C3835"/>
                </a:solidFill>
              </a:rPr>
              <a:t>здесь </a:t>
            </a:r>
            <a:r>
              <a:rPr dirty="0" spc="-1565">
                <a:solidFill>
                  <a:srgbClr val="3C3835"/>
                </a:solidFill>
              </a:rPr>
              <a:t> </a:t>
            </a:r>
            <a:r>
              <a:rPr dirty="0" spc="515">
                <a:solidFill>
                  <a:srgbClr val="3C3835"/>
                </a:solidFill>
              </a:rPr>
              <a:t>насекомых?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00741" y="1197272"/>
            <a:ext cx="8778875" cy="8001634"/>
            <a:chOff x="400741" y="1197272"/>
            <a:chExt cx="8778875" cy="800163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741" y="1197272"/>
              <a:ext cx="7329143" cy="7288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13691" y="1197272"/>
              <a:ext cx="1465829" cy="80013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741" y="8469726"/>
              <a:ext cx="7329143" cy="728873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614796" y="1197272"/>
            <a:ext cx="10088880" cy="7999730"/>
            <a:chOff x="9614796" y="1197272"/>
            <a:chExt cx="10088880" cy="799973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14796" y="1197282"/>
              <a:ext cx="5986896" cy="54646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88959" y="1197272"/>
              <a:ext cx="4114398" cy="79995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14796" y="6649169"/>
              <a:ext cx="5986896" cy="2547617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6677524" y="9753514"/>
            <a:ext cx="6749415" cy="1232535"/>
          </a:xfrm>
          <a:custGeom>
            <a:avLst/>
            <a:gdLst/>
            <a:ahLst/>
            <a:cxnLst/>
            <a:rect l="l" t="t" r="r" b="b"/>
            <a:pathLst>
              <a:path w="6749415" h="1232534">
                <a:moveTo>
                  <a:pt x="6749040" y="0"/>
                </a:moveTo>
                <a:lnTo>
                  <a:pt x="0" y="0"/>
                </a:lnTo>
                <a:lnTo>
                  <a:pt x="0" y="1232349"/>
                </a:lnTo>
                <a:lnTo>
                  <a:pt x="6749040" y="1232349"/>
                </a:lnTo>
                <a:lnTo>
                  <a:pt x="6749040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677524" y="9753514"/>
            <a:ext cx="6749415" cy="1008380"/>
          </a:xfrm>
          <a:prstGeom prst="rect">
            <a:avLst/>
          </a:prstGeom>
          <a:solidFill>
            <a:srgbClr val="B0A39B"/>
          </a:solidFill>
        </p:spPr>
        <p:txBody>
          <a:bodyPr wrap="square" lIns="0" tIns="248920" rIns="0" bIns="0" rtlCol="0" vert="horz">
            <a:spAutoFit/>
          </a:bodyPr>
          <a:lstStyle/>
          <a:p>
            <a:pPr marL="346075">
              <a:lnSpc>
                <a:spcPct val="100000"/>
              </a:lnSpc>
              <a:spcBef>
                <a:spcPts val="1960"/>
              </a:spcBef>
            </a:pPr>
            <a:r>
              <a:rPr dirty="0" sz="4100" spc="415">
                <a:solidFill>
                  <a:srgbClr val="F4EDEA"/>
                </a:solidFill>
                <a:latin typeface="Tahoma"/>
                <a:cs typeface="Tahoma"/>
              </a:rPr>
              <a:t>Насекомые-санитары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31762" y="10766738"/>
            <a:ext cx="7640955" cy="0"/>
          </a:xfrm>
          <a:custGeom>
            <a:avLst/>
            <a:gdLst/>
            <a:ahLst/>
            <a:cxnLst/>
            <a:rect l="l" t="t" r="r" b="b"/>
            <a:pathLst>
              <a:path w="7640955" h="0">
                <a:moveTo>
                  <a:pt x="0" y="0"/>
                </a:moveTo>
                <a:lnTo>
                  <a:pt x="7640573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175874" y="181720"/>
            <a:ext cx="3440429" cy="3440429"/>
          </a:xfrm>
          <a:custGeom>
            <a:avLst/>
            <a:gdLst/>
            <a:ahLst/>
            <a:cxnLst/>
            <a:rect l="l" t="t" r="r" b="b"/>
            <a:pathLst>
              <a:path w="3440429" h="3440429">
                <a:moveTo>
                  <a:pt x="1720157" y="0"/>
                </a:moveTo>
                <a:lnTo>
                  <a:pt x="1672008" y="660"/>
                </a:lnTo>
                <a:lnTo>
                  <a:pt x="1624187" y="2631"/>
                </a:lnTo>
                <a:lnTo>
                  <a:pt x="1576711" y="5895"/>
                </a:lnTo>
                <a:lnTo>
                  <a:pt x="1529596" y="10435"/>
                </a:lnTo>
                <a:lnTo>
                  <a:pt x="1482860" y="16233"/>
                </a:lnTo>
                <a:lnTo>
                  <a:pt x="1436521" y="23273"/>
                </a:lnTo>
                <a:lnTo>
                  <a:pt x="1390595" y="31536"/>
                </a:lnTo>
                <a:lnTo>
                  <a:pt x="1345100" y="41006"/>
                </a:lnTo>
                <a:lnTo>
                  <a:pt x="1300053" y="51666"/>
                </a:lnTo>
                <a:lnTo>
                  <a:pt x="1255471" y="63498"/>
                </a:lnTo>
                <a:lnTo>
                  <a:pt x="1211372" y="76485"/>
                </a:lnTo>
                <a:lnTo>
                  <a:pt x="1167772" y="90610"/>
                </a:lnTo>
                <a:lnTo>
                  <a:pt x="1124690" y="105855"/>
                </a:lnTo>
                <a:lnTo>
                  <a:pt x="1082141" y="122203"/>
                </a:lnTo>
                <a:lnTo>
                  <a:pt x="1040144" y="139638"/>
                </a:lnTo>
                <a:lnTo>
                  <a:pt x="998716" y="158141"/>
                </a:lnTo>
                <a:lnTo>
                  <a:pt x="957874" y="177696"/>
                </a:lnTo>
                <a:lnTo>
                  <a:pt x="917635" y="198285"/>
                </a:lnTo>
                <a:lnTo>
                  <a:pt x="878016" y="219892"/>
                </a:lnTo>
                <a:lnTo>
                  <a:pt x="839036" y="242498"/>
                </a:lnTo>
                <a:lnTo>
                  <a:pt x="800710" y="266086"/>
                </a:lnTo>
                <a:lnTo>
                  <a:pt x="763056" y="290640"/>
                </a:lnTo>
                <a:lnTo>
                  <a:pt x="726092" y="316142"/>
                </a:lnTo>
                <a:lnTo>
                  <a:pt x="689834" y="342575"/>
                </a:lnTo>
                <a:lnTo>
                  <a:pt x="654300" y="369921"/>
                </a:lnTo>
                <a:lnTo>
                  <a:pt x="619508" y="398164"/>
                </a:lnTo>
                <a:lnTo>
                  <a:pt x="585474" y="427286"/>
                </a:lnTo>
                <a:lnTo>
                  <a:pt x="552215" y="457269"/>
                </a:lnTo>
                <a:lnTo>
                  <a:pt x="519749" y="488098"/>
                </a:lnTo>
                <a:lnTo>
                  <a:pt x="488094" y="519753"/>
                </a:lnTo>
                <a:lnTo>
                  <a:pt x="457266" y="552219"/>
                </a:lnTo>
                <a:lnTo>
                  <a:pt x="427282" y="585478"/>
                </a:lnTo>
                <a:lnTo>
                  <a:pt x="398160" y="619512"/>
                </a:lnTo>
                <a:lnTo>
                  <a:pt x="369918" y="654305"/>
                </a:lnTo>
                <a:lnTo>
                  <a:pt x="342572" y="689838"/>
                </a:lnTo>
                <a:lnTo>
                  <a:pt x="316139" y="726096"/>
                </a:lnTo>
                <a:lnTo>
                  <a:pt x="290637" y="763061"/>
                </a:lnTo>
                <a:lnTo>
                  <a:pt x="266084" y="800714"/>
                </a:lnTo>
                <a:lnTo>
                  <a:pt x="242495" y="839040"/>
                </a:lnTo>
                <a:lnTo>
                  <a:pt x="219889" y="878021"/>
                </a:lnTo>
                <a:lnTo>
                  <a:pt x="198283" y="917640"/>
                </a:lnTo>
                <a:lnTo>
                  <a:pt x="177694" y="957879"/>
                </a:lnTo>
                <a:lnTo>
                  <a:pt x="158140" y="998721"/>
                </a:lnTo>
                <a:lnTo>
                  <a:pt x="139636" y="1040149"/>
                </a:lnTo>
                <a:lnTo>
                  <a:pt x="122202" y="1082146"/>
                </a:lnTo>
                <a:lnTo>
                  <a:pt x="105854" y="1124694"/>
                </a:lnTo>
                <a:lnTo>
                  <a:pt x="90609" y="1167776"/>
                </a:lnTo>
                <a:lnTo>
                  <a:pt x="76484" y="1211376"/>
                </a:lnTo>
                <a:lnTo>
                  <a:pt x="63497" y="1255475"/>
                </a:lnTo>
                <a:lnTo>
                  <a:pt x="51666" y="1300056"/>
                </a:lnTo>
                <a:lnTo>
                  <a:pt x="41006" y="1345103"/>
                </a:lnTo>
                <a:lnTo>
                  <a:pt x="31536" y="1390598"/>
                </a:lnTo>
                <a:lnTo>
                  <a:pt x="23273" y="1436523"/>
                </a:lnTo>
                <a:lnTo>
                  <a:pt x="16233" y="1482862"/>
                </a:lnTo>
                <a:lnTo>
                  <a:pt x="10435" y="1529598"/>
                </a:lnTo>
                <a:lnTo>
                  <a:pt x="5895" y="1576712"/>
                </a:lnTo>
                <a:lnTo>
                  <a:pt x="2631" y="1624188"/>
                </a:lnTo>
                <a:lnTo>
                  <a:pt x="660" y="1672009"/>
                </a:lnTo>
                <a:lnTo>
                  <a:pt x="0" y="1720157"/>
                </a:lnTo>
                <a:lnTo>
                  <a:pt x="660" y="1768304"/>
                </a:lnTo>
                <a:lnTo>
                  <a:pt x="2631" y="1816125"/>
                </a:lnTo>
                <a:lnTo>
                  <a:pt x="5895" y="1863601"/>
                </a:lnTo>
                <a:lnTo>
                  <a:pt x="10435" y="1910715"/>
                </a:lnTo>
                <a:lnTo>
                  <a:pt x="16233" y="1957451"/>
                </a:lnTo>
                <a:lnTo>
                  <a:pt x="23273" y="2003790"/>
                </a:lnTo>
                <a:lnTo>
                  <a:pt x="31536" y="2049715"/>
                </a:lnTo>
                <a:lnTo>
                  <a:pt x="41006" y="2095210"/>
                </a:lnTo>
                <a:lnTo>
                  <a:pt x="51666" y="2140257"/>
                </a:lnTo>
                <a:lnTo>
                  <a:pt x="63497" y="2184838"/>
                </a:lnTo>
                <a:lnTo>
                  <a:pt x="76484" y="2228938"/>
                </a:lnTo>
                <a:lnTo>
                  <a:pt x="90609" y="2272537"/>
                </a:lnTo>
                <a:lnTo>
                  <a:pt x="105854" y="2315619"/>
                </a:lnTo>
                <a:lnTo>
                  <a:pt x="122202" y="2358168"/>
                </a:lnTo>
                <a:lnTo>
                  <a:pt x="139636" y="2400164"/>
                </a:lnTo>
                <a:lnTo>
                  <a:pt x="158140" y="2441592"/>
                </a:lnTo>
                <a:lnTo>
                  <a:pt x="177694" y="2482435"/>
                </a:lnTo>
                <a:lnTo>
                  <a:pt x="198283" y="2522674"/>
                </a:lnTo>
                <a:lnTo>
                  <a:pt x="219889" y="2562292"/>
                </a:lnTo>
                <a:lnTo>
                  <a:pt x="242495" y="2601273"/>
                </a:lnTo>
                <a:lnTo>
                  <a:pt x="266084" y="2639599"/>
                </a:lnTo>
                <a:lnTo>
                  <a:pt x="290637" y="2677253"/>
                </a:lnTo>
                <a:lnTo>
                  <a:pt x="316139" y="2714217"/>
                </a:lnTo>
                <a:lnTo>
                  <a:pt x="342572" y="2750475"/>
                </a:lnTo>
                <a:lnTo>
                  <a:pt x="369918" y="2786008"/>
                </a:lnTo>
                <a:lnTo>
                  <a:pt x="398160" y="2820801"/>
                </a:lnTo>
                <a:lnTo>
                  <a:pt x="427282" y="2854835"/>
                </a:lnTo>
                <a:lnTo>
                  <a:pt x="457266" y="2888094"/>
                </a:lnTo>
                <a:lnTo>
                  <a:pt x="488094" y="2920560"/>
                </a:lnTo>
                <a:lnTo>
                  <a:pt x="519749" y="2952215"/>
                </a:lnTo>
                <a:lnTo>
                  <a:pt x="552215" y="2983044"/>
                </a:lnTo>
                <a:lnTo>
                  <a:pt x="585474" y="3013027"/>
                </a:lnTo>
                <a:lnTo>
                  <a:pt x="619508" y="3042149"/>
                </a:lnTo>
                <a:lnTo>
                  <a:pt x="654300" y="3070392"/>
                </a:lnTo>
                <a:lnTo>
                  <a:pt x="689834" y="3097738"/>
                </a:lnTo>
                <a:lnTo>
                  <a:pt x="726092" y="3124171"/>
                </a:lnTo>
                <a:lnTo>
                  <a:pt x="763056" y="3149673"/>
                </a:lnTo>
                <a:lnTo>
                  <a:pt x="800710" y="3174227"/>
                </a:lnTo>
                <a:lnTo>
                  <a:pt x="839036" y="3197816"/>
                </a:lnTo>
                <a:lnTo>
                  <a:pt x="878016" y="3220422"/>
                </a:lnTo>
                <a:lnTo>
                  <a:pt x="917635" y="3242028"/>
                </a:lnTo>
                <a:lnTo>
                  <a:pt x="957874" y="3262617"/>
                </a:lnTo>
                <a:lnTo>
                  <a:pt x="998716" y="3282172"/>
                </a:lnTo>
                <a:lnTo>
                  <a:pt x="1040144" y="3300675"/>
                </a:lnTo>
                <a:lnTo>
                  <a:pt x="1082141" y="3318110"/>
                </a:lnTo>
                <a:lnTo>
                  <a:pt x="1124690" y="3334458"/>
                </a:lnTo>
                <a:lnTo>
                  <a:pt x="1167772" y="3349703"/>
                </a:lnTo>
                <a:lnTo>
                  <a:pt x="1211372" y="3363828"/>
                </a:lnTo>
                <a:lnTo>
                  <a:pt x="1255471" y="3376815"/>
                </a:lnTo>
                <a:lnTo>
                  <a:pt x="1300053" y="3388647"/>
                </a:lnTo>
                <a:lnTo>
                  <a:pt x="1345100" y="3399307"/>
                </a:lnTo>
                <a:lnTo>
                  <a:pt x="1390595" y="3408777"/>
                </a:lnTo>
                <a:lnTo>
                  <a:pt x="1436521" y="3417040"/>
                </a:lnTo>
                <a:lnTo>
                  <a:pt x="1482860" y="3424080"/>
                </a:lnTo>
                <a:lnTo>
                  <a:pt x="1529596" y="3429878"/>
                </a:lnTo>
                <a:lnTo>
                  <a:pt x="1576711" y="3434418"/>
                </a:lnTo>
                <a:lnTo>
                  <a:pt x="1624187" y="3437682"/>
                </a:lnTo>
                <a:lnTo>
                  <a:pt x="1672008" y="3439653"/>
                </a:lnTo>
                <a:lnTo>
                  <a:pt x="1720157" y="3440314"/>
                </a:lnTo>
                <a:lnTo>
                  <a:pt x="1768304" y="3439653"/>
                </a:lnTo>
                <a:lnTo>
                  <a:pt x="1816125" y="3437682"/>
                </a:lnTo>
                <a:lnTo>
                  <a:pt x="1863601" y="3434418"/>
                </a:lnTo>
                <a:lnTo>
                  <a:pt x="1910715" y="3429878"/>
                </a:lnTo>
                <a:lnTo>
                  <a:pt x="1957451" y="3424080"/>
                </a:lnTo>
                <a:lnTo>
                  <a:pt x="2003790" y="3417040"/>
                </a:lnTo>
                <a:lnTo>
                  <a:pt x="2049715" y="3408777"/>
                </a:lnTo>
                <a:lnTo>
                  <a:pt x="2095210" y="3399307"/>
                </a:lnTo>
                <a:lnTo>
                  <a:pt x="2140257" y="3388647"/>
                </a:lnTo>
                <a:lnTo>
                  <a:pt x="2184838" y="3376815"/>
                </a:lnTo>
                <a:lnTo>
                  <a:pt x="2228938" y="3363828"/>
                </a:lnTo>
                <a:lnTo>
                  <a:pt x="2272537" y="3349703"/>
                </a:lnTo>
                <a:lnTo>
                  <a:pt x="2315619" y="3334458"/>
                </a:lnTo>
                <a:lnTo>
                  <a:pt x="2358168" y="3318110"/>
                </a:lnTo>
                <a:lnTo>
                  <a:pt x="2400164" y="3300675"/>
                </a:lnTo>
                <a:lnTo>
                  <a:pt x="2441592" y="3282172"/>
                </a:lnTo>
                <a:lnTo>
                  <a:pt x="2482435" y="3262617"/>
                </a:lnTo>
                <a:lnTo>
                  <a:pt x="2522674" y="3242028"/>
                </a:lnTo>
                <a:lnTo>
                  <a:pt x="2562292" y="3220422"/>
                </a:lnTo>
                <a:lnTo>
                  <a:pt x="2601273" y="3197816"/>
                </a:lnTo>
                <a:lnTo>
                  <a:pt x="2639599" y="3174227"/>
                </a:lnTo>
                <a:lnTo>
                  <a:pt x="2677253" y="3149673"/>
                </a:lnTo>
                <a:lnTo>
                  <a:pt x="2714217" y="3124171"/>
                </a:lnTo>
                <a:lnTo>
                  <a:pt x="2750475" y="3097738"/>
                </a:lnTo>
                <a:lnTo>
                  <a:pt x="2786008" y="3070392"/>
                </a:lnTo>
                <a:lnTo>
                  <a:pt x="2820801" y="3042149"/>
                </a:lnTo>
                <a:lnTo>
                  <a:pt x="2854835" y="3013027"/>
                </a:lnTo>
                <a:lnTo>
                  <a:pt x="2888094" y="2983044"/>
                </a:lnTo>
                <a:lnTo>
                  <a:pt x="2920560" y="2952215"/>
                </a:lnTo>
                <a:lnTo>
                  <a:pt x="2952215" y="2920560"/>
                </a:lnTo>
                <a:lnTo>
                  <a:pt x="2983044" y="2888094"/>
                </a:lnTo>
                <a:lnTo>
                  <a:pt x="3013027" y="2854835"/>
                </a:lnTo>
                <a:lnTo>
                  <a:pt x="3042149" y="2820801"/>
                </a:lnTo>
                <a:lnTo>
                  <a:pt x="3070392" y="2786008"/>
                </a:lnTo>
                <a:lnTo>
                  <a:pt x="3097738" y="2750475"/>
                </a:lnTo>
                <a:lnTo>
                  <a:pt x="3124171" y="2714217"/>
                </a:lnTo>
                <a:lnTo>
                  <a:pt x="3149673" y="2677253"/>
                </a:lnTo>
                <a:lnTo>
                  <a:pt x="3174227" y="2639599"/>
                </a:lnTo>
                <a:lnTo>
                  <a:pt x="3197816" y="2601273"/>
                </a:lnTo>
                <a:lnTo>
                  <a:pt x="3220422" y="2562292"/>
                </a:lnTo>
                <a:lnTo>
                  <a:pt x="3242028" y="2522674"/>
                </a:lnTo>
                <a:lnTo>
                  <a:pt x="3262617" y="2482435"/>
                </a:lnTo>
                <a:lnTo>
                  <a:pt x="3282172" y="2441592"/>
                </a:lnTo>
                <a:lnTo>
                  <a:pt x="3300675" y="2400164"/>
                </a:lnTo>
                <a:lnTo>
                  <a:pt x="3318110" y="2358168"/>
                </a:lnTo>
                <a:lnTo>
                  <a:pt x="3334458" y="2315619"/>
                </a:lnTo>
                <a:lnTo>
                  <a:pt x="3349703" y="2272537"/>
                </a:lnTo>
                <a:lnTo>
                  <a:pt x="3363828" y="2228938"/>
                </a:lnTo>
                <a:lnTo>
                  <a:pt x="3376815" y="2184838"/>
                </a:lnTo>
                <a:lnTo>
                  <a:pt x="3388647" y="2140257"/>
                </a:lnTo>
                <a:lnTo>
                  <a:pt x="3399307" y="2095210"/>
                </a:lnTo>
                <a:lnTo>
                  <a:pt x="3408777" y="2049715"/>
                </a:lnTo>
                <a:lnTo>
                  <a:pt x="3417040" y="2003790"/>
                </a:lnTo>
                <a:lnTo>
                  <a:pt x="3424080" y="1957451"/>
                </a:lnTo>
                <a:lnTo>
                  <a:pt x="3429878" y="1910715"/>
                </a:lnTo>
                <a:lnTo>
                  <a:pt x="3434418" y="1863601"/>
                </a:lnTo>
                <a:lnTo>
                  <a:pt x="3437682" y="1816125"/>
                </a:lnTo>
                <a:lnTo>
                  <a:pt x="3439653" y="1768304"/>
                </a:lnTo>
                <a:lnTo>
                  <a:pt x="3440314" y="1720157"/>
                </a:lnTo>
                <a:lnTo>
                  <a:pt x="3439653" y="1672009"/>
                </a:lnTo>
                <a:lnTo>
                  <a:pt x="3437682" y="1624188"/>
                </a:lnTo>
                <a:lnTo>
                  <a:pt x="3434418" y="1576712"/>
                </a:lnTo>
                <a:lnTo>
                  <a:pt x="3429878" y="1529598"/>
                </a:lnTo>
                <a:lnTo>
                  <a:pt x="3424080" y="1482862"/>
                </a:lnTo>
                <a:lnTo>
                  <a:pt x="3417040" y="1436523"/>
                </a:lnTo>
                <a:lnTo>
                  <a:pt x="3408777" y="1390598"/>
                </a:lnTo>
                <a:lnTo>
                  <a:pt x="3399307" y="1345103"/>
                </a:lnTo>
                <a:lnTo>
                  <a:pt x="3388647" y="1300056"/>
                </a:lnTo>
                <a:lnTo>
                  <a:pt x="3376815" y="1255475"/>
                </a:lnTo>
                <a:lnTo>
                  <a:pt x="3363828" y="1211376"/>
                </a:lnTo>
                <a:lnTo>
                  <a:pt x="3349703" y="1167776"/>
                </a:lnTo>
                <a:lnTo>
                  <a:pt x="3334458" y="1124694"/>
                </a:lnTo>
                <a:lnTo>
                  <a:pt x="3318110" y="1082146"/>
                </a:lnTo>
                <a:lnTo>
                  <a:pt x="3300675" y="1040149"/>
                </a:lnTo>
                <a:lnTo>
                  <a:pt x="3282172" y="998721"/>
                </a:lnTo>
                <a:lnTo>
                  <a:pt x="3262617" y="957879"/>
                </a:lnTo>
                <a:lnTo>
                  <a:pt x="3242028" y="917640"/>
                </a:lnTo>
                <a:lnTo>
                  <a:pt x="3220422" y="878021"/>
                </a:lnTo>
                <a:lnTo>
                  <a:pt x="3197816" y="839040"/>
                </a:lnTo>
                <a:lnTo>
                  <a:pt x="3174227" y="800714"/>
                </a:lnTo>
                <a:lnTo>
                  <a:pt x="3149673" y="763061"/>
                </a:lnTo>
                <a:lnTo>
                  <a:pt x="3124171" y="726096"/>
                </a:lnTo>
                <a:lnTo>
                  <a:pt x="3097738" y="689838"/>
                </a:lnTo>
                <a:lnTo>
                  <a:pt x="3070392" y="654305"/>
                </a:lnTo>
                <a:lnTo>
                  <a:pt x="3042149" y="619512"/>
                </a:lnTo>
                <a:lnTo>
                  <a:pt x="3013027" y="585478"/>
                </a:lnTo>
                <a:lnTo>
                  <a:pt x="2983044" y="552219"/>
                </a:lnTo>
                <a:lnTo>
                  <a:pt x="2952215" y="519753"/>
                </a:lnTo>
                <a:lnTo>
                  <a:pt x="2920560" y="488098"/>
                </a:lnTo>
                <a:lnTo>
                  <a:pt x="2888094" y="457269"/>
                </a:lnTo>
                <a:lnTo>
                  <a:pt x="2854835" y="427286"/>
                </a:lnTo>
                <a:lnTo>
                  <a:pt x="2820801" y="398164"/>
                </a:lnTo>
                <a:lnTo>
                  <a:pt x="2786008" y="369921"/>
                </a:lnTo>
                <a:lnTo>
                  <a:pt x="2750475" y="342575"/>
                </a:lnTo>
                <a:lnTo>
                  <a:pt x="2714217" y="316142"/>
                </a:lnTo>
                <a:lnTo>
                  <a:pt x="2677253" y="290640"/>
                </a:lnTo>
                <a:lnTo>
                  <a:pt x="2639599" y="266086"/>
                </a:lnTo>
                <a:lnTo>
                  <a:pt x="2601273" y="242498"/>
                </a:lnTo>
                <a:lnTo>
                  <a:pt x="2562292" y="219892"/>
                </a:lnTo>
                <a:lnTo>
                  <a:pt x="2522674" y="198285"/>
                </a:lnTo>
                <a:lnTo>
                  <a:pt x="2482435" y="177696"/>
                </a:lnTo>
                <a:lnTo>
                  <a:pt x="2441592" y="158141"/>
                </a:lnTo>
                <a:lnTo>
                  <a:pt x="2400164" y="139638"/>
                </a:lnTo>
                <a:lnTo>
                  <a:pt x="2358168" y="122203"/>
                </a:lnTo>
                <a:lnTo>
                  <a:pt x="2315619" y="105855"/>
                </a:lnTo>
                <a:lnTo>
                  <a:pt x="2272537" y="90610"/>
                </a:lnTo>
                <a:lnTo>
                  <a:pt x="2228938" y="76485"/>
                </a:lnTo>
                <a:lnTo>
                  <a:pt x="2184838" y="63498"/>
                </a:lnTo>
                <a:lnTo>
                  <a:pt x="2140257" y="51666"/>
                </a:lnTo>
                <a:lnTo>
                  <a:pt x="2095210" y="41006"/>
                </a:lnTo>
                <a:lnTo>
                  <a:pt x="2049715" y="31536"/>
                </a:lnTo>
                <a:lnTo>
                  <a:pt x="2003790" y="23273"/>
                </a:lnTo>
                <a:lnTo>
                  <a:pt x="1957451" y="16233"/>
                </a:lnTo>
                <a:lnTo>
                  <a:pt x="1910715" y="10435"/>
                </a:lnTo>
                <a:lnTo>
                  <a:pt x="1863601" y="5895"/>
                </a:lnTo>
                <a:lnTo>
                  <a:pt x="1816125" y="2631"/>
                </a:lnTo>
                <a:lnTo>
                  <a:pt x="1768304" y="660"/>
                </a:lnTo>
                <a:lnTo>
                  <a:pt x="1720157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330770" y="1175356"/>
            <a:ext cx="3131185" cy="1209040"/>
          </a:xfrm>
          <a:prstGeom prst="rect"/>
        </p:spPr>
        <p:txBody>
          <a:bodyPr wrap="square" lIns="0" tIns="92075" rIns="0" bIns="0" rtlCol="0" vert="horz">
            <a:spAutoFit/>
          </a:bodyPr>
          <a:lstStyle/>
          <a:p>
            <a:pPr marL="12700" marR="5080" indent="702310">
              <a:lnSpc>
                <a:spcPts val="4370"/>
              </a:lnSpc>
              <a:spcBef>
                <a:spcPts val="725"/>
              </a:spcBef>
            </a:pPr>
            <a:r>
              <a:rPr dirty="0" sz="4100" spc="365">
                <a:solidFill>
                  <a:srgbClr val="F4EDEA"/>
                </a:solidFill>
              </a:rPr>
              <a:t>Жуки- </a:t>
            </a:r>
            <a:r>
              <a:rPr dirty="0" sz="4100" spc="370">
                <a:solidFill>
                  <a:srgbClr val="F4EDEA"/>
                </a:solidFill>
              </a:rPr>
              <a:t> </a:t>
            </a:r>
            <a:r>
              <a:rPr dirty="0" sz="4100" spc="565">
                <a:solidFill>
                  <a:srgbClr val="F4EDEA"/>
                </a:solidFill>
              </a:rPr>
              <a:t>ме</a:t>
            </a:r>
            <a:r>
              <a:rPr dirty="0" sz="4100" spc="450">
                <a:solidFill>
                  <a:srgbClr val="F4EDEA"/>
                </a:solidFill>
              </a:rPr>
              <a:t>р</a:t>
            </a:r>
            <a:r>
              <a:rPr dirty="0" sz="4100" spc="330">
                <a:solidFill>
                  <a:srgbClr val="F4EDEA"/>
                </a:solidFill>
              </a:rPr>
              <a:t>тво</a:t>
            </a:r>
            <a:r>
              <a:rPr dirty="0" sz="4100" spc="300">
                <a:solidFill>
                  <a:srgbClr val="F4EDEA"/>
                </a:solidFill>
              </a:rPr>
              <a:t>е</a:t>
            </a:r>
            <a:r>
              <a:rPr dirty="0" sz="4100" spc="465">
                <a:solidFill>
                  <a:srgbClr val="F4EDEA"/>
                </a:solidFill>
              </a:rPr>
              <a:t>ды</a:t>
            </a:r>
            <a:endParaRPr sz="4100"/>
          </a:p>
        </p:txBody>
      </p:sp>
      <p:sp>
        <p:nvSpPr>
          <p:cNvPr id="16" name="object 16"/>
          <p:cNvSpPr/>
          <p:nvPr/>
        </p:nvSpPr>
        <p:spPr>
          <a:xfrm>
            <a:off x="9983588" y="181720"/>
            <a:ext cx="3440429" cy="3440429"/>
          </a:xfrm>
          <a:custGeom>
            <a:avLst/>
            <a:gdLst/>
            <a:ahLst/>
            <a:cxnLst/>
            <a:rect l="l" t="t" r="r" b="b"/>
            <a:pathLst>
              <a:path w="3440430" h="3440429">
                <a:moveTo>
                  <a:pt x="1720157" y="0"/>
                </a:moveTo>
                <a:lnTo>
                  <a:pt x="1672008" y="660"/>
                </a:lnTo>
                <a:lnTo>
                  <a:pt x="1624187" y="2631"/>
                </a:lnTo>
                <a:lnTo>
                  <a:pt x="1576711" y="5895"/>
                </a:lnTo>
                <a:lnTo>
                  <a:pt x="1529596" y="10435"/>
                </a:lnTo>
                <a:lnTo>
                  <a:pt x="1482860" y="16233"/>
                </a:lnTo>
                <a:lnTo>
                  <a:pt x="1436521" y="23273"/>
                </a:lnTo>
                <a:lnTo>
                  <a:pt x="1390595" y="31536"/>
                </a:lnTo>
                <a:lnTo>
                  <a:pt x="1345100" y="41006"/>
                </a:lnTo>
                <a:lnTo>
                  <a:pt x="1300053" y="51666"/>
                </a:lnTo>
                <a:lnTo>
                  <a:pt x="1255471" y="63498"/>
                </a:lnTo>
                <a:lnTo>
                  <a:pt x="1211372" y="76485"/>
                </a:lnTo>
                <a:lnTo>
                  <a:pt x="1167772" y="90610"/>
                </a:lnTo>
                <a:lnTo>
                  <a:pt x="1124690" y="105855"/>
                </a:lnTo>
                <a:lnTo>
                  <a:pt x="1082141" y="122203"/>
                </a:lnTo>
                <a:lnTo>
                  <a:pt x="1040144" y="139638"/>
                </a:lnTo>
                <a:lnTo>
                  <a:pt x="998716" y="158141"/>
                </a:lnTo>
                <a:lnTo>
                  <a:pt x="957874" y="177696"/>
                </a:lnTo>
                <a:lnTo>
                  <a:pt x="917635" y="198285"/>
                </a:lnTo>
                <a:lnTo>
                  <a:pt x="878016" y="219892"/>
                </a:lnTo>
                <a:lnTo>
                  <a:pt x="839036" y="242498"/>
                </a:lnTo>
                <a:lnTo>
                  <a:pt x="800710" y="266086"/>
                </a:lnTo>
                <a:lnTo>
                  <a:pt x="763056" y="290640"/>
                </a:lnTo>
                <a:lnTo>
                  <a:pt x="726092" y="316142"/>
                </a:lnTo>
                <a:lnTo>
                  <a:pt x="689834" y="342575"/>
                </a:lnTo>
                <a:lnTo>
                  <a:pt x="654300" y="369921"/>
                </a:lnTo>
                <a:lnTo>
                  <a:pt x="619508" y="398164"/>
                </a:lnTo>
                <a:lnTo>
                  <a:pt x="585474" y="427286"/>
                </a:lnTo>
                <a:lnTo>
                  <a:pt x="552215" y="457269"/>
                </a:lnTo>
                <a:lnTo>
                  <a:pt x="519749" y="488098"/>
                </a:lnTo>
                <a:lnTo>
                  <a:pt x="488094" y="519753"/>
                </a:lnTo>
                <a:lnTo>
                  <a:pt x="457266" y="552219"/>
                </a:lnTo>
                <a:lnTo>
                  <a:pt x="427282" y="585478"/>
                </a:lnTo>
                <a:lnTo>
                  <a:pt x="398160" y="619512"/>
                </a:lnTo>
                <a:lnTo>
                  <a:pt x="369918" y="654305"/>
                </a:lnTo>
                <a:lnTo>
                  <a:pt x="342572" y="689838"/>
                </a:lnTo>
                <a:lnTo>
                  <a:pt x="316139" y="726096"/>
                </a:lnTo>
                <a:lnTo>
                  <a:pt x="290637" y="763061"/>
                </a:lnTo>
                <a:lnTo>
                  <a:pt x="266084" y="800714"/>
                </a:lnTo>
                <a:lnTo>
                  <a:pt x="242495" y="839040"/>
                </a:lnTo>
                <a:lnTo>
                  <a:pt x="219889" y="878021"/>
                </a:lnTo>
                <a:lnTo>
                  <a:pt x="198283" y="917640"/>
                </a:lnTo>
                <a:lnTo>
                  <a:pt x="177694" y="957879"/>
                </a:lnTo>
                <a:lnTo>
                  <a:pt x="158140" y="998721"/>
                </a:lnTo>
                <a:lnTo>
                  <a:pt x="139636" y="1040149"/>
                </a:lnTo>
                <a:lnTo>
                  <a:pt x="122202" y="1082146"/>
                </a:lnTo>
                <a:lnTo>
                  <a:pt x="105854" y="1124694"/>
                </a:lnTo>
                <a:lnTo>
                  <a:pt x="90609" y="1167776"/>
                </a:lnTo>
                <a:lnTo>
                  <a:pt x="76484" y="1211376"/>
                </a:lnTo>
                <a:lnTo>
                  <a:pt x="63497" y="1255475"/>
                </a:lnTo>
                <a:lnTo>
                  <a:pt x="51666" y="1300056"/>
                </a:lnTo>
                <a:lnTo>
                  <a:pt x="41006" y="1345103"/>
                </a:lnTo>
                <a:lnTo>
                  <a:pt x="31536" y="1390598"/>
                </a:lnTo>
                <a:lnTo>
                  <a:pt x="23273" y="1436523"/>
                </a:lnTo>
                <a:lnTo>
                  <a:pt x="16233" y="1482862"/>
                </a:lnTo>
                <a:lnTo>
                  <a:pt x="10435" y="1529598"/>
                </a:lnTo>
                <a:lnTo>
                  <a:pt x="5895" y="1576712"/>
                </a:lnTo>
                <a:lnTo>
                  <a:pt x="2631" y="1624188"/>
                </a:lnTo>
                <a:lnTo>
                  <a:pt x="660" y="1672009"/>
                </a:lnTo>
                <a:lnTo>
                  <a:pt x="0" y="1720157"/>
                </a:lnTo>
                <a:lnTo>
                  <a:pt x="660" y="1768304"/>
                </a:lnTo>
                <a:lnTo>
                  <a:pt x="2631" y="1816125"/>
                </a:lnTo>
                <a:lnTo>
                  <a:pt x="5895" y="1863601"/>
                </a:lnTo>
                <a:lnTo>
                  <a:pt x="10435" y="1910715"/>
                </a:lnTo>
                <a:lnTo>
                  <a:pt x="16233" y="1957451"/>
                </a:lnTo>
                <a:lnTo>
                  <a:pt x="23273" y="2003790"/>
                </a:lnTo>
                <a:lnTo>
                  <a:pt x="31536" y="2049715"/>
                </a:lnTo>
                <a:lnTo>
                  <a:pt x="41006" y="2095210"/>
                </a:lnTo>
                <a:lnTo>
                  <a:pt x="51666" y="2140257"/>
                </a:lnTo>
                <a:lnTo>
                  <a:pt x="63497" y="2184838"/>
                </a:lnTo>
                <a:lnTo>
                  <a:pt x="76484" y="2228938"/>
                </a:lnTo>
                <a:lnTo>
                  <a:pt x="90609" y="2272537"/>
                </a:lnTo>
                <a:lnTo>
                  <a:pt x="105854" y="2315619"/>
                </a:lnTo>
                <a:lnTo>
                  <a:pt x="122202" y="2358168"/>
                </a:lnTo>
                <a:lnTo>
                  <a:pt x="139636" y="2400164"/>
                </a:lnTo>
                <a:lnTo>
                  <a:pt x="158140" y="2441592"/>
                </a:lnTo>
                <a:lnTo>
                  <a:pt x="177694" y="2482435"/>
                </a:lnTo>
                <a:lnTo>
                  <a:pt x="198283" y="2522674"/>
                </a:lnTo>
                <a:lnTo>
                  <a:pt x="219889" y="2562292"/>
                </a:lnTo>
                <a:lnTo>
                  <a:pt x="242495" y="2601273"/>
                </a:lnTo>
                <a:lnTo>
                  <a:pt x="266084" y="2639599"/>
                </a:lnTo>
                <a:lnTo>
                  <a:pt x="290637" y="2677253"/>
                </a:lnTo>
                <a:lnTo>
                  <a:pt x="316139" y="2714217"/>
                </a:lnTo>
                <a:lnTo>
                  <a:pt x="342572" y="2750475"/>
                </a:lnTo>
                <a:lnTo>
                  <a:pt x="369918" y="2786008"/>
                </a:lnTo>
                <a:lnTo>
                  <a:pt x="398160" y="2820801"/>
                </a:lnTo>
                <a:lnTo>
                  <a:pt x="427282" y="2854835"/>
                </a:lnTo>
                <a:lnTo>
                  <a:pt x="457266" y="2888094"/>
                </a:lnTo>
                <a:lnTo>
                  <a:pt x="488094" y="2920560"/>
                </a:lnTo>
                <a:lnTo>
                  <a:pt x="519749" y="2952215"/>
                </a:lnTo>
                <a:lnTo>
                  <a:pt x="552215" y="2983044"/>
                </a:lnTo>
                <a:lnTo>
                  <a:pt x="585474" y="3013027"/>
                </a:lnTo>
                <a:lnTo>
                  <a:pt x="619508" y="3042149"/>
                </a:lnTo>
                <a:lnTo>
                  <a:pt x="654300" y="3070392"/>
                </a:lnTo>
                <a:lnTo>
                  <a:pt x="689834" y="3097738"/>
                </a:lnTo>
                <a:lnTo>
                  <a:pt x="726092" y="3124171"/>
                </a:lnTo>
                <a:lnTo>
                  <a:pt x="763056" y="3149673"/>
                </a:lnTo>
                <a:lnTo>
                  <a:pt x="800710" y="3174227"/>
                </a:lnTo>
                <a:lnTo>
                  <a:pt x="839036" y="3197816"/>
                </a:lnTo>
                <a:lnTo>
                  <a:pt x="878016" y="3220422"/>
                </a:lnTo>
                <a:lnTo>
                  <a:pt x="917635" y="3242028"/>
                </a:lnTo>
                <a:lnTo>
                  <a:pt x="957874" y="3262617"/>
                </a:lnTo>
                <a:lnTo>
                  <a:pt x="998716" y="3282172"/>
                </a:lnTo>
                <a:lnTo>
                  <a:pt x="1040144" y="3300675"/>
                </a:lnTo>
                <a:lnTo>
                  <a:pt x="1082141" y="3318110"/>
                </a:lnTo>
                <a:lnTo>
                  <a:pt x="1124690" y="3334458"/>
                </a:lnTo>
                <a:lnTo>
                  <a:pt x="1167772" y="3349703"/>
                </a:lnTo>
                <a:lnTo>
                  <a:pt x="1211372" y="3363828"/>
                </a:lnTo>
                <a:lnTo>
                  <a:pt x="1255471" y="3376815"/>
                </a:lnTo>
                <a:lnTo>
                  <a:pt x="1300053" y="3388647"/>
                </a:lnTo>
                <a:lnTo>
                  <a:pt x="1345100" y="3399307"/>
                </a:lnTo>
                <a:lnTo>
                  <a:pt x="1390595" y="3408777"/>
                </a:lnTo>
                <a:lnTo>
                  <a:pt x="1436521" y="3417040"/>
                </a:lnTo>
                <a:lnTo>
                  <a:pt x="1482860" y="3424080"/>
                </a:lnTo>
                <a:lnTo>
                  <a:pt x="1529596" y="3429878"/>
                </a:lnTo>
                <a:lnTo>
                  <a:pt x="1576711" y="3434418"/>
                </a:lnTo>
                <a:lnTo>
                  <a:pt x="1624187" y="3437682"/>
                </a:lnTo>
                <a:lnTo>
                  <a:pt x="1672008" y="3439653"/>
                </a:lnTo>
                <a:lnTo>
                  <a:pt x="1720157" y="3440314"/>
                </a:lnTo>
                <a:lnTo>
                  <a:pt x="1768304" y="3439653"/>
                </a:lnTo>
                <a:lnTo>
                  <a:pt x="1816125" y="3437682"/>
                </a:lnTo>
                <a:lnTo>
                  <a:pt x="1863601" y="3434418"/>
                </a:lnTo>
                <a:lnTo>
                  <a:pt x="1910715" y="3429878"/>
                </a:lnTo>
                <a:lnTo>
                  <a:pt x="1957451" y="3424080"/>
                </a:lnTo>
                <a:lnTo>
                  <a:pt x="2003790" y="3417040"/>
                </a:lnTo>
                <a:lnTo>
                  <a:pt x="2049715" y="3408777"/>
                </a:lnTo>
                <a:lnTo>
                  <a:pt x="2095210" y="3399307"/>
                </a:lnTo>
                <a:lnTo>
                  <a:pt x="2140257" y="3388647"/>
                </a:lnTo>
                <a:lnTo>
                  <a:pt x="2184838" y="3376815"/>
                </a:lnTo>
                <a:lnTo>
                  <a:pt x="2228938" y="3363828"/>
                </a:lnTo>
                <a:lnTo>
                  <a:pt x="2272537" y="3349703"/>
                </a:lnTo>
                <a:lnTo>
                  <a:pt x="2315619" y="3334458"/>
                </a:lnTo>
                <a:lnTo>
                  <a:pt x="2358168" y="3318110"/>
                </a:lnTo>
                <a:lnTo>
                  <a:pt x="2400164" y="3300675"/>
                </a:lnTo>
                <a:lnTo>
                  <a:pt x="2441592" y="3282172"/>
                </a:lnTo>
                <a:lnTo>
                  <a:pt x="2482435" y="3262617"/>
                </a:lnTo>
                <a:lnTo>
                  <a:pt x="2522674" y="3242028"/>
                </a:lnTo>
                <a:lnTo>
                  <a:pt x="2562292" y="3220422"/>
                </a:lnTo>
                <a:lnTo>
                  <a:pt x="2601273" y="3197816"/>
                </a:lnTo>
                <a:lnTo>
                  <a:pt x="2639599" y="3174227"/>
                </a:lnTo>
                <a:lnTo>
                  <a:pt x="2677253" y="3149673"/>
                </a:lnTo>
                <a:lnTo>
                  <a:pt x="2714217" y="3124171"/>
                </a:lnTo>
                <a:lnTo>
                  <a:pt x="2750475" y="3097738"/>
                </a:lnTo>
                <a:lnTo>
                  <a:pt x="2786008" y="3070392"/>
                </a:lnTo>
                <a:lnTo>
                  <a:pt x="2820801" y="3042149"/>
                </a:lnTo>
                <a:lnTo>
                  <a:pt x="2854835" y="3013027"/>
                </a:lnTo>
                <a:lnTo>
                  <a:pt x="2888094" y="2983044"/>
                </a:lnTo>
                <a:lnTo>
                  <a:pt x="2920560" y="2952215"/>
                </a:lnTo>
                <a:lnTo>
                  <a:pt x="2952215" y="2920560"/>
                </a:lnTo>
                <a:lnTo>
                  <a:pt x="2983044" y="2888094"/>
                </a:lnTo>
                <a:lnTo>
                  <a:pt x="3013027" y="2854835"/>
                </a:lnTo>
                <a:lnTo>
                  <a:pt x="3042149" y="2820801"/>
                </a:lnTo>
                <a:lnTo>
                  <a:pt x="3070392" y="2786008"/>
                </a:lnTo>
                <a:lnTo>
                  <a:pt x="3097738" y="2750475"/>
                </a:lnTo>
                <a:lnTo>
                  <a:pt x="3124171" y="2714217"/>
                </a:lnTo>
                <a:lnTo>
                  <a:pt x="3149673" y="2677253"/>
                </a:lnTo>
                <a:lnTo>
                  <a:pt x="3174227" y="2639599"/>
                </a:lnTo>
                <a:lnTo>
                  <a:pt x="3197816" y="2601273"/>
                </a:lnTo>
                <a:lnTo>
                  <a:pt x="3220422" y="2562292"/>
                </a:lnTo>
                <a:lnTo>
                  <a:pt x="3242028" y="2522674"/>
                </a:lnTo>
                <a:lnTo>
                  <a:pt x="3262617" y="2482435"/>
                </a:lnTo>
                <a:lnTo>
                  <a:pt x="3282172" y="2441592"/>
                </a:lnTo>
                <a:lnTo>
                  <a:pt x="3300675" y="2400164"/>
                </a:lnTo>
                <a:lnTo>
                  <a:pt x="3318110" y="2358168"/>
                </a:lnTo>
                <a:lnTo>
                  <a:pt x="3334458" y="2315619"/>
                </a:lnTo>
                <a:lnTo>
                  <a:pt x="3349703" y="2272537"/>
                </a:lnTo>
                <a:lnTo>
                  <a:pt x="3363828" y="2228938"/>
                </a:lnTo>
                <a:lnTo>
                  <a:pt x="3376815" y="2184838"/>
                </a:lnTo>
                <a:lnTo>
                  <a:pt x="3388647" y="2140257"/>
                </a:lnTo>
                <a:lnTo>
                  <a:pt x="3399307" y="2095210"/>
                </a:lnTo>
                <a:lnTo>
                  <a:pt x="3408777" y="2049715"/>
                </a:lnTo>
                <a:lnTo>
                  <a:pt x="3417040" y="2003790"/>
                </a:lnTo>
                <a:lnTo>
                  <a:pt x="3424080" y="1957451"/>
                </a:lnTo>
                <a:lnTo>
                  <a:pt x="3429878" y="1910715"/>
                </a:lnTo>
                <a:lnTo>
                  <a:pt x="3434418" y="1863601"/>
                </a:lnTo>
                <a:lnTo>
                  <a:pt x="3437682" y="1816125"/>
                </a:lnTo>
                <a:lnTo>
                  <a:pt x="3439653" y="1768304"/>
                </a:lnTo>
                <a:lnTo>
                  <a:pt x="3440314" y="1720157"/>
                </a:lnTo>
                <a:lnTo>
                  <a:pt x="3439653" y="1672009"/>
                </a:lnTo>
                <a:lnTo>
                  <a:pt x="3437682" y="1624188"/>
                </a:lnTo>
                <a:lnTo>
                  <a:pt x="3434418" y="1576712"/>
                </a:lnTo>
                <a:lnTo>
                  <a:pt x="3429878" y="1529598"/>
                </a:lnTo>
                <a:lnTo>
                  <a:pt x="3424080" y="1482862"/>
                </a:lnTo>
                <a:lnTo>
                  <a:pt x="3417040" y="1436523"/>
                </a:lnTo>
                <a:lnTo>
                  <a:pt x="3408777" y="1390598"/>
                </a:lnTo>
                <a:lnTo>
                  <a:pt x="3399307" y="1345103"/>
                </a:lnTo>
                <a:lnTo>
                  <a:pt x="3388647" y="1300056"/>
                </a:lnTo>
                <a:lnTo>
                  <a:pt x="3376815" y="1255475"/>
                </a:lnTo>
                <a:lnTo>
                  <a:pt x="3363828" y="1211376"/>
                </a:lnTo>
                <a:lnTo>
                  <a:pt x="3349703" y="1167776"/>
                </a:lnTo>
                <a:lnTo>
                  <a:pt x="3334458" y="1124694"/>
                </a:lnTo>
                <a:lnTo>
                  <a:pt x="3318110" y="1082146"/>
                </a:lnTo>
                <a:lnTo>
                  <a:pt x="3300675" y="1040149"/>
                </a:lnTo>
                <a:lnTo>
                  <a:pt x="3282172" y="998721"/>
                </a:lnTo>
                <a:lnTo>
                  <a:pt x="3262617" y="957879"/>
                </a:lnTo>
                <a:lnTo>
                  <a:pt x="3242028" y="917640"/>
                </a:lnTo>
                <a:lnTo>
                  <a:pt x="3220422" y="878021"/>
                </a:lnTo>
                <a:lnTo>
                  <a:pt x="3197816" y="839040"/>
                </a:lnTo>
                <a:lnTo>
                  <a:pt x="3174227" y="800714"/>
                </a:lnTo>
                <a:lnTo>
                  <a:pt x="3149673" y="763061"/>
                </a:lnTo>
                <a:lnTo>
                  <a:pt x="3124171" y="726096"/>
                </a:lnTo>
                <a:lnTo>
                  <a:pt x="3097738" y="689838"/>
                </a:lnTo>
                <a:lnTo>
                  <a:pt x="3070392" y="654305"/>
                </a:lnTo>
                <a:lnTo>
                  <a:pt x="3042149" y="619512"/>
                </a:lnTo>
                <a:lnTo>
                  <a:pt x="3013027" y="585478"/>
                </a:lnTo>
                <a:lnTo>
                  <a:pt x="2983044" y="552219"/>
                </a:lnTo>
                <a:lnTo>
                  <a:pt x="2952215" y="519753"/>
                </a:lnTo>
                <a:lnTo>
                  <a:pt x="2920560" y="488098"/>
                </a:lnTo>
                <a:lnTo>
                  <a:pt x="2888094" y="457269"/>
                </a:lnTo>
                <a:lnTo>
                  <a:pt x="2854835" y="427286"/>
                </a:lnTo>
                <a:lnTo>
                  <a:pt x="2820801" y="398164"/>
                </a:lnTo>
                <a:lnTo>
                  <a:pt x="2786008" y="369921"/>
                </a:lnTo>
                <a:lnTo>
                  <a:pt x="2750475" y="342575"/>
                </a:lnTo>
                <a:lnTo>
                  <a:pt x="2714217" y="316142"/>
                </a:lnTo>
                <a:lnTo>
                  <a:pt x="2677253" y="290640"/>
                </a:lnTo>
                <a:lnTo>
                  <a:pt x="2639599" y="266086"/>
                </a:lnTo>
                <a:lnTo>
                  <a:pt x="2601273" y="242498"/>
                </a:lnTo>
                <a:lnTo>
                  <a:pt x="2562292" y="219892"/>
                </a:lnTo>
                <a:lnTo>
                  <a:pt x="2522674" y="198285"/>
                </a:lnTo>
                <a:lnTo>
                  <a:pt x="2482435" y="177696"/>
                </a:lnTo>
                <a:lnTo>
                  <a:pt x="2441592" y="158141"/>
                </a:lnTo>
                <a:lnTo>
                  <a:pt x="2400164" y="139638"/>
                </a:lnTo>
                <a:lnTo>
                  <a:pt x="2358168" y="122203"/>
                </a:lnTo>
                <a:lnTo>
                  <a:pt x="2315619" y="105855"/>
                </a:lnTo>
                <a:lnTo>
                  <a:pt x="2272537" y="90610"/>
                </a:lnTo>
                <a:lnTo>
                  <a:pt x="2228938" y="76485"/>
                </a:lnTo>
                <a:lnTo>
                  <a:pt x="2184838" y="63498"/>
                </a:lnTo>
                <a:lnTo>
                  <a:pt x="2140257" y="51666"/>
                </a:lnTo>
                <a:lnTo>
                  <a:pt x="2095210" y="41006"/>
                </a:lnTo>
                <a:lnTo>
                  <a:pt x="2049715" y="31536"/>
                </a:lnTo>
                <a:lnTo>
                  <a:pt x="2003790" y="23273"/>
                </a:lnTo>
                <a:lnTo>
                  <a:pt x="1957451" y="16233"/>
                </a:lnTo>
                <a:lnTo>
                  <a:pt x="1910715" y="10435"/>
                </a:lnTo>
                <a:lnTo>
                  <a:pt x="1863601" y="5895"/>
                </a:lnTo>
                <a:lnTo>
                  <a:pt x="1816125" y="2631"/>
                </a:lnTo>
                <a:lnTo>
                  <a:pt x="1768304" y="660"/>
                </a:lnTo>
                <a:lnTo>
                  <a:pt x="1720157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0463603" y="1519290"/>
            <a:ext cx="2480310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585">
                <a:solidFill>
                  <a:srgbClr val="F4EDEA"/>
                </a:solidFill>
                <a:latin typeface="Tahoma"/>
                <a:cs typeface="Tahoma"/>
              </a:rPr>
              <a:t>Му</a:t>
            </a:r>
            <a:r>
              <a:rPr dirty="0" sz="4100" spc="484">
                <a:solidFill>
                  <a:srgbClr val="F4EDEA"/>
                </a:solidFill>
                <a:latin typeface="Tahoma"/>
                <a:cs typeface="Tahoma"/>
              </a:rPr>
              <a:t>р</a:t>
            </a:r>
            <a:r>
              <a:rPr dirty="0" sz="4100" spc="380">
                <a:solidFill>
                  <a:srgbClr val="F4EDEA"/>
                </a:solidFill>
                <a:latin typeface="Tahoma"/>
                <a:cs typeface="Tahoma"/>
              </a:rPr>
              <a:t>авьи</a:t>
            </a:r>
            <a:endParaRPr sz="4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834" y="2620370"/>
            <a:ext cx="5751195" cy="1232535"/>
          </a:xfrm>
          <a:prstGeom prst="rect"/>
          <a:solidFill>
            <a:srgbClr val="969191"/>
          </a:solidFill>
        </p:spPr>
        <p:txBody>
          <a:bodyPr wrap="square" lIns="0" tIns="2489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60"/>
              </a:spcBef>
            </a:pPr>
            <a:r>
              <a:rPr dirty="0" sz="4100" spc="455">
                <a:solidFill>
                  <a:srgbClr val="F4EDEA"/>
                </a:solidFill>
              </a:rPr>
              <a:t>Насекомые</a:t>
            </a:r>
            <a:endParaRPr sz="4100"/>
          </a:p>
        </p:txBody>
      </p:sp>
      <p:grpSp>
        <p:nvGrpSpPr>
          <p:cNvPr id="4" name="object 4"/>
          <p:cNvGrpSpPr/>
          <p:nvPr/>
        </p:nvGrpSpPr>
        <p:grpSpPr>
          <a:xfrm>
            <a:off x="6438358" y="332754"/>
            <a:ext cx="13218160" cy="10653395"/>
            <a:chOff x="6438358" y="332754"/>
            <a:chExt cx="13218160" cy="106533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8358" y="332754"/>
              <a:ext cx="9193223" cy="88282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11859" y="332764"/>
              <a:ext cx="4044222" cy="106530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8358" y="9141298"/>
              <a:ext cx="9193223" cy="184455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28665" y="6225674"/>
            <a:ext cx="4621530" cy="2259330"/>
          </a:xfrm>
          <a:prstGeom prst="rect">
            <a:avLst/>
          </a:prstGeom>
          <a:solidFill>
            <a:srgbClr val="F4EDEA"/>
          </a:solidFill>
          <a:ln w="10470">
            <a:solidFill>
              <a:srgbClr val="3C3835"/>
            </a:solidFill>
          </a:ln>
        </p:spPr>
        <p:txBody>
          <a:bodyPr wrap="square" lIns="0" tIns="561975" rIns="0" bIns="0" rtlCol="0" vert="horz">
            <a:spAutoFit/>
          </a:bodyPr>
          <a:lstStyle/>
          <a:p>
            <a:pPr marL="652145" marR="643890" indent="870585">
              <a:lnSpc>
                <a:spcPts val="4370"/>
              </a:lnSpc>
              <a:spcBef>
                <a:spcPts val="4425"/>
              </a:spcBef>
            </a:pPr>
            <a:r>
              <a:rPr dirty="0" sz="4100" spc="300">
                <a:solidFill>
                  <a:srgbClr val="3C3835"/>
                </a:solidFill>
                <a:latin typeface="Tahoma"/>
                <a:cs typeface="Tahoma"/>
              </a:rPr>
              <a:t>Муха- </a:t>
            </a:r>
            <a:r>
              <a:rPr dirty="0" sz="4100" spc="305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4100" spc="405">
                <a:solidFill>
                  <a:srgbClr val="3C3835"/>
                </a:solidFill>
                <a:latin typeface="Tahoma"/>
                <a:cs typeface="Tahoma"/>
              </a:rPr>
              <a:t>пч</a:t>
            </a:r>
            <a:r>
              <a:rPr dirty="0" sz="4100" spc="345">
                <a:solidFill>
                  <a:srgbClr val="3C3835"/>
                </a:solidFill>
                <a:latin typeface="Tahoma"/>
                <a:cs typeface="Tahoma"/>
              </a:rPr>
              <a:t>е</a:t>
            </a:r>
            <a:r>
              <a:rPr dirty="0" sz="4100" spc="434">
                <a:solidFill>
                  <a:srgbClr val="3C3835"/>
                </a:solidFill>
                <a:latin typeface="Tahoma"/>
                <a:cs typeface="Tahoma"/>
              </a:rPr>
              <a:t>ловид</a:t>
            </a:r>
            <a:r>
              <a:rPr dirty="0" sz="4100" spc="350">
                <a:solidFill>
                  <a:srgbClr val="3C3835"/>
                </a:solidFill>
                <a:latin typeface="Tahoma"/>
                <a:cs typeface="Tahoma"/>
              </a:rPr>
              <a:t>к</a:t>
            </a:r>
            <a:r>
              <a:rPr dirty="0" sz="4100" spc="275">
                <a:solidFill>
                  <a:srgbClr val="3C3835"/>
                </a:solidFill>
                <a:latin typeface="Tahoma"/>
                <a:cs typeface="Tahoma"/>
              </a:rPr>
              <a:t>а</a:t>
            </a:r>
            <a:endParaRPr sz="4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5" y="0"/>
            <a:ext cx="20100925" cy="11308715"/>
          </a:xfrm>
          <a:custGeom>
            <a:avLst/>
            <a:gdLst/>
            <a:ahLst/>
            <a:cxnLst/>
            <a:rect l="l" t="t" r="r" b="b"/>
            <a:pathLst>
              <a:path w="20100925" h="11308715">
                <a:moveTo>
                  <a:pt x="20100634" y="0"/>
                </a:moveTo>
                <a:lnTo>
                  <a:pt x="0" y="0"/>
                </a:lnTo>
                <a:lnTo>
                  <a:pt x="0" y="11308556"/>
                </a:lnTo>
                <a:lnTo>
                  <a:pt x="20100634" y="11308556"/>
                </a:lnTo>
                <a:lnTo>
                  <a:pt x="20100634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12356" y="370522"/>
            <a:ext cx="13053060" cy="10567670"/>
            <a:chOff x="312356" y="370522"/>
            <a:chExt cx="13053060" cy="105676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356" y="370522"/>
              <a:ext cx="8962813" cy="87573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55603" y="370522"/>
              <a:ext cx="4109592" cy="105675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356" y="9108290"/>
              <a:ext cx="8962813" cy="182974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88882" y="0"/>
            <a:ext cx="6090767" cy="587807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3851348" y="9527447"/>
            <a:ext cx="5751195" cy="1232535"/>
          </a:xfrm>
          <a:prstGeom prst="rect">
            <a:avLst/>
          </a:prstGeom>
          <a:solidFill>
            <a:srgbClr val="969191"/>
          </a:solidFill>
        </p:spPr>
        <p:txBody>
          <a:bodyPr wrap="square" lIns="0" tIns="2489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60"/>
              </a:spcBef>
            </a:pPr>
            <a:r>
              <a:rPr dirty="0" sz="4100" spc="455">
                <a:solidFill>
                  <a:srgbClr val="F4EDEA"/>
                </a:solidFill>
                <a:latin typeface="Tahoma"/>
                <a:cs typeface="Tahoma"/>
              </a:rPr>
              <a:t>Насекомые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079159" y="7330740"/>
            <a:ext cx="5295900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55">
                <a:solidFill>
                  <a:srgbClr val="3C3835"/>
                </a:solidFill>
                <a:latin typeface="Tahoma"/>
                <a:cs typeface="Tahoma"/>
              </a:rPr>
              <a:t>Медоносная</a:t>
            </a:r>
            <a:r>
              <a:rPr dirty="0" sz="4100" spc="-220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4100" spc="355">
                <a:solidFill>
                  <a:srgbClr val="3C3835"/>
                </a:solidFill>
                <a:latin typeface="Tahoma"/>
                <a:cs typeface="Tahoma"/>
              </a:rPr>
              <a:t>пчела</a:t>
            </a:r>
            <a:endParaRPr sz="4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223794"/>
            <a:ext cx="20103465" cy="10758170"/>
            <a:chOff x="0" y="223794"/>
            <a:chExt cx="20103465" cy="10758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7663" y="223794"/>
              <a:ext cx="9204170" cy="89152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51917" y="223794"/>
              <a:ext cx="5159916" cy="107581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7663" y="9119170"/>
              <a:ext cx="9204170" cy="186274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581094"/>
              <a:ext cx="20103465" cy="9942830"/>
            </a:xfrm>
            <a:custGeom>
              <a:avLst/>
              <a:gdLst/>
              <a:ahLst/>
              <a:cxnLst/>
              <a:rect l="l" t="t" r="r" b="b"/>
              <a:pathLst>
                <a:path w="20103465" h="9942830">
                  <a:moveTo>
                    <a:pt x="5750814" y="8709901"/>
                  </a:moveTo>
                  <a:lnTo>
                    <a:pt x="0" y="8709901"/>
                  </a:lnTo>
                  <a:lnTo>
                    <a:pt x="0" y="9942258"/>
                  </a:lnTo>
                  <a:lnTo>
                    <a:pt x="5750814" y="9942258"/>
                  </a:lnTo>
                  <a:lnTo>
                    <a:pt x="5750814" y="8709901"/>
                  </a:lnTo>
                  <a:close/>
                </a:path>
                <a:path w="20103465" h="9942830">
                  <a:moveTo>
                    <a:pt x="20102945" y="0"/>
                  </a:moveTo>
                  <a:lnTo>
                    <a:pt x="13520712" y="0"/>
                  </a:lnTo>
                  <a:lnTo>
                    <a:pt x="13520712" y="1232357"/>
                  </a:lnTo>
                  <a:lnTo>
                    <a:pt x="20102945" y="1232357"/>
                  </a:lnTo>
                  <a:lnTo>
                    <a:pt x="20102945" y="0"/>
                  </a:lnTo>
                  <a:close/>
                </a:path>
              </a:pathLst>
            </a:custGeom>
            <a:solidFill>
              <a:srgbClr val="F4EDE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277880" y="9524579"/>
            <a:ext cx="3195320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484">
                <a:solidFill>
                  <a:srgbClr val="B0A39B"/>
                </a:solidFill>
                <a:latin typeface="Tahoma"/>
                <a:cs typeface="Tahoma"/>
              </a:rPr>
              <a:t>На</a:t>
            </a:r>
            <a:r>
              <a:rPr dirty="0" sz="4100" spc="335">
                <a:solidFill>
                  <a:srgbClr val="B0A39B"/>
                </a:solidFill>
                <a:latin typeface="Tahoma"/>
                <a:cs typeface="Tahoma"/>
              </a:rPr>
              <a:t>с</a:t>
            </a:r>
            <a:r>
              <a:rPr dirty="0" sz="4100" spc="434">
                <a:solidFill>
                  <a:srgbClr val="B0A39B"/>
                </a:solidFill>
                <a:latin typeface="Tahoma"/>
                <a:cs typeface="Tahoma"/>
              </a:rPr>
              <a:t>е</a:t>
            </a:r>
            <a:r>
              <a:rPr dirty="0" sz="4100" spc="340">
                <a:solidFill>
                  <a:srgbClr val="B0A39B"/>
                </a:solidFill>
                <a:latin typeface="Tahoma"/>
                <a:cs typeface="Tahoma"/>
              </a:rPr>
              <a:t>к</a:t>
            </a:r>
            <a:r>
              <a:rPr dirty="0" sz="4100" spc="500">
                <a:solidFill>
                  <a:srgbClr val="B0A39B"/>
                </a:solidFill>
                <a:latin typeface="Tahoma"/>
                <a:cs typeface="Tahoma"/>
              </a:rPr>
              <a:t>омые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3532485">
              <a:lnSpc>
                <a:spcPct val="100000"/>
              </a:lnSpc>
              <a:spcBef>
                <a:spcPts val="120"/>
              </a:spcBef>
            </a:pPr>
            <a:r>
              <a:rPr dirty="0" spc="475"/>
              <a:t>Шмель</a:t>
            </a:r>
            <a:r>
              <a:rPr dirty="0" spc="-204"/>
              <a:t> </a:t>
            </a:r>
            <a:r>
              <a:rPr dirty="0" spc="385"/>
              <a:t>на</a:t>
            </a:r>
            <a:r>
              <a:rPr dirty="0" spc="-200"/>
              <a:t> </a:t>
            </a:r>
            <a:r>
              <a:rPr dirty="0" spc="430"/>
              <a:t>клевере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441284" cy="102386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18457" y="0"/>
              <a:ext cx="9685631" cy="109691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15829"/>
              <a:ext cx="10441284" cy="10927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18457" y="10946347"/>
              <a:ext cx="9685631" cy="3622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503798" y="433624"/>
              <a:ext cx="5913755" cy="5913755"/>
            </a:xfrm>
            <a:custGeom>
              <a:avLst/>
              <a:gdLst/>
              <a:ahLst/>
              <a:cxnLst/>
              <a:rect l="l" t="t" r="r" b="b"/>
              <a:pathLst>
                <a:path w="5913755" h="5913755">
                  <a:moveTo>
                    <a:pt x="2956590" y="0"/>
                  </a:moveTo>
                  <a:lnTo>
                    <a:pt x="2908181" y="388"/>
                  </a:lnTo>
                  <a:lnTo>
                    <a:pt x="2859959" y="1549"/>
                  </a:lnTo>
                  <a:lnTo>
                    <a:pt x="2811931" y="3477"/>
                  </a:lnTo>
                  <a:lnTo>
                    <a:pt x="2764102" y="6165"/>
                  </a:lnTo>
                  <a:lnTo>
                    <a:pt x="2716479" y="9609"/>
                  </a:lnTo>
                  <a:lnTo>
                    <a:pt x="2669067" y="13801"/>
                  </a:lnTo>
                  <a:lnTo>
                    <a:pt x="2621873" y="18737"/>
                  </a:lnTo>
                  <a:lnTo>
                    <a:pt x="2574902" y="24410"/>
                  </a:lnTo>
                  <a:lnTo>
                    <a:pt x="2528160" y="30814"/>
                  </a:lnTo>
                  <a:lnTo>
                    <a:pt x="2481653" y="37944"/>
                  </a:lnTo>
                  <a:lnTo>
                    <a:pt x="2435387" y="45793"/>
                  </a:lnTo>
                  <a:lnTo>
                    <a:pt x="2389367" y="54355"/>
                  </a:lnTo>
                  <a:lnTo>
                    <a:pt x="2343601" y="63626"/>
                  </a:lnTo>
                  <a:lnTo>
                    <a:pt x="2298093" y="73598"/>
                  </a:lnTo>
                  <a:lnTo>
                    <a:pt x="2252850" y="84266"/>
                  </a:lnTo>
                  <a:lnTo>
                    <a:pt x="2207877" y="95624"/>
                  </a:lnTo>
                  <a:lnTo>
                    <a:pt x="2163180" y="107666"/>
                  </a:lnTo>
                  <a:lnTo>
                    <a:pt x="2118766" y="120386"/>
                  </a:lnTo>
                  <a:lnTo>
                    <a:pt x="2074640" y="133778"/>
                  </a:lnTo>
                  <a:lnTo>
                    <a:pt x="2030808" y="147837"/>
                  </a:lnTo>
                  <a:lnTo>
                    <a:pt x="1987277" y="162556"/>
                  </a:lnTo>
                  <a:lnTo>
                    <a:pt x="1944051" y="177930"/>
                  </a:lnTo>
                  <a:lnTo>
                    <a:pt x="1901137" y="193952"/>
                  </a:lnTo>
                  <a:lnTo>
                    <a:pt x="1858540" y="210617"/>
                  </a:lnTo>
                  <a:lnTo>
                    <a:pt x="1816268" y="227918"/>
                  </a:lnTo>
                  <a:lnTo>
                    <a:pt x="1774324" y="245851"/>
                  </a:lnTo>
                  <a:lnTo>
                    <a:pt x="1732717" y="264408"/>
                  </a:lnTo>
                  <a:lnTo>
                    <a:pt x="1691450" y="283585"/>
                  </a:lnTo>
                  <a:lnTo>
                    <a:pt x="1650531" y="303375"/>
                  </a:lnTo>
                  <a:lnTo>
                    <a:pt x="1609965" y="323771"/>
                  </a:lnTo>
                  <a:lnTo>
                    <a:pt x="1569759" y="344770"/>
                  </a:lnTo>
                  <a:lnTo>
                    <a:pt x="1529917" y="366363"/>
                  </a:lnTo>
                  <a:lnTo>
                    <a:pt x="1490446" y="388547"/>
                  </a:lnTo>
                  <a:lnTo>
                    <a:pt x="1451352" y="411313"/>
                  </a:lnTo>
                  <a:lnTo>
                    <a:pt x="1412641" y="434658"/>
                  </a:lnTo>
                  <a:lnTo>
                    <a:pt x="1374318" y="458574"/>
                  </a:lnTo>
                  <a:lnTo>
                    <a:pt x="1336390" y="483056"/>
                  </a:lnTo>
                  <a:lnTo>
                    <a:pt x="1298862" y="508098"/>
                  </a:lnTo>
                  <a:lnTo>
                    <a:pt x="1261741" y="533694"/>
                  </a:lnTo>
                  <a:lnTo>
                    <a:pt x="1225032" y="559839"/>
                  </a:lnTo>
                  <a:lnTo>
                    <a:pt x="1188741" y="586525"/>
                  </a:lnTo>
                  <a:lnTo>
                    <a:pt x="1152874" y="613748"/>
                  </a:lnTo>
                  <a:lnTo>
                    <a:pt x="1117438" y="641502"/>
                  </a:lnTo>
                  <a:lnTo>
                    <a:pt x="1082437" y="669779"/>
                  </a:lnTo>
                  <a:lnTo>
                    <a:pt x="1047878" y="698576"/>
                  </a:lnTo>
                  <a:lnTo>
                    <a:pt x="1013766" y="727885"/>
                  </a:lnTo>
                  <a:lnTo>
                    <a:pt x="980108" y="757701"/>
                  </a:lnTo>
                  <a:lnTo>
                    <a:pt x="946910" y="788018"/>
                  </a:lnTo>
                  <a:lnTo>
                    <a:pt x="914177" y="818830"/>
                  </a:lnTo>
                  <a:lnTo>
                    <a:pt x="881916" y="850131"/>
                  </a:lnTo>
                  <a:lnTo>
                    <a:pt x="850132" y="881915"/>
                  </a:lnTo>
                  <a:lnTo>
                    <a:pt x="818831" y="914176"/>
                  </a:lnTo>
                  <a:lnTo>
                    <a:pt x="788019" y="946909"/>
                  </a:lnTo>
                  <a:lnTo>
                    <a:pt x="757702" y="980107"/>
                  </a:lnTo>
                  <a:lnTo>
                    <a:pt x="727886" y="1013764"/>
                  </a:lnTo>
                  <a:lnTo>
                    <a:pt x="698577" y="1047876"/>
                  </a:lnTo>
                  <a:lnTo>
                    <a:pt x="669780" y="1082435"/>
                  </a:lnTo>
                  <a:lnTo>
                    <a:pt x="641502" y="1117436"/>
                  </a:lnTo>
                  <a:lnTo>
                    <a:pt x="613749" y="1152872"/>
                  </a:lnTo>
                  <a:lnTo>
                    <a:pt x="586526" y="1188739"/>
                  </a:lnTo>
                  <a:lnTo>
                    <a:pt x="559839" y="1225030"/>
                  </a:lnTo>
                  <a:lnTo>
                    <a:pt x="533695" y="1261739"/>
                  </a:lnTo>
                  <a:lnTo>
                    <a:pt x="508099" y="1298860"/>
                  </a:lnTo>
                  <a:lnTo>
                    <a:pt x="483057" y="1336387"/>
                  </a:lnTo>
                  <a:lnTo>
                    <a:pt x="458574" y="1374315"/>
                  </a:lnTo>
                  <a:lnTo>
                    <a:pt x="434658" y="1412638"/>
                  </a:lnTo>
                  <a:lnTo>
                    <a:pt x="411314" y="1451349"/>
                  </a:lnTo>
                  <a:lnTo>
                    <a:pt x="388547" y="1490443"/>
                  </a:lnTo>
                  <a:lnTo>
                    <a:pt x="366364" y="1529914"/>
                  </a:lnTo>
                  <a:lnTo>
                    <a:pt x="344770" y="1569755"/>
                  </a:lnTo>
                  <a:lnTo>
                    <a:pt x="323772" y="1609962"/>
                  </a:lnTo>
                  <a:lnTo>
                    <a:pt x="303375" y="1650528"/>
                  </a:lnTo>
                  <a:lnTo>
                    <a:pt x="283585" y="1691446"/>
                  </a:lnTo>
                  <a:lnTo>
                    <a:pt x="264409" y="1732713"/>
                  </a:lnTo>
                  <a:lnTo>
                    <a:pt x="245851" y="1774320"/>
                  </a:lnTo>
                  <a:lnTo>
                    <a:pt x="227918" y="1816263"/>
                  </a:lnTo>
                  <a:lnTo>
                    <a:pt x="210617" y="1858536"/>
                  </a:lnTo>
                  <a:lnTo>
                    <a:pt x="193952" y="1901132"/>
                  </a:lnTo>
                  <a:lnTo>
                    <a:pt x="177930" y="1944046"/>
                  </a:lnTo>
                  <a:lnTo>
                    <a:pt x="162556" y="1987271"/>
                  </a:lnTo>
                  <a:lnTo>
                    <a:pt x="147837" y="2030803"/>
                  </a:lnTo>
                  <a:lnTo>
                    <a:pt x="133778" y="2074635"/>
                  </a:lnTo>
                  <a:lnTo>
                    <a:pt x="120386" y="2118760"/>
                  </a:lnTo>
                  <a:lnTo>
                    <a:pt x="107666" y="2163174"/>
                  </a:lnTo>
                  <a:lnTo>
                    <a:pt x="95624" y="2207871"/>
                  </a:lnTo>
                  <a:lnTo>
                    <a:pt x="84266" y="2252843"/>
                  </a:lnTo>
                  <a:lnTo>
                    <a:pt x="73598" y="2298086"/>
                  </a:lnTo>
                  <a:lnTo>
                    <a:pt x="63626" y="2343594"/>
                  </a:lnTo>
                  <a:lnTo>
                    <a:pt x="54355" y="2389360"/>
                  </a:lnTo>
                  <a:lnTo>
                    <a:pt x="45793" y="2435379"/>
                  </a:lnTo>
                  <a:lnTo>
                    <a:pt x="37944" y="2481645"/>
                  </a:lnTo>
                  <a:lnTo>
                    <a:pt x="30814" y="2528152"/>
                  </a:lnTo>
                  <a:lnTo>
                    <a:pt x="24410" y="2574894"/>
                  </a:lnTo>
                  <a:lnTo>
                    <a:pt x="18737" y="2621865"/>
                  </a:lnTo>
                  <a:lnTo>
                    <a:pt x="13801" y="2669059"/>
                  </a:lnTo>
                  <a:lnTo>
                    <a:pt x="9609" y="2716470"/>
                  </a:lnTo>
                  <a:lnTo>
                    <a:pt x="6165" y="2764093"/>
                  </a:lnTo>
                  <a:lnTo>
                    <a:pt x="3477" y="2811921"/>
                  </a:lnTo>
                  <a:lnTo>
                    <a:pt x="1549" y="2859949"/>
                  </a:lnTo>
                  <a:lnTo>
                    <a:pt x="388" y="2908170"/>
                  </a:lnTo>
                  <a:lnTo>
                    <a:pt x="0" y="2956580"/>
                  </a:lnTo>
                  <a:lnTo>
                    <a:pt x="388" y="3004989"/>
                  </a:lnTo>
                  <a:lnTo>
                    <a:pt x="1549" y="3053210"/>
                  </a:lnTo>
                  <a:lnTo>
                    <a:pt x="3477" y="3101238"/>
                  </a:lnTo>
                  <a:lnTo>
                    <a:pt x="6165" y="3149066"/>
                  </a:lnTo>
                  <a:lnTo>
                    <a:pt x="9609" y="3196689"/>
                  </a:lnTo>
                  <a:lnTo>
                    <a:pt x="13801" y="3244101"/>
                  </a:lnTo>
                  <a:lnTo>
                    <a:pt x="18737" y="3291295"/>
                  </a:lnTo>
                  <a:lnTo>
                    <a:pt x="24410" y="3338266"/>
                  </a:lnTo>
                  <a:lnTo>
                    <a:pt x="30814" y="3385007"/>
                  </a:lnTo>
                  <a:lnTo>
                    <a:pt x="37944" y="3431514"/>
                  </a:lnTo>
                  <a:lnTo>
                    <a:pt x="45793" y="3477780"/>
                  </a:lnTo>
                  <a:lnTo>
                    <a:pt x="54355" y="3523799"/>
                  </a:lnTo>
                  <a:lnTo>
                    <a:pt x="63626" y="3569565"/>
                  </a:lnTo>
                  <a:lnTo>
                    <a:pt x="73598" y="3615073"/>
                  </a:lnTo>
                  <a:lnTo>
                    <a:pt x="84266" y="3660316"/>
                  </a:lnTo>
                  <a:lnTo>
                    <a:pt x="95624" y="3705289"/>
                  </a:lnTo>
                  <a:lnTo>
                    <a:pt x="107666" y="3749985"/>
                  </a:lnTo>
                  <a:lnTo>
                    <a:pt x="120386" y="3794399"/>
                  </a:lnTo>
                  <a:lnTo>
                    <a:pt x="133778" y="3838525"/>
                  </a:lnTo>
                  <a:lnTo>
                    <a:pt x="147837" y="3882356"/>
                  </a:lnTo>
                  <a:lnTo>
                    <a:pt x="162556" y="3925888"/>
                  </a:lnTo>
                  <a:lnTo>
                    <a:pt x="177930" y="3969114"/>
                  </a:lnTo>
                  <a:lnTo>
                    <a:pt x="193952" y="4012027"/>
                  </a:lnTo>
                  <a:lnTo>
                    <a:pt x="210617" y="4054624"/>
                  </a:lnTo>
                  <a:lnTo>
                    <a:pt x="227918" y="4096896"/>
                  </a:lnTo>
                  <a:lnTo>
                    <a:pt x="245851" y="4138839"/>
                  </a:lnTo>
                  <a:lnTo>
                    <a:pt x="264409" y="4180447"/>
                  </a:lnTo>
                  <a:lnTo>
                    <a:pt x="283585" y="4221713"/>
                  </a:lnTo>
                  <a:lnTo>
                    <a:pt x="303375" y="4262632"/>
                  </a:lnTo>
                  <a:lnTo>
                    <a:pt x="323772" y="4303197"/>
                  </a:lnTo>
                  <a:lnTo>
                    <a:pt x="344770" y="4343404"/>
                  </a:lnTo>
                  <a:lnTo>
                    <a:pt x="366364" y="4383246"/>
                  </a:lnTo>
                  <a:lnTo>
                    <a:pt x="388547" y="4422716"/>
                  </a:lnTo>
                  <a:lnTo>
                    <a:pt x="411314" y="4461810"/>
                  </a:lnTo>
                  <a:lnTo>
                    <a:pt x="434658" y="4500521"/>
                  </a:lnTo>
                  <a:lnTo>
                    <a:pt x="458574" y="4538844"/>
                  </a:lnTo>
                  <a:lnTo>
                    <a:pt x="483057" y="4576772"/>
                  </a:lnTo>
                  <a:lnTo>
                    <a:pt x="508099" y="4614300"/>
                  </a:lnTo>
                  <a:lnTo>
                    <a:pt x="533695" y="4651421"/>
                  </a:lnTo>
                  <a:lnTo>
                    <a:pt x="559839" y="4688130"/>
                  </a:lnTo>
                  <a:lnTo>
                    <a:pt x="586526" y="4724420"/>
                  </a:lnTo>
                  <a:lnTo>
                    <a:pt x="613749" y="4760287"/>
                  </a:lnTo>
                  <a:lnTo>
                    <a:pt x="641502" y="4795724"/>
                  </a:lnTo>
                  <a:lnTo>
                    <a:pt x="669780" y="4830725"/>
                  </a:lnTo>
                  <a:lnTo>
                    <a:pt x="698577" y="4865284"/>
                  </a:lnTo>
                  <a:lnTo>
                    <a:pt x="727886" y="4899395"/>
                  </a:lnTo>
                  <a:lnTo>
                    <a:pt x="757702" y="4933052"/>
                  </a:lnTo>
                  <a:lnTo>
                    <a:pt x="788019" y="4966251"/>
                  </a:lnTo>
                  <a:lnTo>
                    <a:pt x="818831" y="4998983"/>
                  </a:lnTo>
                  <a:lnTo>
                    <a:pt x="850132" y="5031245"/>
                  </a:lnTo>
                  <a:lnTo>
                    <a:pt x="881916" y="5063029"/>
                  </a:lnTo>
                  <a:lnTo>
                    <a:pt x="914177" y="5094330"/>
                  </a:lnTo>
                  <a:lnTo>
                    <a:pt x="946910" y="5125141"/>
                  </a:lnTo>
                  <a:lnTo>
                    <a:pt x="980108" y="5155458"/>
                  </a:lnTo>
                  <a:lnTo>
                    <a:pt x="1013766" y="5185274"/>
                  </a:lnTo>
                  <a:lnTo>
                    <a:pt x="1047878" y="5214583"/>
                  </a:lnTo>
                  <a:lnTo>
                    <a:pt x="1082437" y="5243380"/>
                  </a:lnTo>
                  <a:lnTo>
                    <a:pt x="1117438" y="5271658"/>
                  </a:lnTo>
                  <a:lnTo>
                    <a:pt x="1152874" y="5299411"/>
                  </a:lnTo>
                  <a:lnTo>
                    <a:pt x="1188741" y="5326634"/>
                  </a:lnTo>
                  <a:lnTo>
                    <a:pt x="1225032" y="5353321"/>
                  </a:lnTo>
                  <a:lnTo>
                    <a:pt x="1261741" y="5379465"/>
                  </a:lnTo>
                  <a:lnTo>
                    <a:pt x="1298862" y="5405061"/>
                  </a:lnTo>
                  <a:lnTo>
                    <a:pt x="1336390" y="5430103"/>
                  </a:lnTo>
                  <a:lnTo>
                    <a:pt x="1374318" y="5454585"/>
                  </a:lnTo>
                  <a:lnTo>
                    <a:pt x="1412641" y="5478502"/>
                  </a:lnTo>
                  <a:lnTo>
                    <a:pt x="1451352" y="5501846"/>
                  </a:lnTo>
                  <a:lnTo>
                    <a:pt x="1490446" y="5524613"/>
                  </a:lnTo>
                  <a:lnTo>
                    <a:pt x="1529917" y="5546796"/>
                  </a:lnTo>
                  <a:lnTo>
                    <a:pt x="1569759" y="5568390"/>
                  </a:lnTo>
                  <a:lnTo>
                    <a:pt x="1609965" y="5589388"/>
                  </a:lnTo>
                  <a:lnTo>
                    <a:pt x="1650531" y="5609785"/>
                  </a:lnTo>
                  <a:lnTo>
                    <a:pt x="1691450" y="5629574"/>
                  </a:lnTo>
                  <a:lnTo>
                    <a:pt x="1732717" y="5648751"/>
                  </a:lnTo>
                  <a:lnTo>
                    <a:pt x="1774324" y="5667308"/>
                  </a:lnTo>
                  <a:lnTo>
                    <a:pt x="1816268" y="5685241"/>
                  </a:lnTo>
                  <a:lnTo>
                    <a:pt x="1858540" y="5702543"/>
                  </a:lnTo>
                  <a:lnTo>
                    <a:pt x="1901137" y="5719207"/>
                  </a:lnTo>
                  <a:lnTo>
                    <a:pt x="1944051" y="5735230"/>
                  </a:lnTo>
                  <a:lnTo>
                    <a:pt x="1987277" y="5750603"/>
                  </a:lnTo>
                  <a:lnTo>
                    <a:pt x="2030808" y="5765322"/>
                  </a:lnTo>
                  <a:lnTo>
                    <a:pt x="2074640" y="5779381"/>
                  </a:lnTo>
                  <a:lnTo>
                    <a:pt x="2118766" y="5792773"/>
                  </a:lnTo>
                  <a:lnTo>
                    <a:pt x="2163180" y="5805493"/>
                  </a:lnTo>
                  <a:lnTo>
                    <a:pt x="2207877" y="5817535"/>
                  </a:lnTo>
                  <a:lnTo>
                    <a:pt x="2252850" y="5828893"/>
                  </a:lnTo>
                  <a:lnTo>
                    <a:pt x="2298093" y="5839561"/>
                  </a:lnTo>
                  <a:lnTo>
                    <a:pt x="2343601" y="5849534"/>
                  </a:lnTo>
                  <a:lnTo>
                    <a:pt x="2389367" y="5858804"/>
                  </a:lnTo>
                  <a:lnTo>
                    <a:pt x="2435387" y="5867367"/>
                  </a:lnTo>
                  <a:lnTo>
                    <a:pt x="2481653" y="5875216"/>
                  </a:lnTo>
                  <a:lnTo>
                    <a:pt x="2528160" y="5882345"/>
                  </a:lnTo>
                  <a:lnTo>
                    <a:pt x="2574902" y="5888750"/>
                  </a:lnTo>
                  <a:lnTo>
                    <a:pt x="2621873" y="5894422"/>
                  </a:lnTo>
                  <a:lnTo>
                    <a:pt x="2669067" y="5899358"/>
                  </a:lnTo>
                  <a:lnTo>
                    <a:pt x="2716479" y="5903551"/>
                  </a:lnTo>
                  <a:lnTo>
                    <a:pt x="2764102" y="5906994"/>
                  </a:lnTo>
                  <a:lnTo>
                    <a:pt x="2811931" y="5909683"/>
                  </a:lnTo>
                  <a:lnTo>
                    <a:pt x="2859959" y="5911610"/>
                  </a:lnTo>
                  <a:lnTo>
                    <a:pt x="2908181" y="5912771"/>
                  </a:lnTo>
                  <a:lnTo>
                    <a:pt x="2956590" y="5913160"/>
                  </a:lnTo>
                  <a:lnTo>
                    <a:pt x="3004999" y="5912771"/>
                  </a:lnTo>
                  <a:lnTo>
                    <a:pt x="3053221" y="5911610"/>
                  </a:lnTo>
                  <a:lnTo>
                    <a:pt x="3101249" y="5909683"/>
                  </a:lnTo>
                  <a:lnTo>
                    <a:pt x="3149077" y="5906994"/>
                  </a:lnTo>
                  <a:lnTo>
                    <a:pt x="3196700" y="5903551"/>
                  </a:lnTo>
                  <a:lnTo>
                    <a:pt x="3244111" y="5899358"/>
                  </a:lnTo>
                  <a:lnTo>
                    <a:pt x="3291305" y="5894422"/>
                  </a:lnTo>
                  <a:lnTo>
                    <a:pt x="3338276" y="5888750"/>
                  </a:lnTo>
                  <a:lnTo>
                    <a:pt x="3385018" y="5882345"/>
                  </a:lnTo>
                  <a:lnTo>
                    <a:pt x="3431525" y="5875216"/>
                  </a:lnTo>
                  <a:lnTo>
                    <a:pt x="3477791" y="5867367"/>
                  </a:lnTo>
                  <a:lnTo>
                    <a:pt x="3523810" y="5858804"/>
                  </a:lnTo>
                  <a:lnTo>
                    <a:pt x="3569576" y="5849534"/>
                  </a:lnTo>
                  <a:lnTo>
                    <a:pt x="3615083" y="5839561"/>
                  </a:lnTo>
                  <a:lnTo>
                    <a:pt x="3660326" y="5828893"/>
                  </a:lnTo>
                  <a:lnTo>
                    <a:pt x="3705299" y="5817535"/>
                  </a:lnTo>
                  <a:lnTo>
                    <a:pt x="3749995" y="5805493"/>
                  </a:lnTo>
                  <a:lnTo>
                    <a:pt x="3794409" y="5792773"/>
                  </a:lnTo>
                  <a:lnTo>
                    <a:pt x="3838535" y="5779381"/>
                  </a:lnTo>
                  <a:lnTo>
                    <a:pt x="3882367" y="5765322"/>
                  </a:lnTo>
                  <a:lnTo>
                    <a:pt x="3925898" y="5750603"/>
                  </a:lnTo>
                  <a:lnTo>
                    <a:pt x="3969124" y="5735230"/>
                  </a:lnTo>
                  <a:lnTo>
                    <a:pt x="4012038" y="5719207"/>
                  </a:lnTo>
                  <a:lnTo>
                    <a:pt x="4054634" y="5702543"/>
                  </a:lnTo>
                  <a:lnTo>
                    <a:pt x="4096907" y="5685241"/>
                  </a:lnTo>
                  <a:lnTo>
                    <a:pt x="4138850" y="5667308"/>
                  </a:lnTo>
                  <a:lnTo>
                    <a:pt x="4180457" y="5648751"/>
                  </a:lnTo>
                  <a:lnTo>
                    <a:pt x="4221723" y="5629574"/>
                  </a:lnTo>
                  <a:lnTo>
                    <a:pt x="4262642" y="5609785"/>
                  </a:lnTo>
                  <a:lnTo>
                    <a:pt x="4303208" y="5589388"/>
                  </a:lnTo>
                  <a:lnTo>
                    <a:pt x="4343415" y="5568390"/>
                  </a:lnTo>
                  <a:lnTo>
                    <a:pt x="4383256" y="5546796"/>
                  </a:lnTo>
                  <a:lnTo>
                    <a:pt x="4422727" y="5524613"/>
                  </a:lnTo>
                  <a:lnTo>
                    <a:pt x="4461821" y="5501846"/>
                  </a:lnTo>
                  <a:lnTo>
                    <a:pt x="4500532" y="5478502"/>
                  </a:lnTo>
                  <a:lnTo>
                    <a:pt x="4538854" y="5454585"/>
                  </a:lnTo>
                  <a:lnTo>
                    <a:pt x="4576782" y="5430103"/>
                  </a:lnTo>
                  <a:lnTo>
                    <a:pt x="4614310" y="5405061"/>
                  </a:lnTo>
                  <a:lnTo>
                    <a:pt x="4651431" y="5379465"/>
                  </a:lnTo>
                  <a:lnTo>
                    <a:pt x="4688140" y="5353321"/>
                  </a:lnTo>
                  <a:lnTo>
                    <a:pt x="4724431" y="5326634"/>
                  </a:lnTo>
                  <a:lnTo>
                    <a:pt x="4760298" y="5299411"/>
                  </a:lnTo>
                  <a:lnTo>
                    <a:pt x="4795734" y="5271658"/>
                  </a:lnTo>
                  <a:lnTo>
                    <a:pt x="4830735" y="5243380"/>
                  </a:lnTo>
                  <a:lnTo>
                    <a:pt x="4865294" y="5214583"/>
                  </a:lnTo>
                  <a:lnTo>
                    <a:pt x="4899405" y="5185274"/>
                  </a:lnTo>
                  <a:lnTo>
                    <a:pt x="4933063" y="5155458"/>
                  </a:lnTo>
                  <a:lnTo>
                    <a:pt x="4966261" y="5125141"/>
                  </a:lnTo>
                  <a:lnTo>
                    <a:pt x="4998994" y="5094330"/>
                  </a:lnTo>
                  <a:lnTo>
                    <a:pt x="5031255" y="5063029"/>
                  </a:lnTo>
                  <a:lnTo>
                    <a:pt x="5063039" y="5031245"/>
                  </a:lnTo>
                  <a:lnTo>
                    <a:pt x="5094340" y="4998983"/>
                  </a:lnTo>
                  <a:lnTo>
                    <a:pt x="5125152" y="4966251"/>
                  </a:lnTo>
                  <a:lnTo>
                    <a:pt x="5155469" y="4933052"/>
                  </a:lnTo>
                  <a:lnTo>
                    <a:pt x="5185285" y="4899395"/>
                  </a:lnTo>
                  <a:lnTo>
                    <a:pt x="5214594" y="4865284"/>
                  </a:lnTo>
                  <a:lnTo>
                    <a:pt x="5243390" y="4830725"/>
                  </a:lnTo>
                  <a:lnTo>
                    <a:pt x="5271668" y="4795724"/>
                  </a:lnTo>
                  <a:lnTo>
                    <a:pt x="5299422" y="4760287"/>
                  </a:lnTo>
                  <a:lnTo>
                    <a:pt x="5326644" y="4724420"/>
                  </a:lnTo>
                  <a:lnTo>
                    <a:pt x="5353331" y="4688130"/>
                  </a:lnTo>
                  <a:lnTo>
                    <a:pt x="5379475" y="4651421"/>
                  </a:lnTo>
                  <a:lnTo>
                    <a:pt x="5405071" y="4614300"/>
                  </a:lnTo>
                  <a:lnTo>
                    <a:pt x="5430114" y="4576772"/>
                  </a:lnTo>
                  <a:lnTo>
                    <a:pt x="5454596" y="4538844"/>
                  </a:lnTo>
                  <a:lnTo>
                    <a:pt x="5478512" y="4500521"/>
                  </a:lnTo>
                  <a:lnTo>
                    <a:pt x="5501856" y="4461810"/>
                  </a:lnTo>
                  <a:lnTo>
                    <a:pt x="5524623" y="4422716"/>
                  </a:lnTo>
                  <a:lnTo>
                    <a:pt x="5546806" y="4383246"/>
                  </a:lnTo>
                  <a:lnTo>
                    <a:pt x="5568400" y="4343404"/>
                  </a:lnTo>
                  <a:lnTo>
                    <a:pt x="5589398" y="4303197"/>
                  </a:lnTo>
                  <a:lnTo>
                    <a:pt x="5609795" y="4262632"/>
                  </a:lnTo>
                  <a:lnTo>
                    <a:pt x="5629585" y="4221713"/>
                  </a:lnTo>
                  <a:lnTo>
                    <a:pt x="5648761" y="4180447"/>
                  </a:lnTo>
                  <a:lnTo>
                    <a:pt x="5667319" y="4138839"/>
                  </a:lnTo>
                  <a:lnTo>
                    <a:pt x="5685251" y="4096896"/>
                  </a:lnTo>
                  <a:lnTo>
                    <a:pt x="5702553" y="4054624"/>
                  </a:lnTo>
                  <a:lnTo>
                    <a:pt x="5719218" y="4012027"/>
                  </a:lnTo>
                  <a:lnTo>
                    <a:pt x="5735240" y="3969114"/>
                  </a:lnTo>
                  <a:lnTo>
                    <a:pt x="5750614" y="3925888"/>
                  </a:lnTo>
                  <a:lnTo>
                    <a:pt x="5765333" y="3882356"/>
                  </a:lnTo>
                  <a:lnTo>
                    <a:pt x="5779391" y="3838525"/>
                  </a:lnTo>
                  <a:lnTo>
                    <a:pt x="5792784" y="3794399"/>
                  </a:lnTo>
                  <a:lnTo>
                    <a:pt x="5805504" y="3749985"/>
                  </a:lnTo>
                  <a:lnTo>
                    <a:pt x="5817546" y="3705289"/>
                  </a:lnTo>
                  <a:lnTo>
                    <a:pt x="5828904" y="3660316"/>
                  </a:lnTo>
                  <a:lnTo>
                    <a:pt x="5839572" y="3615073"/>
                  </a:lnTo>
                  <a:lnTo>
                    <a:pt x="5849544" y="3569565"/>
                  </a:lnTo>
                  <a:lnTo>
                    <a:pt x="5858814" y="3523799"/>
                  </a:lnTo>
                  <a:lnTo>
                    <a:pt x="5867377" y="3477780"/>
                  </a:lnTo>
                  <a:lnTo>
                    <a:pt x="5875226" y="3431514"/>
                  </a:lnTo>
                  <a:lnTo>
                    <a:pt x="5882356" y="3385007"/>
                  </a:lnTo>
                  <a:lnTo>
                    <a:pt x="5888760" y="3338266"/>
                  </a:lnTo>
                  <a:lnTo>
                    <a:pt x="5894433" y="3291295"/>
                  </a:lnTo>
                  <a:lnTo>
                    <a:pt x="5899369" y="3244101"/>
                  </a:lnTo>
                  <a:lnTo>
                    <a:pt x="5903561" y="3196689"/>
                  </a:lnTo>
                  <a:lnTo>
                    <a:pt x="5907005" y="3149066"/>
                  </a:lnTo>
                  <a:lnTo>
                    <a:pt x="5909693" y="3101238"/>
                  </a:lnTo>
                  <a:lnTo>
                    <a:pt x="5911621" y="3053210"/>
                  </a:lnTo>
                  <a:lnTo>
                    <a:pt x="5912782" y="3004989"/>
                  </a:lnTo>
                  <a:lnTo>
                    <a:pt x="5913170" y="2956580"/>
                  </a:lnTo>
                  <a:lnTo>
                    <a:pt x="5912782" y="2908170"/>
                  </a:lnTo>
                  <a:lnTo>
                    <a:pt x="5911621" y="2859949"/>
                  </a:lnTo>
                  <a:lnTo>
                    <a:pt x="5909693" y="2811921"/>
                  </a:lnTo>
                  <a:lnTo>
                    <a:pt x="5907005" y="2764093"/>
                  </a:lnTo>
                  <a:lnTo>
                    <a:pt x="5903561" y="2716470"/>
                  </a:lnTo>
                  <a:lnTo>
                    <a:pt x="5899369" y="2669059"/>
                  </a:lnTo>
                  <a:lnTo>
                    <a:pt x="5894433" y="2621865"/>
                  </a:lnTo>
                  <a:lnTo>
                    <a:pt x="5888760" y="2574894"/>
                  </a:lnTo>
                  <a:lnTo>
                    <a:pt x="5882356" y="2528152"/>
                  </a:lnTo>
                  <a:lnTo>
                    <a:pt x="5875226" y="2481645"/>
                  </a:lnTo>
                  <a:lnTo>
                    <a:pt x="5867377" y="2435379"/>
                  </a:lnTo>
                  <a:lnTo>
                    <a:pt x="5858814" y="2389360"/>
                  </a:lnTo>
                  <a:lnTo>
                    <a:pt x="5849544" y="2343594"/>
                  </a:lnTo>
                  <a:lnTo>
                    <a:pt x="5839572" y="2298086"/>
                  </a:lnTo>
                  <a:lnTo>
                    <a:pt x="5828904" y="2252843"/>
                  </a:lnTo>
                  <a:lnTo>
                    <a:pt x="5817546" y="2207871"/>
                  </a:lnTo>
                  <a:lnTo>
                    <a:pt x="5805504" y="2163174"/>
                  </a:lnTo>
                  <a:lnTo>
                    <a:pt x="5792784" y="2118760"/>
                  </a:lnTo>
                  <a:lnTo>
                    <a:pt x="5779391" y="2074635"/>
                  </a:lnTo>
                  <a:lnTo>
                    <a:pt x="5765333" y="2030803"/>
                  </a:lnTo>
                  <a:lnTo>
                    <a:pt x="5750614" y="1987271"/>
                  </a:lnTo>
                  <a:lnTo>
                    <a:pt x="5735240" y="1944046"/>
                  </a:lnTo>
                  <a:lnTo>
                    <a:pt x="5719218" y="1901132"/>
                  </a:lnTo>
                  <a:lnTo>
                    <a:pt x="5702553" y="1858536"/>
                  </a:lnTo>
                  <a:lnTo>
                    <a:pt x="5685251" y="1816263"/>
                  </a:lnTo>
                  <a:lnTo>
                    <a:pt x="5667319" y="1774320"/>
                  </a:lnTo>
                  <a:lnTo>
                    <a:pt x="5648761" y="1732713"/>
                  </a:lnTo>
                  <a:lnTo>
                    <a:pt x="5629585" y="1691446"/>
                  </a:lnTo>
                  <a:lnTo>
                    <a:pt x="5609795" y="1650528"/>
                  </a:lnTo>
                  <a:lnTo>
                    <a:pt x="5589398" y="1609962"/>
                  </a:lnTo>
                  <a:lnTo>
                    <a:pt x="5568400" y="1569755"/>
                  </a:lnTo>
                  <a:lnTo>
                    <a:pt x="5546806" y="1529914"/>
                  </a:lnTo>
                  <a:lnTo>
                    <a:pt x="5524623" y="1490443"/>
                  </a:lnTo>
                  <a:lnTo>
                    <a:pt x="5501856" y="1451349"/>
                  </a:lnTo>
                  <a:lnTo>
                    <a:pt x="5478512" y="1412638"/>
                  </a:lnTo>
                  <a:lnTo>
                    <a:pt x="5454596" y="1374315"/>
                  </a:lnTo>
                  <a:lnTo>
                    <a:pt x="5430114" y="1336387"/>
                  </a:lnTo>
                  <a:lnTo>
                    <a:pt x="5405071" y="1298860"/>
                  </a:lnTo>
                  <a:lnTo>
                    <a:pt x="5379475" y="1261739"/>
                  </a:lnTo>
                  <a:lnTo>
                    <a:pt x="5353331" y="1225030"/>
                  </a:lnTo>
                  <a:lnTo>
                    <a:pt x="5326644" y="1188739"/>
                  </a:lnTo>
                  <a:lnTo>
                    <a:pt x="5299422" y="1152872"/>
                  </a:lnTo>
                  <a:lnTo>
                    <a:pt x="5271668" y="1117436"/>
                  </a:lnTo>
                  <a:lnTo>
                    <a:pt x="5243390" y="1082435"/>
                  </a:lnTo>
                  <a:lnTo>
                    <a:pt x="5214594" y="1047876"/>
                  </a:lnTo>
                  <a:lnTo>
                    <a:pt x="5185285" y="1013764"/>
                  </a:lnTo>
                  <a:lnTo>
                    <a:pt x="5155469" y="980107"/>
                  </a:lnTo>
                  <a:lnTo>
                    <a:pt x="5125152" y="946909"/>
                  </a:lnTo>
                  <a:lnTo>
                    <a:pt x="5094340" y="914176"/>
                  </a:lnTo>
                  <a:lnTo>
                    <a:pt x="5063039" y="881915"/>
                  </a:lnTo>
                  <a:lnTo>
                    <a:pt x="5031255" y="850131"/>
                  </a:lnTo>
                  <a:lnTo>
                    <a:pt x="4998994" y="818830"/>
                  </a:lnTo>
                  <a:lnTo>
                    <a:pt x="4966261" y="788018"/>
                  </a:lnTo>
                  <a:lnTo>
                    <a:pt x="4933063" y="757701"/>
                  </a:lnTo>
                  <a:lnTo>
                    <a:pt x="4899405" y="727885"/>
                  </a:lnTo>
                  <a:lnTo>
                    <a:pt x="4865294" y="698576"/>
                  </a:lnTo>
                  <a:lnTo>
                    <a:pt x="4830735" y="669779"/>
                  </a:lnTo>
                  <a:lnTo>
                    <a:pt x="4795734" y="641502"/>
                  </a:lnTo>
                  <a:lnTo>
                    <a:pt x="4760298" y="613748"/>
                  </a:lnTo>
                  <a:lnTo>
                    <a:pt x="4724431" y="586525"/>
                  </a:lnTo>
                  <a:lnTo>
                    <a:pt x="4688140" y="559839"/>
                  </a:lnTo>
                  <a:lnTo>
                    <a:pt x="4651431" y="533694"/>
                  </a:lnTo>
                  <a:lnTo>
                    <a:pt x="4614310" y="508098"/>
                  </a:lnTo>
                  <a:lnTo>
                    <a:pt x="4576782" y="483056"/>
                  </a:lnTo>
                  <a:lnTo>
                    <a:pt x="4538854" y="458574"/>
                  </a:lnTo>
                  <a:lnTo>
                    <a:pt x="4500532" y="434658"/>
                  </a:lnTo>
                  <a:lnTo>
                    <a:pt x="4461821" y="411313"/>
                  </a:lnTo>
                  <a:lnTo>
                    <a:pt x="4422727" y="388547"/>
                  </a:lnTo>
                  <a:lnTo>
                    <a:pt x="4383256" y="366363"/>
                  </a:lnTo>
                  <a:lnTo>
                    <a:pt x="4343415" y="344770"/>
                  </a:lnTo>
                  <a:lnTo>
                    <a:pt x="4303208" y="323771"/>
                  </a:lnTo>
                  <a:lnTo>
                    <a:pt x="4262642" y="303375"/>
                  </a:lnTo>
                  <a:lnTo>
                    <a:pt x="4221723" y="283585"/>
                  </a:lnTo>
                  <a:lnTo>
                    <a:pt x="4180457" y="264408"/>
                  </a:lnTo>
                  <a:lnTo>
                    <a:pt x="4138850" y="245851"/>
                  </a:lnTo>
                  <a:lnTo>
                    <a:pt x="4096907" y="227918"/>
                  </a:lnTo>
                  <a:lnTo>
                    <a:pt x="4054634" y="210617"/>
                  </a:lnTo>
                  <a:lnTo>
                    <a:pt x="4012038" y="193952"/>
                  </a:lnTo>
                  <a:lnTo>
                    <a:pt x="3969124" y="177930"/>
                  </a:lnTo>
                  <a:lnTo>
                    <a:pt x="3925898" y="162556"/>
                  </a:lnTo>
                  <a:lnTo>
                    <a:pt x="3882367" y="147837"/>
                  </a:lnTo>
                  <a:lnTo>
                    <a:pt x="3838535" y="133778"/>
                  </a:lnTo>
                  <a:lnTo>
                    <a:pt x="3794409" y="120386"/>
                  </a:lnTo>
                  <a:lnTo>
                    <a:pt x="3749995" y="107666"/>
                  </a:lnTo>
                  <a:lnTo>
                    <a:pt x="3705299" y="95624"/>
                  </a:lnTo>
                  <a:lnTo>
                    <a:pt x="3660326" y="84266"/>
                  </a:lnTo>
                  <a:lnTo>
                    <a:pt x="3615083" y="73598"/>
                  </a:lnTo>
                  <a:lnTo>
                    <a:pt x="3569576" y="63626"/>
                  </a:lnTo>
                  <a:lnTo>
                    <a:pt x="3523810" y="54355"/>
                  </a:lnTo>
                  <a:lnTo>
                    <a:pt x="3477791" y="45793"/>
                  </a:lnTo>
                  <a:lnTo>
                    <a:pt x="3431525" y="37944"/>
                  </a:lnTo>
                  <a:lnTo>
                    <a:pt x="3385018" y="30814"/>
                  </a:lnTo>
                  <a:lnTo>
                    <a:pt x="3338276" y="24410"/>
                  </a:lnTo>
                  <a:lnTo>
                    <a:pt x="3291305" y="18737"/>
                  </a:lnTo>
                  <a:lnTo>
                    <a:pt x="3244111" y="13801"/>
                  </a:lnTo>
                  <a:lnTo>
                    <a:pt x="3196700" y="9609"/>
                  </a:lnTo>
                  <a:lnTo>
                    <a:pt x="3149077" y="6165"/>
                  </a:lnTo>
                  <a:lnTo>
                    <a:pt x="3101249" y="3477"/>
                  </a:lnTo>
                  <a:lnTo>
                    <a:pt x="3053221" y="1549"/>
                  </a:lnTo>
                  <a:lnTo>
                    <a:pt x="3004999" y="388"/>
                  </a:lnTo>
                  <a:lnTo>
                    <a:pt x="2956590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822734" y="2549308"/>
            <a:ext cx="5275580" cy="1573530"/>
          </a:xfrm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796290" marR="5080" indent="-783590">
              <a:lnSpc>
                <a:spcPct val="100600"/>
              </a:lnSpc>
              <a:spcBef>
                <a:spcPts val="85"/>
              </a:spcBef>
            </a:pPr>
            <a:r>
              <a:rPr dirty="0" spc="295" b="1">
                <a:solidFill>
                  <a:srgbClr val="F4EDEA"/>
                </a:solidFill>
                <a:latin typeface="Tahoma"/>
                <a:cs typeface="Tahoma"/>
              </a:rPr>
              <a:t>НЕ</a:t>
            </a:r>
            <a:r>
              <a:rPr dirty="0" spc="-114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pc="275" b="1">
                <a:solidFill>
                  <a:srgbClr val="F4EDEA"/>
                </a:solidFill>
                <a:latin typeface="Tahoma"/>
                <a:cs typeface="Tahoma"/>
              </a:rPr>
              <a:t>ОБИЖАЙТЕ </a:t>
            </a:r>
            <a:r>
              <a:rPr dirty="0" spc="-1470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pc="155" b="1">
                <a:solidFill>
                  <a:srgbClr val="F4EDEA"/>
                </a:solidFill>
                <a:latin typeface="Tahoma"/>
                <a:cs typeface="Tahoma"/>
              </a:rPr>
              <a:t>БУКАШЕК!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9" y="0"/>
            <a:ext cx="20095845" cy="11304270"/>
          </a:xfrm>
          <a:custGeom>
            <a:avLst/>
            <a:gdLst/>
            <a:ahLst/>
            <a:cxnLst/>
            <a:rect l="l" t="t" r="r" b="b"/>
            <a:pathLst>
              <a:path w="20095845" h="11304270">
                <a:moveTo>
                  <a:pt x="20095670" y="0"/>
                </a:moveTo>
                <a:lnTo>
                  <a:pt x="0" y="0"/>
                </a:lnTo>
                <a:lnTo>
                  <a:pt x="0" y="11303812"/>
                </a:lnTo>
                <a:lnTo>
                  <a:pt x="20095670" y="11303812"/>
                </a:lnTo>
                <a:lnTo>
                  <a:pt x="2009567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785" y="294336"/>
            <a:ext cx="12599959" cy="107151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847954" y="3451015"/>
            <a:ext cx="6929120" cy="5937250"/>
          </a:xfrm>
          <a:prstGeom prst="rect">
            <a:avLst/>
          </a:prstGeom>
          <a:solidFill>
            <a:srgbClr val="96919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6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350">
              <a:latin typeface="Times New Roman"/>
              <a:cs typeface="Times New Roman"/>
            </a:endParaRPr>
          </a:p>
          <a:p>
            <a:pPr algn="ctr" marL="899160" marR="890269" indent="-1270">
              <a:lnSpc>
                <a:spcPts val="5140"/>
              </a:lnSpc>
              <a:spcBef>
                <a:spcPts val="5"/>
              </a:spcBef>
            </a:pPr>
            <a:r>
              <a:rPr dirty="0" sz="5050" spc="240" b="1">
                <a:solidFill>
                  <a:srgbClr val="F4EDEA"/>
                </a:solidFill>
                <a:latin typeface="Tahoma"/>
                <a:cs typeface="Tahoma"/>
              </a:rPr>
              <a:t>Строение </a:t>
            </a:r>
            <a:r>
              <a:rPr dirty="0" sz="5050" spc="245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185" b="1">
                <a:solidFill>
                  <a:srgbClr val="F4EDEA"/>
                </a:solidFill>
                <a:latin typeface="Tahoma"/>
                <a:cs typeface="Tahoma"/>
              </a:rPr>
              <a:t>насекомого </a:t>
            </a:r>
            <a:r>
              <a:rPr dirty="0" sz="5050" spc="190" b="1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dirty="0" sz="5050" spc="190">
                <a:solidFill>
                  <a:srgbClr val="F4EDEA"/>
                </a:solidFill>
                <a:latin typeface="Verdana"/>
                <a:cs typeface="Verdana"/>
              </a:rPr>
              <a:t>Вошь</a:t>
            </a:r>
            <a:r>
              <a:rPr dirty="0" sz="5050" spc="-450">
                <a:solidFill>
                  <a:srgbClr val="F4EDEA"/>
                </a:solidFill>
                <a:latin typeface="Verdana"/>
                <a:cs typeface="Verdana"/>
              </a:rPr>
              <a:t> </a:t>
            </a:r>
            <a:r>
              <a:rPr dirty="0" sz="5050" spc="-95">
                <a:solidFill>
                  <a:srgbClr val="F4EDEA"/>
                </a:solidFill>
                <a:latin typeface="Verdana"/>
                <a:cs typeface="Verdana"/>
              </a:rPr>
              <a:t>г</a:t>
            </a:r>
            <a:r>
              <a:rPr dirty="0" sz="5050" spc="140">
                <a:solidFill>
                  <a:srgbClr val="F4EDEA"/>
                </a:solidFill>
                <a:latin typeface="Verdana"/>
                <a:cs typeface="Verdana"/>
              </a:rPr>
              <a:t>о</a:t>
            </a:r>
            <a:r>
              <a:rPr dirty="0" sz="5050" spc="80">
                <a:solidFill>
                  <a:srgbClr val="F4EDEA"/>
                </a:solidFill>
                <a:latin typeface="Verdana"/>
                <a:cs typeface="Verdana"/>
              </a:rPr>
              <a:t>ловная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60991" y="1570472"/>
            <a:ext cx="1697989" cy="5911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00" spc="-29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3700" spc="35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3700" spc="315">
                <a:solidFill>
                  <a:srgbClr val="231F20"/>
                </a:solidFill>
                <a:latin typeface="Tahoma"/>
                <a:cs typeface="Tahoma"/>
              </a:rPr>
              <a:t>лова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18168" y="1570472"/>
            <a:ext cx="1270635" cy="59118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00" spc="415">
                <a:solidFill>
                  <a:srgbClr val="231F20"/>
                </a:solidFill>
              </a:rPr>
              <a:t>Ноги</a:t>
            </a:r>
            <a:endParaRPr sz="3700"/>
          </a:p>
        </p:txBody>
      </p:sp>
      <p:sp>
        <p:nvSpPr>
          <p:cNvPr id="7" name="object 7"/>
          <p:cNvSpPr txBox="1"/>
          <p:nvPr/>
        </p:nvSpPr>
        <p:spPr>
          <a:xfrm>
            <a:off x="3787572" y="7370738"/>
            <a:ext cx="2124710" cy="5911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00" spc="515">
                <a:solidFill>
                  <a:srgbClr val="231F20"/>
                </a:solidFill>
                <a:latin typeface="Tahoma"/>
                <a:cs typeface="Tahoma"/>
              </a:rPr>
              <a:t>Брюш</a:t>
            </a:r>
            <a:r>
              <a:rPr dirty="0" sz="3700" spc="31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3700" spc="36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89226" y="3923077"/>
            <a:ext cx="1406525" cy="5911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00" spc="-1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3700" spc="34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3700" spc="16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3700" spc="39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3700" spc="28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endParaRPr sz="3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299825"/>
          </a:xfrm>
          <a:custGeom>
            <a:avLst/>
            <a:gdLst/>
            <a:ahLst/>
            <a:cxnLst/>
            <a:rect l="l" t="t" r="r" b="b"/>
            <a:pathLst>
              <a:path w="20104100" h="11299825">
                <a:moveTo>
                  <a:pt x="20104099" y="0"/>
                </a:moveTo>
                <a:lnTo>
                  <a:pt x="0" y="0"/>
                </a:lnTo>
                <a:lnTo>
                  <a:pt x="0" y="11299792"/>
                </a:lnTo>
                <a:lnTo>
                  <a:pt x="20104099" y="11299792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978882" y="4406839"/>
            <a:ext cx="7125334" cy="1711960"/>
          </a:xfrm>
          <a:custGeom>
            <a:avLst/>
            <a:gdLst/>
            <a:ahLst/>
            <a:cxnLst/>
            <a:rect l="l" t="t" r="r" b="b"/>
            <a:pathLst>
              <a:path w="7125334" h="1711960">
                <a:moveTo>
                  <a:pt x="7125207" y="0"/>
                </a:moveTo>
                <a:lnTo>
                  <a:pt x="0" y="0"/>
                </a:lnTo>
                <a:lnTo>
                  <a:pt x="0" y="1711591"/>
                </a:lnTo>
                <a:lnTo>
                  <a:pt x="7125207" y="1711591"/>
                </a:lnTo>
                <a:lnTo>
                  <a:pt x="7125207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522090" y="3549813"/>
            <a:ext cx="3916045" cy="12344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900" spc="530" b="1">
                <a:solidFill>
                  <a:srgbClr val="3C3835"/>
                </a:solidFill>
                <a:latin typeface="Tahoma"/>
                <a:cs typeface="Tahoma"/>
              </a:rPr>
              <a:t>О</a:t>
            </a:r>
            <a:r>
              <a:rPr dirty="0" sz="7900" spc="130" b="1">
                <a:solidFill>
                  <a:srgbClr val="3C3835"/>
                </a:solidFill>
                <a:latin typeface="Tahoma"/>
                <a:cs typeface="Tahoma"/>
              </a:rPr>
              <a:t>т</a:t>
            </a:r>
            <a:r>
              <a:rPr dirty="0" sz="7900" spc="85" b="1">
                <a:solidFill>
                  <a:srgbClr val="3C3835"/>
                </a:solidFill>
                <a:latin typeface="Tahoma"/>
                <a:cs typeface="Tahoma"/>
              </a:rPr>
              <a:t>к</a:t>
            </a:r>
            <a:r>
              <a:rPr dirty="0" sz="7900" spc="15" b="1">
                <a:solidFill>
                  <a:srgbClr val="3C3835"/>
                </a:solidFill>
                <a:latin typeface="Tahoma"/>
                <a:cs typeface="Tahoma"/>
              </a:rPr>
              <a:t>у</a:t>
            </a:r>
            <a:r>
              <a:rPr dirty="0" sz="7900" spc="250" b="1">
                <a:solidFill>
                  <a:srgbClr val="3C3835"/>
                </a:solidFill>
                <a:latin typeface="Tahoma"/>
                <a:cs typeface="Tahoma"/>
              </a:rPr>
              <a:t>да</a:t>
            </a:r>
            <a:endParaRPr sz="7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51390" y="4576003"/>
            <a:ext cx="5258435" cy="2260600"/>
          </a:xfrm>
          <a:prstGeom prst="rect">
            <a:avLst/>
          </a:prstGeom>
        </p:spPr>
        <p:txBody>
          <a:bodyPr wrap="square" lIns="0" tIns="198755" rIns="0" bIns="0" rtlCol="0" vert="horz">
            <a:spAutoFit/>
          </a:bodyPr>
          <a:lstStyle/>
          <a:p>
            <a:pPr marL="12700" marR="5080" indent="433705">
              <a:lnSpc>
                <a:spcPts val="8080"/>
              </a:lnSpc>
              <a:spcBef>
                <a:spcPts val="1565"/>
              </a:spcBef>
            </a:pPr>
            <a:r>
              <a:rPr dirty="0" sz="7900" spc="295" b="1">
                <a:solidFill>
                  <a:srgbClr val="3C3835"/>
                </a:solidFill>
                <a:latin typeface="Tahoma"/>
                <a:cs typeface="Tahoma"/>
              </a:rPr>
              <a:t>берутся </a:t>
            </a:r>
            <a:r>
              <a:rPr dirty="0" sz="7900" spc="300" b="1">
                <a:solidFill>
                  <a:srgbClr val="3C3835"/>
                </a:solidFill>
                <a:latin typeface="Tahoma"/>
                <a:cs typeface="Tahoma"/>
              </a:rPr>
              <a:t> </a:t>
            </a:r>
            <a:r>
              <a:rPr dirty="0" sz="7900" spc="300" b="1">
                <a:solidFill>
                  <a:srgbClr val="3C3835"/>
                </a:solidFill>
                <a:latin typeface="Tahoma"/>
                <a:cs typeface="Tahoma"/>
              </a:rPr>
              <a:t>б</a:t>
            </a:r>
            <a:r>
              <a:rPr dirty="0" sz="7900" spc="280" b="1">
                <a:solidFill>
                  <a:srgbClr val="3C3835"/>
                </a:solidFill>
                <a:latin typeface="Tahoma"/>
                <a:cs typeface="Tahoma"/>
              </a:rPr>
              <a:t>абочк</a:t>
            </a:r>
            <a:r>
              <a:rPr dirty="0" sz="7900" spc="505" b="1">
                <a:solidFill>
                  <a:srgbClr val="3C3835"/>
                </a:solidFill>
                <a:latin typeface="Tahoma"/>
                <a:cs typeface="Tahoma"/>
              </a:rPr>
              <a:t>и</a:t>
            </a:r>
            <a:r>
              <a:rPr dirty="0" sz="7900" spc="195" b="1">
                <a:solidFill>
                  <a:srgbClr val="3C3835"/>
                </a:solidFill>
                <a:latin typeface="Tahoma"/>
                <a:cs typeface="Tahoma"/>
              </a:rPr>
              <a:t>?</a:t>
            </a:r>
            <a:endParaRPr sz="79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978887" y="7141353"/>
            <a:ext cx="7125334" cy="0"/>
          </a:xfrm>
          <a:custGeom>
            <a:avLst/>
            <a:gdLst/>
            <a:ahLst/>
            <a:cxnLst/>
            <a:rect l="l" t="t" r="r" b="b"/>
            <a:pathLst>
              <a:path w="7125334" h="0">
                <a:moveTo>
                  <a:pt x="0" y="0"/>
                </a:moveTo>
                <a:lnTo>
                  <a:pt x="7125217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978887" y="7346746"/>
            <a:ext cx="7125334" cy="0"/>
          </a:xfrm>
          <a:custGeom>
            <a:avLst/>
            <a:gdLst/>
            <a:ahLst/>
            <a:cxnLst/>
            <a:rect l="l" t="t" r="r" b="b"/>
            <a:pathLst>
              <a:path w="7125334" h="0">
                <a:moveTo>
                  <a:pt x="0" y="0"/>
                </a:moveTo>
                <a:lnTo>
                  <a:pt x="7125217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198" y="335235"/>
            <a:ext cx="12281887" cy="106205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9" y="0"/>
            <a:ext cx="20095845" cy="11304270"/>
          </a:xfrm>
          <a:custGeom>
            <a:avLst/>
            <a:gdLst/>
            <a:ahLst/>
            <a:cxnLst/>
            <a:rect l="l" t="t" r="r" b="b"/>
            <a:pathLst>
              <a:path w="20095845" h="11304270">
                <a:moveTo>
                  <a:pt x="20095670" y="0"/>
                </a:moveTo>
                <a:lnTo>
                  <a:pt x="0" y="0"/>
                </a:lnTo>
                <a:lnTo>
                  <a:pt x="0" y="11303812"/>
                </a:lnTo>
                <a:lnTo>
                  <a:pt x="20095670" y="11303812"/>
                </a:lnTo>
                <a:lnTo>
                  <a:pt x="2009567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209" y="171997"/>
            <a:ext cx="19768820" cy="10965180"/>
            <a:chOff x="4209" y="171997"/>
            <a:chExt cx="19768820" cy="109651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8811" y="171997"/>
              <a:ext cx="17194047" cy="109645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09" y="9805743"/>
              <a:ext cx="7230109" cy="747395"/>
            </a:xfrm>
            <a:custGeom>
              <a:avLst/>
              <a:gdLst/>
              <a:ahLst/>
              <a:cxnLst/>
              <a:rect l="l" t="t" r="r" b="b"/>
              <a:pathLst>
                <a:path w="7230109" h="747395">
                  <a:moveTo>
                    <a:pt x="7230020" y="0"/>
                  </a:moveTo>
                  <a:lnTo>
                    <a:pt x="0" y="0"/>
                  </a:lnTo>
                  <a:lnTo>
                    <a:pt x="0" y="747401"/>
                  </a:lnTo>
                  <a:lnTo>
                    <a:pt x="7230020" y="747401"/>
                  </a:lnTo>
                  <a:lnTo>
                    <a:pt x="7230020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2356" y="9832447"/>
            <a:ext cx="4900930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430"/>
              <a:t>Яйца</a:t>
            </a:r>
            <a:r>
              <a:rPr dirty="0" sz="3950" spc="-229"/>
              <a:t> </a:t>
            </a:r>
            <a:r>
              <a:rPr dirty="0" sz="3950" spc="440"/>
              <a:t>крапивницы</a:t>
            </a:r>
            <a:endParaRPr sz="39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9" y="2366"/>
            <a:ext cx="20095845" cy="11304270"/>
          </a:xfrm>
          <a:custGeom>
            <a:avLst/>
            <a:gdLst/>
            <a:ahLst/>
            <a:cxnLst/>
            <a:rect l="l" t="t" r="r" b="b"/>
            <a:pathLst>
              <a:path w="20095845" h="11304270">
                <a:moveTo>
                  <a:pt x="20095681" y="0"/>
                </a:moveTo>
                <a:lnTo>
                  <a:pt x="0" y="0"/>
                </a:lnTo>
                <a:lnTo>
                  <a:pt x="0" y="11303823"/>
                </a:lnTo>
                <a:lnTo>
                  <a:pt x="20095681" y="11303823"/>
                </a:lnTo>
                <a:lnTo>
                  <a:pt x="20095681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209" y="292393"/>
            <a:ext cx="19909790" cy="10802620"/>
            <a:chOff x="4209" y="292393"/>
            <a:chExt cx="19909790" cy="108026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9412" y="292393"/>
              <a:ext cx="16184306" cy="1080223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09" y="9808120"/>
              <a:ext cx="7230109" cy="747395"/>
            </a:xfrm>
            <a:custGeom>
              <a:avLst/>
              <a:gdLst/>
              <a:ahLst/>
              <a:cxnLst/>
              <a:rect l="l" t="t" r="r" b="b"/>
              <a:pathLst>
                <a:path w="7230109" h="747395">
                  <a:moveTo>
                    <a:pt x="7230020" y="0"/>
                  </a:moveTo>
                  <a:lnTo>
                    <a:pt x="0" y="0"/>
                  </a:lnTo>
                  <a:lnTo>
                    <a:pt x="0" y="747390"/>
                  </a:lnTo>
                  <a:lnTo>
                    <a:pt x="7230020" y="747390"/>
                  </a:lnTo>
                  <a:lnTo>
                    <a:pt x="7230020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2356" y="9834819"/>
            <a:ext cx="4900930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430"/>
              <a:t>Яйца</a:t>
            </a:r>
            <a:r>
              <a:rPr dirty="0" sz="3950" spc="-229"/>
              <a:t> </a:t>
            </a:r>
            <a:r>
              <a:rPr dirty="0" sz="3950" spc="440"/>
              <a:t>крапивницы</a:t>
            </a:r>
            <a:endParaRPr sz="39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букашки_</dc:title>
  <dcterms:created xsi:type="dcterms:W3CDTF">2022-11-30T12:43:30Z</dcterms:created>
  <dcterms:modified xsi:type="dcterms:W3CDTF">2022-11-30T12:43:30Z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2022-11-30T00:00:00Z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2022-11-30T00:00:00Z</vt:filetime>
  </property>
</Properties>
</file>