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39.jpg" ContentType="image/jpeg"/>
  <Override PartName="/ppt/media/image41.jpg" ContentType="image/jpeg"/>
  <Override PartName="/ppt/media/image43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78" y="5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13216" y="0"/>
            <a:ext cx="4998085" cy="2499360"/>
          </a:xfrm>
          <a:custGeom>
            <a:avLst/>
            <a:gdLst/>
            <a:ahLst/>
            <a:cxnLst/>
            <a:rect l="l" t="t" r="r" b="b"/>
            <a:pathLst>
              <a:path w="4998085" h="2499360">
                <a:moveTo>
                  <a:pt x="4997879" y="0"/>
                </a:moveTo>
                <a:lnTo>
                  <a:pt x="0" y="0"/>
                </a:lnTo>
                <a:lnTo>
                  <a:pt x="463" y="48600"/>
                </a:lnTo>
                <a:lnTo>
                  <a:pt x="1847" y="96975"/>
                </a:lnTo>
                <a:lnTo>
                  <a:pt x="4143" y="145116"/>
                </a:lnTo>
                <a:lnTo>
                  <a:pt x="7343" y="193015"/>
                </a:lnTo>
                <a:lnTo>
                  <a:pt x="11439" y="240664"/>
                </a:lnTo>
                <a:lnTo>
                  <a:pt x="16422" y="288054"/>
                </a:lnTo>
                <a:lnTo>
                  <a:pt x="22284" y="335176"/>
                </a:lnTo>
                <a:lnTo>
                  <a:pt x="29017" y="382023"/>
                </a:lnTo>
                <a:lnTo>
                  <a:pt x="36611" y="428586"/>
                </a:lnTo>
                <a:lnTo>
                  <a:pt x="45060" y="474856"/>
                </a:lnTo>
                <a:lnTo>
                  <a:pt x="54353" y="520826"/>
                </a:lnTo>
                <a:lnTo>
                  <a:pt x="64484" y="566486"/>
                </a:lnTo>
                <a:lnTo>
                  <a:pt x="75443" y="611829"/>
                </a:lnTo>
                <a:lnTo>
                  <a:pt x="87222" y="656846"/>
                </a:lnTo>
                <a:lnTo>
                  <a:pt x="99814" y="701528"/>
                </a:lnTo>
                <a:lnTo>
                  <a:pt x="113208" y="745868"/>
                </a:lnTo>
                <a:lnTo>
                  <a:pt x="127398" y="789857"/>
                </a:lnTo>
                <a:lnTo>
                  <a:pt x="142375" y="833487"/>
                </a:lnTo>
                <a:lnTo>
                  <a:pt x="158130" y="876749"/>
                </a:lnTo>
                <a:lnTo>
                  <a:pt x="174654" y="919634"/>
                </a:lnTo>
                <a:lnTo>
                  <a:pt x="191941" y="962135"/>
                </a:lnTo>
                <a:lnTo>
                  <a:pt x="209980" y="1004243"/>
                </a:lnTo>
                <a:lnTo>
                  <a:pt x="228765" y="1045950"/>
                </a:lnTo>
                <a:lnTo>
                  <a:pt x="248285" y="1087247"/>
                </a:lnTo>
                <a:lnTo>
                  <a:pt x="268534" y="1128126"/>
                </a:lnTo>
                <a:lnTo>
                  <a:pt x="289503" y="1168578"/>
                </a:lnTo>
                <a:lnTo>
                  <a:pt x="311182" y="1208596"/>
                </a:lnTo>
                <a:lnTo>
                  <a:pt x="333565" y="1248170"/>
                </a:lnTo>
                <a:lnTo>
                  <a:pt x="356642" y="1287293"/>
                </a:lnTo>
                <a:lnTo>
                  <a:pt x="380406" y="1325956"/>
                </a:lnTo>
                <a:lnTo>
                  <a:pt x="404847" y="1364151"/>
                </a:lnTo>
                <a:lnTo>
                  <a:pt x="429958" y="1401868"/>
                </a:lnTo>
                <a:lnTo>
                  <a:pt x="455729" y="1439101"/>
                </a:lnTo>
                <a:lnTo>
                  <a:pt x="482154" y="1475840"/>
                </a:lnTo>
                <a:lnTo>
                  <a:pt x="509222" y="1512078"/>
                </a:lnTo>
                <a:lnTo>
                  <a:pt x="536927" y="1547805"/>
                </a:lnTo>
                <a:lnTo>
                  <a:pt x="565259" y="1583014"/>
                </a:lnTo>
                <a:lnTo>
                  <a:pt x="594210" y="1617695"/>
                </a:lnTo>
                <a:lnTo>
                  <a:pt x="623772" y="1651841"/>
                </a:lnTo>
                <a:lnTo>
                  <a:pt x="653936" y="1685444"/>
                </a:lnTo>
                <a:lnTo>
                  <a:pt x="684695" y="1718494"/>
                </a:lnTo>
                <a:lnTo>
                  <a:pt x="716039" y="1750984"/>
                </a:lnTo>
                <a:lnTo>
                  <a:pt x="747960" y="1782905"/>
                </a:lnTo>
                <a:lnTo>
                  <a:pt x="780450" y="1814249"/>
                </a:lnTo>
                <a:lnTo>
                  <a:pt x="813500" y="1845007"/>
                </a:lnTo>
                <a:lnTo>
                  <a:pt x="847103" y="1875171"/>
                </a:lnTo>
                <a:lnTo>
                  <a:pt x="881249" y="1904733"/>
                </a:lnTo>
                <a:lnTo>
                  <a:pt x="915931" y="1933684"/>
                </a:lnTo>
                <a:lnTo>
                  <a:pt x="951140" y="1962016"/>
                </a:lnTo>
                <a:lnTo>
                  <a:pt x="986867" y="1989720"/>
                </a:lnTo>
                <a:lnTo>
                  <a:pt x="1023105" y="2016789"/>
                </a:lnTo>
                <a:lnTo>
                  <a:pt x="1059844" y="2043213"/>
                </a:lnTo>
                <a:lnTo>
                  <a:pt x="1097077" y="2068984"/>
                </a:lnTo>
                <a:lnTo>
                  <a:pt x="1134795" y="2094095"/>
                </a:lnTo>
                <a:lnTo>
                  <a:pt x="1172990" y="2118536"/>
                </a:lnTo>
                <a:lnTo>
                  <a:pt x="1211653" y="2142299"/>
                </a:lnTo>
                <a:lnTo>
                  <a:pt x="1250776" y="2165376"/>
                </a:lnTo>
                <a:lnTo>
                  <a:pt x="1290351" y="2187759"/>
                </a:lnTo>
                <a:lnTo>
                  <a:pt x="1330369" y="2209438"/>
                </a:lnTo>
                <a:lnTo>
                  <a:pt x="1370821" y="2230407"/>
                </a:lnTo>
                <a:lnTo>
                  <a:pt x="1411700" y="2250655"/>
                </a:lnTo>
                <a:lnTo>
                  <a:pt x="1452997" y="2270176"/>
                </a:lnTo>
                <a:lnTo>
                  <a:pt x="1494704" y="2288960"/>
                </a:lnTo>
                <a:lnTo>
                  <a:pt x="1536812" y="2307000"/>
                </a:lnTo>
                <a:lnTo>
                  <a:pt x="1579313" y="2324286"/>
                </a:lnTo>
                <a:lnTo>
                  <a:pt x="1622199" y="2340810"/>
                </a:lnTo>
                <a:lnTo>
                  <a:pt x="1665461" y="2356565"/>
                </a:lnTo>
                <a:lnTo>
                  <a:pt x="1709091" y="2371541"/>
                </a:lnTo>
                <a:lnTo>
                  <a:pt x="1753080" y="2385731"/>
                </a:lnTo>
                <a:lnTo>
                  <a:pt x="1797420" y="2399126"/>
                </a:lnTo>
                <a:lnTo>
                  <a:pt x="1842102" y="2411717"/>
                </a:lnTo>
                <a:lnTo>
                  <a:pt x="1887120" y="2423496"/>
                </a:lnTo>
                <a:lnTo>
                  <a:pt x="1932463" y="2434455"/>
                </a:lnTo>
                <a:lnTo>
                  <a:pt x="1978123" y="2444586"/>
                </a:lnTo>
                <a:lnTo>
                  <a:pt x="2024093" y="2453879"/>
                </a:lnTo>
                <a:lnTo>
                  <a:pt x="2070363" y="2462328"/>
                </a:lnTo>
                <a:lnTo>
                  <a:pt x="2116926" y="2469922"/>
                </a:lnTo>
                <a:lnTo>
                  <a:pt x="2163773" y="2476655"/>
                </a:lnTo>
                <a:lnTo>
                  <a:pt x="2210895" y="2482517"/>
                </a:lnTo>
                <a:lnTo>
                  <a:pt x="2258285" y="2487500"/>
                </a:lnTo>
                <a:lnTo>
                  <a:pt x="2305934" y="2491596"/>
                </a:lnTo>
                <a:lnTo>
                  <a:pt x="2353833" y="2494796"/>
                </a:lnTo>
                <a:lnTo>
                  <a:pt x="2401974" y="2497092"/>
                </a:lnTo>
                <a:lnTo>
                  <a:pt x="2450349" y="2498476"/>
                </a:lnTo>
                <a:lnTo>
                  <a:pt x="2498950" y="2498939"/>
                </a:lnTo>
                <a:lnTo>
                  <a:pt x="2547550" y="2498476"/>
                </a:lnTo>
                <a:lnTo>
                  <a:pt x="2595924" y="2497092"/>
                </a:lnTo>
                <a:lnTo>
                  <a:pt x="2644065" y="2494796"/>
                </a:lnTo>
                <a:lnTo>
                  <a:pt x="2691964" y="2491596"/>
                </a:lnTo>
                <a:lnTo>
                  <a:pt x="2739612" y="2487500"/>
                </a:lnTo>
                <a:lnTo>
                  <a:pt x="2787002" y="2482517"/>
                </a:lnTo>
                <a:lnTo>
                  <a:pt x="2834124" y="2476655"/>
                </a:lnTo>
                <a:lnTo>
                  <a:pt x="2880970" y="2469922"/>
                </a:lnTo>
                <a:lnTo>
                  <a:pt x="2927533" y="2462328"/>
                </a:lnTo>
                <a:lnTo>
                  <a:pt x="2973803" y="2453879"/>
                </a:lnTo>
                <a:lnTo>
                  <a:pt x="3019772" y="2444586"/>
                </a:lnTo>
                <a:lnTo>
                  <a:pt x="3065432" y="2434455"/>
                </a:lnTo>
                <a:lnTo>
                  <a:pt x="3110775" y="2423496"/>
                </a:lnTo>
                <a:lnTo>
                  <a:pt x="3155792" y="2411717"/>
                </a:lnTo>
                <a:lnTo>
                  <a:pt x="3200474" y="2399126"/>
                </a:lnTo>
                <a:lnTo>
                  <a:pt x="3244814" y="2385731"/>
                </a:lnTo>
                <a:lnTo>
                  <a:pt x="3288802" y="2371541"/>
                </a:lnTo>
                <a:lnTo>
                  <a:pt x="3332432" y="2356565"/>
                </a:lnTo>
                <a:lnTo>
                  <a:pt x="3375693" y="2340810"/>
                </a:lnTo>
                <a:lnTo>
                  <a:pt x="3418578" y="2324286"/>
                </a:lnTo>
                <a:lnTo>
                  <a:pt x="3461079" y="2307000"/>
                </a:lnTo>
                <a:lnTo>
                  <a:pt x="3503187" y="2288960"/>
                </a:lnTo>
                <a:lnTo>
                  <a:pt x="3544893" y="2270176"/>
                </a:lnTo>
                <a:lnTo>
                  <a:pt x="3586190" y="2250655"/>
                </a:lnTo>
                <a:lnTo>
                  <a:pt x="3627069" y="2230407"/>
                </a:lnTo>
                <a:lnTo>
                  <a:pt x="3667521" y="2209438"/>
                </a:lnTo>
                <a:lnTo>
                  <a:pt x="3707539" y="2187759"/>
                </a:lnTo>
                <a:lnTo>
                  <a:pt x="3747113" y="2165376"/>
                </a:lnTo>
                <a:lnTo>
                  <a:pt x="3786236" y="2142299"/>
                </a:lnTo>
                <a:lnTo>
                  <a:pt x="3824899" y="2118536"/>
                </a:lnTo>
                <a:lnTo>
                  <a:pt x="3863093" y="2094095"/>
                </a:lnTo>
                <a:lnTo>
                  <a:pt x="3900811" y="2068984"/>
                </a:lnTo>
                <a:lnTo>
                  <a:pt x="3938043" y="2043213"/>
                </a:lnTo>
                <a:lnTo>
                  <a:pt x="3974782" y="2016789"/>
                </a:lnTo>
                <a:lnTo>
                  <a:pt x="4011020" y="1989720"/>
                </a:lnTo>
                <a:lnTo>
                  <a:pt x="4046747" y="1962016"/>
                </a:lnTo>
                <a:lnTo>
                  <a:pt x="4081955" y="1933684"/>
                </a:lnTo>
                <a:lnTo>
                  <a:pt x="4116637" y="1904733"/>
                </a:lnTo>
                <a:lnTo>
                  <a:pt x="4150783" y="1875171"/>
                </a:lnTo>
                <a:lnTo>
                  <a:pt x="4184385" y="1845007"/>
                </a:lnTo>
                <a:lnTo>
                  <a:pt x="4217435" y="1814249"/>
                </a:lnTo>
                <a:lnTo>
                  <a:pt x="4249925" y="1782905"/>
                </a:lnTo>
                <a:lnTo>
                  <a:pt x="4281846" y="1750984"/>
                </a:lnTo>
                <a:lnTo>
                  <a:pt x="4313190" y="1718494"/>
                </a:lnTo>
                <a:lnTo>
                  <a:pt x="4343948" y="1685444"/>
                </a:lnTo>
                <a:lnTo>
                  <a:pt x="4374112" y="1651841"/>
                </a:lnTo>
                <a:lnTo>
                  <a:pt x="4403674" y="1617695"/>
                </a:lnTo>
                <a:lnTo>
                  <a:pt x="4432624" y="1583014"/>
                </a:lnTo>
                <a:lnTo>
                  <a:pt x="4460956" y="1547805"/>
                </a:lnTo>
                <a:lnTo>
                  <a:pt x="4488660" y="1512078"/>
                </a:lnTo>
                <a:lnTo>
                  <a:pt x="4515729" y="1475840"/>
                </a:lnTo>
                <a:lnTo>
                  <a:pt x="4542153" y="1439101"/>
                </a:lnTo>
                <a:lnTo>
                  <a:pt x="4567924" y="1401868"/>
                </a:lnTo>
                <a:lnTo>
                  <a:pt x="4593035" y="1364151"/>
                </a:lnTo>
                <a:lnTo>
                  <a:pt x="4617476" y="1325956"/>
                </a:lnTo>
                <a:lnTo>
                  <a:pt x="4641239" y="1287293"/>
                </a:lnTo>
                <a:lnTo>
                  <a:pt x="4664316" y="1248170"/>
                </a:lnTo>
                <a:lnTo>
                  <a:pt x="4686699" y="1208596"/>
                </a:lnTo>
                <a:lnTo>
                  <a:pt x="4708378" y="1168578"/>
                </a:lnTo>
                <a:lnTo>
                  <a:pt x="4729347" y="1128126"/>
                </a:lnTo>
                <a:lnTo>
                  <a:pt x="4749595" y="1087247"/>
                </a:lnTo>
                <a:lnTo>
                  <a:pt x="4769116" y="1045950"/>
                </a:lnTo>
                <a:lnTo>
                  <a:pt x="4787900" y="1004243"/>
                </a:lnTo>
                <a:lnTo>
                  <a:pt x="4805939" y="962135"/>
                </a:lnTo>
                <a:lnTo>
                  <a:pt x="4823225" y="919634"/>
                </a:lnTo>
                <a:lnTo>
                  <a:pt x="4839750" y="876749"/>
                </a:lnTo>
                <a:lnTo>
                  <a:pt x="4855505" y="833487"/>
                </a:lnTo>
                <a:lnTo>
                  <a:pt x="4870481" y="789857"/>
                </a:lnTo>
                <a:lnTo>
                  <a:pt x="4884671" y="745868"/>
                </a:lnTo>
                <a:lnTo>
                  <a:pt x="4898065" y="701528"/>
                </a:lnTo>
                <a:lnTo>
                  <a:pt x="4910657" y="656846"/>
                </a:lnTo>
                <a:lnTo>
                  <a:pt x="4922436" y="611829"/>
                </a:lnTo>
                <a:lnTo>
                  <a:pt x="4933395" y="566486"/>
                </a:lnTo>
                <a:lnTo>
                  <a:pt x="4943526" y="520826"/>
                </a:lnTo>
                <a:lnTo>
                  <a:pt x="4952819" y="474856"/>
                </a:lnTo>
                <a:lnTo>
                  <a:pt x="4961267" y="428586"/>
                </a:lnTo>
                <a:lnTo>
                  <a:pt x="4968862" y="382023"/>
                </a:lnTo>
                <a:lnTo>
                  <a:pt x="4975594" y="335176"/>
                </a:lnTo>
                <a:lnTo>
                  <a:pt x="4981456" y="288054"/>
                </a:lnTo>
                <a:lnTo>
                  <a:pt x="4986439" y="240664"/>
                </a:lnTo>
                <a:lnTo>
                  <a:pt x="4990535" y="193015"/>
                </a:lnTo>
                <a:lnTo>
                  <a:pt x="4993735" y="145116"/>
                </a:lnTo>
                <a:lnTo>
                  <a:pt x="4996032" y="96975"/>
                </a:lnTo>
                <a:lnTo>
                  <a:pt x="4997416" y="48600"/>
                </a:lnTo>
                <a:lnTo>
                  <a:pt x="4997879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53060" y="63650"/>
            <a:ext cx="18397979" cy="1311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1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1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1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30970" y="300751"/>
            <a:ext cx="13442158" cy="1234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1" i="0">
                <a:solidFill>
                  <a:srgbClr val="3C383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12" Type="http://schemas.openxmlformats.org/officeDocument/2006/relationships/image" Target="../media/image43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jpg"/><Relationship Id="rId4" Type="http://schemas.openxmlformats.org/officeDocument/2006/relationships/image" Target="../media/image35.jpg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5.png"/><Relationship Id="rId21" Type="http://schemas.openxmlformats.org/officeDocument/2006/relationships/image" Target="../media/image80.png"/><Relationship Id="rId42" Type="http://schemas.openxmlformats.org/officeDocument/2006/relationships/image" Target="../media/image101.png"/><Relationship Id="rId47" Type="http://schemas.openxmlformats.org/officeDocument/2006/relationships/image" Target="../media/image106.png"/><Relationship Id="rId63" Type="http://schemas.openxmlformats.org/officeDocument/2006/relationships/image" Target="../media/image122.png"/><Relationship Id="rId68" Type="http://schemas.openxmlformats.org/officeDocument/2006/relationships/image" Target="../media/image127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29" Type="http://schemas.openxmlformats.org/officeDocument/2006/relationships/image" Target="../media/image88.png"/><Relationship Id="rId11" Type="http://schemas.openxmlformats.org/officeDocument/2006/relationships/image" Target="../media/image70.png"/><Relationship Id="rId24" Type="http://schemas.openxmlformats.org/officeDocument/2006/relationships/image" Target="../media/image83.png"/><Relationship Id="rId32" Type="http://schemas.openxmlformats.org/officeDocument/2006/relationships/image" Target="../media/image91.png"/><Relationship Id="rId37" Type="http://schemas.openxmlformats.org/officeDocument/2006/relationships/image" Target="../media/image96.png"/><Relationship Id="rId40" Type="http://schemas.openxmlformats.org/officeDocument/2006/relationships/image" Target="../media/image99.png"/><Relationship Id="rId45" Type="http://schemas.openxmlformats.org/officeDocument/2006/relationships/image" Target="../media/image104.png"/><Relationship Id="rId53" Type="http://schemas.openxmlformats.org/officeDocument/2006/relationships/image" Target="../media/image112.png"/><Relationship Id="rId58" Type="http://schemas.openxmlformats.org/officeDocument/2006/relationships/image" Target="../media/image117.png"/><Relationship Id="rId66" Type="http://schemas.openxmlformats.org/officeDocument/2006/relationships/image" Target="../media/image125.png"/><Relationship Id="rId5" Type="http://schemas.openxmlformats.org/officeDocument/2006/relationships/image" Target="../media/image64.png"/><Relationship Id="rId61" Type="http://schemas.openxmlformats.org/officeDocument/2006/relationships/image" Target="../media/image120.png"/><Relationship Id="rId19" Type="http://schemas.openxmlformats.org/officeDocument/2006/relationships/image" Target="../media/image78.png"/><Relationship Id="rId14" Type="http://schemas.openxmlformats.org/officeDocument/2006/relationships/image" Target="../media/image73.png"/><Relationship Id="rId22" Type="http://schemas.openxmlformats.org/officeDocument/2006/relationships/image" Target="../media/image81.png"/><Relationship Id="rId27" Type="http://schemas.openxmlformats.org/officeDocument/2006/relationships/image" Target="../media/image86.png"/><Relationship Id="rId30" Type="http://schemas.openxmlformats.org/officeDocument/2006/relationships/image" Target="../media/image89.png"/><Relationship Id="rId35" Type="http://schemas.openxmlformats.org/officeDocument/2006/relationships/image" Target="../media/image94.png"/><Relationship Id="rId43" Type="http://schemas.openxmlformats.org/officeDocument/2006/relationships/image" Target="../media/image102.png"/><Relationship Id="rId48" Type="http://schemas.openxmlformats.org/officeDocument/2006/relationships/image" Target="../media/image107.png"/><Relationship Id="rId56" Type="http://schemas.openxmlformats.org/officeDocument/2006/relationships/image" Target="../media/image115.png"/><Relationship Id="rId64" Type="http://schemas.openxmlformats.org/officeDocument/2006/relationships/image" Target="../media/image123.png"/><Relationship Id="rId69" Type="http://schemas.openxmlformats.org/officeDocument/2006/relationships/image" Target="../media/image128.png"/><Relationship Id="rId8" Type="http://schemas.openxmlformats.org/officeDocument/2006/relationships/image" Target="../media/image67.png"/><Relationship Id="rId51" Type="http://schemas.openxmlformats.org/officeDocument/2006/relationships/image" Target="../media/image110.png"/><Relationship Id="rId3" Type="http://schemas.openxmlformats.org/officeDocument/2006/relationships/image" Target="../media/image62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5" Type="http://schemas.openxmlformats.org/officeDocument/2006/relationships/image" Target="../media/image84.png"/><Relationship Id="rId33" Type="http://schemas.openxmlformats.org/officeDocument/2006/relationships/image" Target="../media/image92.png"/><Relationship Id="rId38" Type="http://schemas.openxmlformats.org/officeDocument/2006/relationships/image" Target="../media/image97.png"/><Relationship Id="rId46" Type="http://schemas.openxmlformats.org/officeDocument/2006/relationships/image" Target="../media/image105.png"/><Relationship Id="rId59" Type="http://schemas.openxmlformats.org/officeDocument/2006/relationships/image" Target="../media/image118.png"/><Relationship Id="rId67" Type="http://schemas.openxmlformats.org/officeDocument/2006/relationships/image" Target="../media/image126.png"/><Relationship Id="rId20" Type="http://schemas.openxmlformats.org/officeDocument/2006/relationships/image" Target="../media/image79.png"/><Relationship Id="rId41" Type="http://schemas.openxmlformats.org/officeDocument/2006/relationships/image" Target="../media/image100.png"/><Relationship Id="rId54" Type="http://schemas.openxmlformats.org/officeDocument/2006/relationships/image" Target="../media/image113.png"/><Relationship Id="rId62" Type="http://schemas.openxmlformats.org/officeDocument/2006/relationships/image" Target="../media/image121.png"/><Relationship Id="rId70" Type="http://schemas.openxmlformats.org/officeDocument/2006/relationships/image" Target="../media/image1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28" Type="http://schemas.openxmlformats.org/officeDocument/2006/relationships/image" Target="../media/image87.png"/><Relationship Id="rId36" Type="http://schemas.openxmlformats.org/officeDocument/2006/relationships/image" Target="../media/image95.png"/><Relationship Id="rId49" Type="http://schemas.openxmlformats.org/officeDocument/2006/relationships/image" Target="../media/image108.png"/><Relationship Id="rId57" Type="http://schemas.openxmlformats.org/officeDocument/2006/relationships/image" Target="../media/image116.png"/><Relationship Id="rId10" Type="http://schemas.openxmlformats.org/officeDocument/2006/relationships/image" Target="../media/image69.png"/><Relationship Id="rId31" Type="http://schemas.openxmlformats.org/officeDocument/2006/relationships/image" Target="../media/image90.png"/><Relationship Id="rId44" Type="http://schemas.openxmlformats.org/officeDocument/2006/relationships/image" Target="../media/image103.png"/><Relationship Id="rId52" Type="http://schemas.openxmlformats.org/officeDocument/2006/relationships/image" Target="../media/image111.png"/><Relationship Id="rId60" Type="http://schemas.openxmlformats.org/officeDocument/2006/relationships/image" Target="../media/image119.png"/><Relationship Id="rId65" Type="http://schemas.openxmlformats.org/officeDocument/2006/relationships/image" Target="../media/image12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9" Type="http://schemas.openxmlformats.org/officeDocument/2006/relationships/image" Target="../media/image98.png"/><Relationship Id="rId34" Type="http://schemas.openxmlformats.org/officeDocument/2006/relationships/image" Target="../media/image93.png"/><Relationship Id="rId50" Type="http://schemas.openxmlformats.org/officeDocument/2006/relationships/image" Target="../media/image109.png"/><Relationship Id="rId55" Type="http://schemas.openxmlformats.org/officeDocument/2006/relationships/image" Target="../media/image1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81745" y="0"/>
            <a:ext cx="14822805" cy="11308715"/>
          </a:xfrm>
          <a:custGeom>
            <a:avLst/>
            <a:gdLst/>
            <a:ahLst/>
            <a:cxnLst/>
            <a:rect l="l" t="t" r="r" b="b"/>
            <a:pathLst>
              <a:path w="14822805" h="11308715">
                <a:moveTo>
                  <a:pt x="0" y="11308556"/>
                </a:moveTo>
                <a:lnTo>
                  <a:pt x="14822354" y="11308556"/>
                </a:lnTo>
                <a:lnTo>
                  <a:pt x="14822354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5281930" cy="11308715"/>
          </a:xfrm>
          <a:custGeom>
            <a:avLst/>
            <a:gdLst/>
            <a:ahLst/>
            <a:cxnLst/>
            <a:rect l="l" t="t" r="r" b="b"/>
            <a:pathLst>
              <a:path w="5281930" h="11308715">
                <a:moveTo>
                  <a:pt x="5281744" y="0"/>
                </a:moveTo>
                <a:lnTo>
                  <a:pt x="0" y="0"/>
                </a:lnTo>
                <a:lnTo>
                  <a:pt x="0" y="11308556"/>
                </a:lnTo>
                <a:lnTo>
                  <a:pt x="5281744" y="11308556"/>
                </a:lnTo>
                <a:lnTo>
                  <a:pt x="5281744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896" y="3017295"/>
            <a:ext cx="13506450" cy="2011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0" spc="-620" dirty="0"/>
              <a:t>Шаг</a:t>
            </a:r>
            <a:r>
              <a:rPr sz="13000" spc="-760" dirty="0"/>
              <a:t> </a:t>
            </a:r>
            <a:r>
              <a:rPr sz="13000" spc="-705" dirty="0"/>
              <a:t>в</a:t>
            </a:r>
            <a:r>
              <a:rPr sz="13000" spc="-760" dirty="0"/>
              <a:t> </a:t>
            </a:r>
            <a:r>
              <a:rPr sz="13000" spc="-165" dirty="0"/>
              <a:t>прир</a:t>
            </a:r>
            <a:r>
              <a:rPr sz="13000" spc="-509" dirty="0"/>
              <a:t>о</a:t>
            </a:r>
            <a:r>
              <a:rPr sz="13000" spc="-160" dirty="0"/>
              <a:t>ду</a:t>
            </a:r>
            <a:endParaRPr sz="13000"/>
          </a:p>
        </p:txBody>
      </p:sp>
      <p:grpSp>
        <p:nvGrpSpPr>
          <p:cNvPr id="5" name="object 5"/>
          <p:cNvGrpSpPr/>
          <p:nvPr/>
        </p:nvGrpSpPr>
        <p:grpSpPr>
          <a:xfrm>
            <a:off x="3008280" y="5654276"/>
            <a:ext cx="4589145" cy="4589145"/>
            <a:chOff x="3008280" y="5654276"/>
            <a:chExt cx="4589145" cy="4589145"/>
          </a:xfrm>
        </p:grpSpPr>
        <p:sp>
          <p:nvSpPr>
            <p:cNvPr id="6" name="object 6"/>
            <p:cNvSpPr/>
            <p:nvPr/>
          </p:nvSpPr>
          <p:spPr>
            <a:xfrm>
              <a:off x="3008280" y="5654276"/>
              <a:ext cx="4589145" cy="4589145"/>
            </a:xfrm>
            <a:custGeom>
              <a:avLst/>
              <a:gdLst/>
              <a:ahLst/>
              <a:cxnLst/>
              <a:rect l="l" t="t" r="r" b="b"/>
              <a:pathLst>
                <a:path w="4589145" h="4589145">
                  <a:moveTo>
                    <a:pt x="2294495" y="0"/>
                  </a:moveTo>
                  <a:lnTo>
                    <a:pt x="2245876" y="504"/>
                  </a:lnTo>
                  <a:lnTo>
                    <a:pt x="2197504" y="2012"/>
                  </a:lnTo>
                  <a:lnTo>
                    <a:pt x="2149388" y="4514"/>
                  </a:lnTo>
                  <a:lnTo>
                    <a:pt x="2101539" y="7998"/>
                  </a:lnTo>
                  <a:lnTo>
                    <a:pt x="2053966" y="12456"/>
                  </a:lnTo>
                  <a:lnTo>
                    <a:pt x="2006680" y="17877"/>
                  </a:lnTo>
                  <a:lnTo>
                    <a:pt x="1959690" y="24251"/>
                  </a:lnTo>
                  <a:lnTo>
                    <a:pt x="1913006" y="31569"/>
                  </a:lnTo>
                  <a:lnTo>
                    <a:pt x="1866638" y="39821"/>
                  </a:lnTo>
                  <a:lnTo>
                    <a:pt x="1820597" y="48996"/>
                  </a:lnTo>
                  <a:lnTo>
                    <a:pt x="1774892" y="59084"/>
                  </a:lnTo>
                  <a:lnTo>
                    <a:pt x="1729533" y="70076"/>
                  </a:lnTo>
                  <a:lnTo>
                    <a:pt x="1684530" y="81962"/>
                  </a:lnTo>
                  <a:lnTo>
                    <a:pt x="1639893" y="94731"/>
                  </a:lnTo>
                  <a:lnTo>
                    <a:pt x="1595632" y="108374"/>
                  </a:lnTo>
                  <a:lnTo>
                    <a:pt x="1551757" y="122881"/>
                  </a:lnTo>
                  <a:lnTo>
                    <a:pt x="1508278" y="138242"/>
                  </a:lnTo>
                  <a:lnTo>
                    <a:pt x="1465204" y="154446"/>
                  </a:lnTo>
                  <a:lnTo>
                    <a:pt x="1422547" y="171485"/>
                  </a:lnTo>
                  <a:lnTo>
                    <a:pt x="1380315" y="189347"/>
                  </a:lnTo>
                  <a:lnTo>
                    <a:pt x="1338519" y="208023"/>
                  </a:lnTo>
                  <a:lnTo>
                    <a:pt x="1297168" y="227504"/>
                  </a:lnTo>
                  <a:lnTo>
                    <a:pt x="1256274" y="247778"/>
                  </a:lnTo>
                  <a:lnTo>
                    <a:pt x="1215844" y="268837"/>
                  </a:lnTo>
                  <a:lnTo>
                    <a:pt x="1175891" y="290670"/>
                  </a:lnTo>
                  <a:lnTo>
                    <a:pt x="1136423" y="313267"/>
                  </a:lnTo>
                  <a:lnTo>
                    <a:pt x="1097450" y="336618"/>
                  </a:lnTo>
                  <a:lnTo>
                    <a:pt x="1058982" y="360714"/>
                  </a:lnTo>
                  <a:lnTo>
                    <a:pt x="1021030" y="385544"/>
                  </a:lnTo>
                  <a:lnTo>
                    <a:pt x="983604" y="411099"/>
                  </a:lnTo>
                  <a:lnTo>
                    <a:pt x="946712" y="437368"/>
                  </a:lnTo>
                  <a:lnTo>
                    <a:pt x="910366" y="464341"/>
                  </a:lnTo>
                  <a:lnTo>
                    <a:pt x="874575" y="492009"/>
                  </a:lnTo>
                  <a:lnTo>
                    <a:pt x="839349" y="520361"/>
                  </a:lnTo>
                  <a:lnTo>
                    <a:pt x="804698" y="549389"/>
                  </a:lnTo>
                  <a:lnTo>
                    <a:pt x="770632" y="579080"/>
                  </a:lnTo>
                  <a:lnTo>
                    <a:pt x="737161" y="609427"/>
                  </a:lnTo>
                  <a:lnTo>
                    <a:pt x="704295" y="640418"/>
                  </a:lnTo>
                  <a:lnTo>
                    <a:pt x="672044" y="672044"/>
                  </a:lnTo>
                  <a:lnTo>
                    <a:pt x="640418" y="704295"/>
                  </a:lnTo>
                  <a:lnTo>
                    <a:pt x="609427" y="737161"/>
                  </a:lnTo>
                  <a:lnTo>
                    <a:pt x="579080" y="770632"/>
                  </a:lnTo>
                  <a:lnTo>
                    <a:pt x="549389" y="804698"/>
                  </a:lnTo>
                  <a:lnTo>
                    <a:pt x="520361" y="839349"/>
                  </a:lnTo>
                  <a:lnTo>
                    <a:pt x="492009" y="874575"/>
                  </a:lnTo>
                  <a:lnTo>
                    <a:pt x="464341" y="910366"/>
                  </a:lnTo>
                  <a:lnTo>
                    <a:pt x="437368" y="946712"/>
                  </a:lnTo>
                  <a:lnTo>
                    <a:pt x="411099" y="983604"/>
                  </a:lnTo>
                  <a:lnTo>
                    <a:pt x="385544" y="1021030"/>
                  </a:lnTo>
                  <a:lnTo>
                    <a:pt x="360714" y="1058982"/>
                  </a:lnTo>
                  <a:lnTo>
                    <a:pt x="336618" y="1097450"/>
                  </a:lnTo>
                  <a:lnTo>
                    <a:pt x="313267" y="1136423"/>
                  </a:lnTo>
                  <a:lnTo>
                    <a:pt x="290670" y="1175891"/>
                  </a:lnTo>
                  <a:lnTo>
                    <a:pt x="268837" y="1215844"/>
                  </a:lnTo>
                  <a:lnTo>
                    <a:pt x="247778" y="1256274"/>
                  </a:lnTo>
                  <a:lnTo>
                    <a:pt x="227504" y="1297168"/>
                  </a:lnTo>
                  <a:lnTo>
                    <a:pt x="208023" y="1338519"/>
                  </a:lnTo>
                  <a:lnTo>
                    <a:pt x="189347" y="1380315"/>
                  </a:lnTo>
                  <a:lnTo>
                    <a:pt x="171485" y="1422547"/>
                  </a:lnTo>
                  <a:lnTo>
                    <a:pt x="154446" y="1465204"/>
                  </a:lnTo>
                  <a:lnTo>
                    <a:pt x="138242" y="1508278"/>
                  </a:lnTo>
                  <a:lnTo>
                    <a:pt x="122881" y="1551757"/>
                  </a:lnTo>
                  <a:lnTo>
                    <a:pt x="108374" y="1595632"/>
                  </a:lnTo>
                  <a:lnTo>
                    <a:pt x="94731" y="1639893"/>
                  </a:lnTo>
                  <a:lnTo>
                    <a:pt x="81962" y="1684530"/>
                  </a:lnTo>
                  <a:lnTo>
                    <a:pt x="70076" y="1729533"/>
                  </a:lnTo>
                  <a:lnTo>
                    <a:pt x="59084" y="1774892"/>
                  </a:lnTo>
                  <a:lnTo>
                    <a:pt x="48996" y="1820597"/>
                  </a:lnTo>
                  <a:lnTo>
                    <a:pt x="39821" y="1866638"/>
                  </a:lnTo>
                  <a:lnTo>
                    <a:pt x="31569" y="1913006"/>
                  </a:lnTo>
                  <a:lnTo>
                    <a:pt x="24251" y="1959690"/>
                  </a:lnTo>
                  <a:lnTo>
                    <a:pt x="17877" y="2006680"/>
                  </a:lnTo>
                  <a:lnTo>
                    <a:pt x="12456" y="2053966"/>
                  </a:lnTo>
                  <a:lnTo>
                    <a:pt x="7998" y="2101539"/>
                  </a:lnTo>
                  <a:lnTo>
                    <a:pt x="4514" y="2149388"/>
                  </a:lnTo>
                  <a:lnTo>
                    <a:pt x="2012" y="2197504"/>
                  </a:lnTo>
                  <a:lnTo>
                    <a:pt x="504" y="2245876"/>
                  </a:lnTo>
                  <a:lnTo>
                    <a:pt x="0" y="2294495"/>
                  </a:lnTo>
                  <a:lnTo>
                    <a:pt x="504" y="2343114"/>
                  </a:lnTo>
                  <a:lnTo>
                    <a:pt x="2012" y="2391487"/>
                  </a:lnTo>
                  <a:lnTo>
                    <a:pt x="4514" y="2439603"/>
                  </a:lnTo>
                  <a:lnTo>
                    <a:pt x="7998" y="2487452"/>
                  </a:lnTo>
                  <a:lnTo>
                    <a:pt x="12456" y="2535026"/>
                  </a:lnTo>
                  <a:lnTo>
                    <a:pt x="17877" y="2582312"/>
                  </a:lnTo>
                  <a:lnTo>
                    <a:pt x="24251" y="2629303"/>
                  </a:lnTo>
                  <a:lnTo>
                    <a:pt x="31569" y="2675987"/>
                  </a:lnTo>
                  <a:lnTo>
                    <a:pt x="39821" y="2722355"/>
                  </a:lnTo>
                  <a:lnTo>
                    <a:pt x="48996" y="2768396"/>
                  </a:lnTo>
                  <a:lnTo>
                    <a:pt x="59084" y="2814102"/>
                  </a:lnTo>
                  <a:lnTo>
                    <a:pt x="70076" y="2859461"/>
                  </a:lnTo>
                  <a:lnTo>
                    <a:pt x="81962" y="2904464"/>
                  </a:lnTo>
                  <a:lnTo>
                    <a:pt x="94731" y="2949101"/>
                  </a:lnTo>
                  <a:lnTo>
                    <a:pt x="108374" y="2993362"/>
                  </a:lnTo>
                  <a:lnTo>
                    <a:pt x="122881" y="3037237"/>
                  </a:lnTo>
                  <a:lnTo>
                    <a:pt x="138242" y="3080717"/>
                  </a:lnTo>
                  <a:lnTo>
                    <a:pt x="154446" y="3123790"/>
                  </a:lnTo>
                  <a:lnTo>
                    <a:pt x="171485" y="3166448"/>
                  </a:lnTo>
                  <a:lnTo>
                    <a:pt x="189347" y="3208680"/>
                  </a:lnTo>
                  <a:lnTo>
                    <a:pt x="208023" y="3250476"/>
                  </a:lnTo>
                  <a:lnTo>
                    <a:pt x="227504" y="3291826"/>
                  </a:lnTo>
                  <a:lnTo>
                    <a:pt x="247778" y="3332721"/>
                  </a:lnTo>
                  <a:lnTo>
                    <a:pt x="268837" y="3373150"/>
                  </a:lnTo>
                  <a:lnTo>
                    <a:pt x="290670" y="3413104"/>
                  </a:lnTo>
                  <a:lnTo>
                    <a:pt x="313267" y="3452572"/>
                  </a:lnTo>
                  <a:lnTo>
                    <a:pt x="336618" y="3491545"/>
                  </a:lnTo>
                  <a:lnTo>
                    <a:pt x="360714" y="3530012"/>
                  </a:lnTo>
                  <a:lnTo>
                    <a:pt x="385544" y="3567964"/>
                  </a:lnTo>
                  <a:lnTo>
                    <a:pt x="411099" y="3605391"/>
                  </a:lnTo>
                  <a:lnTo>
                    <a:pt x="437368" y="3642283"/>
                  </a:lnTo>
                  <a:lnTo>
                    <a:pt x="464341" y="3678629"/>
                  </a:lnTo>
                  <a:lnTo>
                    <a:pt x="492009" y="3714420"/>
                  </a:lnTo>
                  <a:lnTo>
                    <a:pt x="520361" y="3749646"/>
                  </a:lnTo>
                  <a:lnTo>
                    <a:pt x="549389" y="3784296"/>
                  </a:lnTo>
                  <a:lnTo>
                    <a:pt x="579080" y="3818362"/>
                  </a:lnTo>
                  <a:lnTo>
                    <a:pt x="609427" y="3851833"/>
                  </a:lnTo>
                  <a:lnTo>
                    <a:pt x="640418" y="3884699"/>
                  </a:lnTo>
                  <a:lnTo>
                    <a:pt x="672044" y="3916950"/>
                  </a:lnTo>
                  <a:lnTo>
                    <a:pt x="704295" y="3948576"/>
                  </a:lnTo>
                  <a:lnTo>
                    <a:pt x="737161" y="3979567"/>
                  </a:lnTo>
                  <a:lnTo>
                    <a:pt x="770632" y="4009913"/>
                  </a:lnTo>
                  <a:lnTo>
                    <a:pt x="804698" y="4039605"/>
                  </a:lnTo>
                  <a:lnTo>
                    <a:pt x="839349" y="4068632"/>
                  </a:lnTo>
                  <a:lnTo>
                    <a:pt x="874575" y="4096985"/>
                  </a:lnTo>
                  <a:lnTo>
                    <a:pt x="910366" y="4124652"/>
                  </a:lnTo>
                  <a:lnTo>
                    <a:pt x="946712" y="4151626"/>
                  </a:lnTo>
                  <a:lnTo>
                    <a:pt x="983604" y="4177894"/>
                  </a:lnTo>
                  <a:lnTo>
                    <a:pt x="1021030" y="4203449"/>
                  </a:lnTo>
                  <a:lnTo>
                    <a:pt x="1058982" y="4228279"/>
                  </a:lnTo>
                  <a:lnTo>
                    <a:pt x="1097450" y="4252374"/>
                  </a:lnTo>
                  <a:lnTo>
                    <a:pt x="1136423" y="4275725"/>
                  </a:lnTo>
                  <a:lnTo>
                    <a:pt x="1175891" y="4298322"/>
                  </a:lnTo>
                  <a:lnTo>
                    <a:pt x="1215844" y="4320155"/>
                  </a:lnTo>
                  <a:lnTo>
                    <a:pt x="1256274" y="4341214"/>
                  </a:lnTo>
                  <a:lnTo>
                    <a:pt x="1297168" y="4361488"/>
                  </a:lnTo>
                  <a:lnTo>
                    <a:pt x="1338519" y="4380968"/>
                  </a:lnTo>
                  <a:lnTo>
                    <a:pt x="1380315" y="4399645"/>
                  </a:lnTo>
                  <a:lnTo>
                    <a:pt x="1422547" y="4417507"/>
                  </a:lnTo>
                  <a:lnTo>
                    <a:pt x="1465204" y="4434545"/>
                  </a:lnTo>
                  <a:lnTo>
                    <a:pt x="1508278" y="4450750"/>
                  </a:lnTo>
                  <a:lnTo>
                    <a:pt x="1551757" y="4466110"/>
                  </a:lnTo>
                  <a:lnTo>
                    <a:pt x="1595632" y="4480617"/>
                  </a:lnTo>
                  <a:lnTo>
                    <a:pt x="1639893" y="4494260"/>
                  </a:lnTo>
                  <a:lnTo>
                    <a:pt x="1684530" y="4507029"/>
                  </a:lnTo>
                  <a:lnTo>
                    <a:pt x="1729533" y="4518915"/>
                  </a:lnTo>
                  <a:lnTo>
                    <a:pt x="1774892" y="4529907"/>
                  </a:lnTo>
                  <a:lnTo>
                    <a:pt x="1820597" y="4539995"/>
                  </a:lnTo>
                  <a:lnTo>
                    <a:pt x="1866638" y="4549170"/>
                  </a:lnTo>
                  <a:lnTo>
                    <a:pt x="1913006" y="4557421"/>
                  </a:lnTo>
                  <a:lnTo>
                    <a:pt x="1959690" y="4564739"/>
                  </a:lnTo>
                  <a:lnTo>
                    <a:pt x="2006680" y="4571113"/>
                  </a:lnTo>
                  <a:lnTo>
                    <a:pt x="2053966" y="4576534"/>
                  </a:lnTo>
                  <a:lnTo>
                    <a:pt x="2101539" y="4580992"/>
                  </a:lnTo>
                  <a:lnTo>
                    <a:pt x="2149388" y="4584477"/>
                  </a:lnTo>
                  <a:lnTo>
                    <a:pt x="2197504" y="4586978"/>
                  </a:lnTo>
                  <a:lnTo>
                    <a:pt x="2245876" y="4588486"/>
                  </a:lnTo>
                  <a:lnTo>
                    <a:pt x="2294495" y="4588991"/>
                  </a:lnTo>
                  <a:lnTo>
                    <a:pt x="2343114" y="4588486"/>
                  </a:lnTo>
                  <a:lnTo>
                    <a:pt x="2391487" y="4586978"/>
                  </a:lnTo>
                  <a:lnTo>
                    <a:pt x="2439603" y="4584477"/>
                  </a:lnTo>
                  <a:lnTo>
                    <a:pt x="2487452" y="4580992"/>
                  </a:lnTo>
                  <a:lnTo>
                    <a:pt x="2535026" y="4576534"/>
                  </a:lnTo>
                  <a:lnTo>
                    <a:pt x="2582312" y="4571113"/>
                  </a:lnTo>
                  <a:lnTo>
                    <a:pt x="2629303" y="4564739"/>
                  </a:lnTo>
                  <a:lnTo>
                    <a:pt x="2675987" y="4557421"/>
                  </a:lnTo>
                  <a:lnTo>
                    <a:pt x="2722355" y="4549170"/>
                  </a:lnTo>
                  <a:lnTo>
                    <a:pt x="2768396" y="4539995"/>
                  </a:lnTo>
                  <a:lnTo>
                    <a:pt x="2814102" y="4529907"/>
                  </a:lnTo>
                  <a:lnTo>
                    <a:pt x="2859461" y="4518915"/>
                  </a:lnTo>
                  <a:lnTo>
                    <a:pt x="2904464" y="4507029"/>
                  </a:lnTo>
                  <a:lnTo>
                    <a:pt x="2949101" y="4494260"/>
                  </a:lnTo>
                  <a:lnTo>
                    <a:pt x="2993362" y="4480617"/>
                  </a:lnTo>
                  <a:lnTo>
                    <a:pt x="3037237" y="4466110"/>
                  </a:lnTo>
                  <a:lnTo>
                    <a:pt x="3080717" y="4450750"/>
                  </a:lnTo>
                  <a:lnTo>
                    <a:pt x="3123790" y="4434545"/>
                  </a:lnTo>
                  <a:lnTo>
                    <a:pt x="3166448" y="4417507"/>
                  </a:lnTo>
                  <a:lnTo>
                    <a:pt x="3208680" y="4399645"/>
                  </a:lnTo>
                  <a:lnTo>
                    <a:pt x="3250476" y="4380968"/>
                  </a:lnTo>
                  <a:lnTo>
                    <a:pt x="3291826" y="4361488"/>
                  </a:lnTo>
                  <a:lnTo>
                    <a:pt x="3332721" y="4341214"/>
                  </a:lnTo>
                  <a:lnTo>
                    <a:pt x="3373150" y="4320155"/>
                  </a:lnTo>
                  <a:lnTo>
                    <a:pt x="3413104" y="4298322"/>
                  </a:lnTo>
                  <a:lnTo>
                    <a:pt x="3452572" y="4275725"/>
                  </a:lnTo>
                  <a:lnTo>
                    <a:pt x="3491545" y="4252374"/>
                  </a:lnTo>
                  <a:lnTo>
                    <a:pt x="3530012" y="4228279"/>
                  </a:lnTo>
                  <a:lnTo>
                    <a:pt x="3567964" y="4203449"/>
                  </a:lnTo>
                  <a:lnTo>
                    <a:pt x="3605391" y="4177894"/>
                  </a:lnTo>
                  <a:lnTo>
                    <a:pt x="3642283" y="4151626"/>
                  </a:lnTo>
                  <a:lnTo>
                    <a:pt x="3678629" y="4124652"/>
                  </a:lnTo>
                  <a:lnTo>
                    <a:pt x="3714420" y="4096985"/>
                  </a:lnTo>
                  <a:lnTo>
                    <a:pt x="3749646" y="4068632"/>
                  </a:lnTo>
                  <a:lnTo>
                    <a:pt x="3784296" y="4039605"/>
                  </a:lnTo>
                  <a:lnTo>
                    <a:pt x="3818362" y="4009913"/>
                  </a:lnTo>
                  <a:lnTo>
                    <a:pt x="3851833" y="3979567"/>
                  </a:lnTo>
                  <a:lnTo>
                    <a:pt x="3884699" y="3948576"/>
                  </a:lnTo>
                  <a:lnTo>
                    <a:pt x="3916950" y="3916950"/>
                  </a:lnTo>
                  <a:lnTo>
                    <a:pt x="3948576" y="3884699"/>
                  </a:lnTo>
                  <a:lnTo>
                    <a:pt x="3979567" y="3851833"/>
                  </a:lnTo>
                  <a:lnTo>
                    <a:pt x="4009913" y="3818362"/>
                  </a:lnTo>
                  <a:lnTo>
                    <a:pt x="4039605" y="3784296"/>
                  </a:lnTo>
                  <a:lnTo>
                    <a:pt x="4068632" y="3749646"/>
                  </a:lnTo>
                  <a:lnTo>
                    <a:pt x="4096985" y="3714420"/>
                  </a:lnTo>
                  <a:lnTo>
                    <a:pt x="4124652" y="3678629"/>
                  </a:lnTo>
                  <a:lnTo>
                    <a:pt x="4151626" y="3642283"/>
                  </a:lnTo>
                  <a:lnTo>
                    <a:pt x="4177894" y="3605391"/>
                  </a:lnTo>
                  <a:lnTo>
                    <a:pt x="4203449" y="3567964"/>
                  </a:lnTo>
                  <a:lnTo>
                    <a:pt x="4228279" y="3530012"/>
                  </a:lnTo>
                  <a:lnTo>
                    <a:pt x="4252374" y="3491545"/>
                  </a:lnTo>
                  <a:lnTo>
                    <a:pt x="4275725" y="3452572"/>
                  </a:lnTo>
                  <a:lnTo>
                    <a:pt x="4298322" y="3413104"/>
                  </a:lnTo>
                  <a:lnTo>
                    <a:pt x="4320155" y="3373150"/>
                  </a:lnTo>
                  <a:lnTo>
                    <a:pt x="4341214" y="3332721"/>
                  </a:lnTo>
                  <a:lnTo>
                    <a:pt x="4361488" y="3291826"/>
                  </a:lnTo>
                  <a:lnTo>
                    <a:pt x="4380968" y="3250476"/>
                  </a:lnTo>
                  <a:lnTo>
                    <a:pt x="4399645" y="3208680"/>
                  </a:lnTo>
                  <a:lnTo>
                    <a:pt x="4417507" y="3166448"/>
                  </a:lnTo>
                  <a:lnTo>
                    <a:pt x="4434545" y="3123790"/>
                  </a:lnTo>
                  <a:lnTo>
                    <a:pt x="4450750" y="3080717"/>
                  </a:lnTo>
                  <a:lnTo>
                    <a:pt x="4466110" y="3037237"/>
                  </a:lnTo>
                  <a:lnTo>
                    <a:pt x="4480617" y="2993362"/>
                  </a:lnTo>
                  <a:lnTo>
                    <a:pt x="4494260" y="2949101"/>
                  </a:lnTo>
                  <a:lnTo>
                    <a:pt x="4507029" y="2904464"/>
                  </a:lnTo>
                  <a:lnTo>
                    <a:pt x="4518915" y="2859461"/>
                  </a:lnTo>
                  <a:lnTo>
                    <a:pt x="4529907" y="2814102"/>
                  </a:lnTo>
                  <a:lnTo>
                    <a:pt x="4539995" y="2768396"/>
                  </a:lnTo>
                  <a:lnTo>
                    <a:pt x="4549170" y="2722355"/>
                  </a:lnTo>
                  <a:lnTo>
                    <a:pt x="4557421" y="2675987"/>
                  </a:lnTo>
                  <a:lnTo>
                    <a:pt x="4564739" y="2629303"/>
                  </a:lnTo>
                  <a:lnTo>
                    <a:pt x="4571113" y="2582312"/>
                  </a:lnTo>
                  <a:lnTo>
                    <a:pt x="4576534" y="2535026"/>
                  </a:lnTo>
                  <a:lnTo>
                    <a:pt x="4580992" y="2487452"/>
                  </a:lnTo>
                  <a:lnTo>
                    <a:pt x="4584477" y="2439603"/>
                  </a:lnTo>
                  <a:lnTo>
                    <a:pt x="4586978" y="2391487"/>
                  </a:lnTo>
                  <a:lnTo>
                    <a:pt x="4588486" y="2343114"/>
                  </a:lnTo>
                  <a:lnTo>
                    <a:pt x="4588991" y="2294495"/>
                  </a:lnTo>
                  <a:lnTo>
                    <a:pt x="4588486" y="2245876"/>
                  </a:lnTo>
                  <a:lnTo>
                    <a:pt x="4586978" y="2197504"/>
                  </a:lnTo>
                  <a:lnTo>
                    <a:pt x="4584477" y="2149388"/>
                  </a:lnTo>
                  <a:lnTo>
                    <a:pt x="4580992" y="2101539"/>
                  </a:lnTo>
                  <a:lnTo>
                    <a:pt x="4576534" y="2053966"/>
                  </a:lnTo>
                  <a:lnTo>
                    <a:pt x="4571113" y="2006680"/>
                  </a:lnTo>
                  <a:lnTo>
                    <a:pt x="4564739" y="1959690"/>
                  </a:lnTo>
                  <a:lnTo>
                    <a:pt x="4557421" y="1913006"/>
                  </a:lnTo>
                  <a:lnTo>
                    <a:pt x="4549170" y="1866638"/>
                  </a:lnTo>
                  <a:lnTo>
                    <a:pt x="4539995" y="1820597"/>
                  </a:lnTo>
                  <a:lnTo>
                    <a:pt x="4529907" y="1774892"/>
                  </a:lnTo>
                  <a:lnTo>
                    <a:pt x="4518915" y="1729533"/>
                  </a:lnTo>
                  <a:lnTo>
                    <a:pt x="4507029" y="1684530"/>
                  </a:lnTo>
                  <a:lnTo>
                    <a:pt x="4494260" y="1639893"/>
                  </a:lnTo>
                  <a:lnTo>
                    <a:pt x="4480617" y="1595632"/>
                  </a:lnTo>
                  <a:lnTo>
                    <a:pt x="4466110" y="1551757"/>
                  </a:lnTo>
                  <a:lnTo>
                    <a:pt x="4450750" y="1508278"/>
                  </a:lnTo>
                  <a:lnTo>
                    <a:pt x="4434545" y="1465204"/>
                  </a:lnTo>
                  <a:lnTo>
                    <a:pt x="4417507" y="1422547"/>
                  </a:lnTo>
                  <a:lnTo>
                    <a:pt x="4399645" y="1380315"/>
                  </a:lnTo>
                  <a:lnTo>
                    <a:pt x="4380968" y="1338519"/>
                  </a:lnTo>
                  <a:lnTo>
                    <a:pt x="4361488" y="1297168"/>
                  </a:lnTo>
                  <a:lnTo>
                    <a:pt x="4341214" y="1256274"/>
                  </a:lnTo>
                  <a:lnTo>
                    <a:pt x="4320155" y="1215844"/>
                  </a:lnTo>
                  <a:lnTo>
                    <a:pt x="4298322" y="1175891"/>
                  </a:lnTo>
                  <a:lnTo>
                    <a:pt x="4275725" y="1136423"/>
                  </a:lnTo>
                  <a:lnTo>
                    <a:pt x="4252374" y="1097450"/>
                  </a:lnTo>
                  <a:lnTo>
                    <a:pt x="4228279" y="1058982"/>
                  </a:lnTo>
                  <a:lnTo>
                    <a:pt x="4203449" y="1021030"/>
                  </a:lnTo>
                  <a:lnTo>
                    <a:pt x="4177894" y="983604"/>
                  </a:lnTo>
                  <a:lnTo>
                    <a:pt x="4151626" y="946712"/>
                  </a:lnTo>
                  <a:lnTo>
                    <a:pt x="4124652" y="910366"/>
                  </a:lnTo>
                  <a:lnTo>
                    <a:pt x="4096985" y="874575"/>
                  </a:lnTo>
                  <a:lnTo>
                    <a:pt x="4068632" y="839349"/>
                  </a:lnTo>
                  <a:lnTo>
                    <a:pt x="4039605" y="804698"/>
                  </a:lnTo>
                  <a:lnTo>
                    <a:pt x="4009913" y="770632"/>
                  </a:lnTo>
                  <a:lnTo>
                    <a:pt x="3979567" y="737161"/>
                  </a:lnTo>
                  <a:lnTo>
                    <a:pt x="3948576" y="704295"/>
                  </a:lnTo>
                  <a:lnTo>
                    <a:pt x="3916950" y="672044"/>
                  </a:lnTo>
                  <a:lnTo>
                    <a:pt x="3884699" y="640418"/>
                  </a:lnTo>
                  <a:lnTo>
                    <a:pt x="3851833" y="609427"/>
                  </a:lnTo>
                  <a:lnTo>
                    <a:pt x="3818362" y="579080"/>
                  </a:lnTo>
                  <a:lnTo>
                    <a:pt x="3784296" y="549389"/>
                  </a:lnTo>
                  <a:lnTo>
                    <a:pt x="3749646" y="520361"/>
                  </a:lnTo>
                  <a:lnTo>
                    <a:pt x="3714420" y="492009"/>
                  </a:lnTo>
                  <a:lnTo>
                    <a:pt x="3678629" y="464341"/>
                  </a:lnTo>
                  <a:lnTo>
                    <a:pt x="3642283" y="437368"/>
                  </a:lnTo>
                  <a:lnTo>
                    <a:pt x="3605391" y="411099"/>
                  </a:lnTo>
                  <a:lnTo>
                    <a:pt x="3567964" y="385544"/>
                  </a:lnTo>
                  <a:lnTo>
                    <a:pt x="3530012" y="360714"/>
                  </a:lnTo>
                  <a:lnTo>
                    <a:pt x="3491545" y="336618"/>
                  </a:lnTo>
                  <a:lnTo>
                    <a:pt x="3452572" y="313267"/>
                  </a:lnTo>
                  <a:lnTo>
                    <a:pt x="3413104" y="290670"/>
                  </a:lnTo>
                  <a:lnTo>
                    <a:pt x="3373150" y="268837"/>
                  </a:lnTo>
                  <a:lnTo>
                    <a:pt x="3332721" y="247778"/>
                  </a:lnTo>
                  <a:lnTo>
                    <a:pt x="3291826" y="227504"/>
                  </a:lnTo>
                  <a:lnTo>
                    <a:pt x="3250476" y="208023"/>
                  </a:lnTo>
                  <a:lnTo>
                    <a:pt x="3208680" y="189347"/>
                  </a:lnTo>
                  <a:lnTo>
                    <a:pt x="3166448" y="171485"/>
                  </a:lnTo>
                  <a:lnTo>
                    <a:pt x="3123790" y="154446"/>
                  </a:lnTo>
                  <a:lnTo>
                    <a:pt x="3080717" y="138242"/>
                  </a:lnTo>
                  <a:lnTo>
                    <a:pt x="3037237" y="122881"/>
                  </a:lnTo>
                  <a:lnTo>
                    <a:pt x="2993362" y="108374"/>
                  </a:lnTo>
                  <a:lnTo>
                    <a:pt x="2949101" y="94731"/>
                  </a:lnTo>
                  <a:lnTo>
                    <a:pt x="2904464" y="81962"/>
                  </a:lnTo>
                  <a:lnTo>
                    <a:pt x="2859461" y="70076"/>
                  </a:lnTo>
                  <a:lnTo>
                    <a:pt x="2814102" y="59084"/>
                  </a:lnTo>
                  <a:lnTo>
                    <a:pt x="2768396" y="48996"/>
                  </a:lnTo>
                  <a:lnTo>
                    <a:pt x="2722355" y="39821"/>
                  </a:lnTo>
                  <a:lnTo>
                    <a:pt x="2675987" y="31569"/>
                  </a:lnTo>
                  <a:lnTo>
                    <a:pt x="2629303" y="24251"/>
                  </a:lnTo>
                  <a:lnTo>
                    <a:pt x="2582312" y="17877"/>
                  </a:lnTo>
                  <a:lnTo>
                    <a:pt x="2535026" y="12456"/>
                  </a:lnTo>
                  <a:lnTo>
                    <a:pt x="2487452" y="7998"/>
                  </a:lnTo>
                  <a:lnTo>
                    <a:pt x="2439603" y="4514"/>
                  </a:lnTo>
                  <a:lnTo>
                    <a:pt x="2391487" y="2012"/>
                  </a:lnTo>
                  <a:lnTo>
                    <a:pt x="2343114" y="504"/>
                  </a:lnTo>
                  <a:lnTo>
                    <a:pt x="2294495" y="0"/>
                  </a:lnTo>
                  <a:close/>
                </a:path>
              </a:pathLst>
            </a:custGeom>
            <a:solidFill>
              <a:srgbClr val="96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51614" y="6097603"/>
              <a:ext cx="3702685" cy="3702685"/>
            </a:xfrm>
            <a:custGeom>
              <a:avLst/>
              <a:gdLst/>
              <a:ahLst/>
              <a:cxnLst/>
              <a:rect l="l" t="t" r="r" b="b"/>
              <a:pathLst>
                <a:path w="3702684" h="3702684">
                  <a:moveTo>
                    <a:pt x="1851158" y="0"/>
                  </a:moveTo>
                  <a:lnTo>
                    <a:pt x="1802623" y="623"/>
                  </a:lnTo>
                  <a:lnTo>
                    <a:pt x="1754395" y="2485"/>
                  </a:lnTo>
                  <a:lnTo>
                    <a:pt x="1706491" y="5569"/>
                  </a:lnTo>
                  <a:lnTo>
                    <a:pt x="1658925" y="9860"/>
                  </a:lnTo>
                  <a:lnTo>
                    <a:pt x="1611713" y="15343"/>
                  </a:lnTo>
                  <a:lnTo>
                    <a:pt x="1564869" y="22003"/>
                  </a:lnTo>
                  <a:lnTo>
                    <a:pt x="1518410" y="29824"/>
                  </a:lnTo>
                  <a:lnTo>
                    <a:pt x="1472350" y="38792"/>
                  </a:lnTo>
                  <a:lnTo>
                    <a:pt x="1426704" y="48890"/>
                  </a:lnTo>
                  <a:lnTo>
                    <a:pt x="1381488" y="60105"/>
                  </a:lnTo>
                  <a:lnTo>
                    <a:pt x="1336718" y="72419"/>
                  </a:lnTo>
                  <a:lnTo>
                    <a:pt x="1292407" y="85819"/>
                  </a:lnTo>
                  <a:lnTo>
                    <a:pt x="1248573" y="100289"/>
                  </a:lnTo>
                  <a:lnTo>
                    <a:pt x="1205229" y="115814"/>
                  </a:lnTo>
                  <a:lnTo>
                    <a:pt x="1162391" y="132378"/>
                  </a:lnTo>
                  <a:lnTo>
                    <a:pt x="1120074" y="149967"/>
                  </a:lnTo>
                  <a:lnTo>
                    <a:pt x="1078294" y="168564"/>
                  </a:lnTo>
                  <a:lnTo>
                    <a:pt x="1037065" y="188155"/>
                  </a:lnTo>
                  <a:lnTo>
                    <a:pt x="996404" y="208725"/>
                  </a:lnTo>
                  <a:lnTo>
                    <a:pt x="956324" y="230258"/>
                  </a:lnTo>
                  <a:lnTo>
                    <a:pt x="916843" y="252740"/>
                  </a:lnTo>
                  <a:lnTo>
                    <a:pt x="877974" y="276154"/>
                  </a:lnTo>
                  <a:lnTo>
                    <a:pt x="839732" y="300485"/>
                  </a:lnTo>
                  <a:lnTo>
                    <a:pt x="802135" y="325719"/>
                  </a:lnTo>
                  <a:lnTo>
                    <a:pt x="765195" y="351840"/>
                  </a:lnTo>
                  <a:lnTo>
                    <a:pt x="728929" y="378833"/>
                  </a:lnTo>
                  <a:lnTo>
                    <a:pt x="693353" y="406682"/>
                  </a:lnTo>
                  <a:lnTo>
                    <a:pt x="658480" y="435373"/>
                  </a:lnTo>
                  <a:lnTo>
                    <a:pt x="624327" y="464890"/>
                  </a:lnTo>
                  <a:lnTo>
                    <a:pt x="590908" y="495218"/>
                  </a:lnTo>
                  <a:lnTo>
                    <a:pt x="558239" y="526341"/>
                  </a:lnTo>
                  <a:lnTo>
                    <a:pt x="526336" y="558245"/>
                  </a:lnTo>
                  <a:lnTo>
                    <a:pt x="495213" y="590914"/>
                  </a:lnTo>
                  <a:lnTo>
                    <a:pt x="464885" y="624333"/>
                  </a:lnTo>
                  <a:lnTo>
                    <a:pt x="435369" y="658486"/>
                  </a:lnTo>
                  <a:lnTo>
                    <a:pt x="406678" y="693359"/>
                  </a:lnTo>
                  <a:lnTo>
                    <a:pt x="378829" y="728936"/>
                  </a:lnTo>
                  <a:lnTo>
                    <a:pt x="351836" y="765202"/>
                  </a:lnTo>
                  <a:lnTo>
                    <a:pt x="325716" y="802142"/>
                  </a:lnTo>
                  <a:lnTo>
                    <a:pt x="300482" y="839740"/>
                  </a:lnTo>
                  <a:lnTo>
                    <a:pt x="276151" y="877981"/>
                  </a:lnTo>
                  <a:lnTo>
                    <a:pt x="252737" y="916850"/>
                  </a:lnTo>
                  <a:lnTo>
                    <a:pt x="230256" y="956332"/>
                  </a:lnTo>
                  <a:lnTo>
                    <a:pt x="208723" y="996412"/>
                  </a:lnTo>
                  <a:lnTo>
                    <a:pt x="188153" y="1037074"/>
                  </a:lnTo>
                  <a:lnTo>
                    <a:pt x="168562" y="1078302"/>
                  </a:lnTo>
                  <a:lnTo>
                    <a:pt x="149965" y="1120083"/>
                  </a:lnTo>
                  <a:lnTo>
                    <a:pt x="132377" y="1162400"/>
                  </a:lnTo>
                  <a:lnTo>
                    <a:pt x="115813" y="1205238"/>
                  </a:lnTo>
                  <a:lnTo>
                    <a:pt x="100288" y="1248582"/>
                  </a:lnTo>
                  <a:lnTo>
                    <a:pt x="85818" y="1292417"/>
                  </a:lnTo>
                  <a:lnTo>
                    <a:pt x="72419" y="1336727"/>
                  </a:lnTo>
                  <a:lnTo>
                    <a:pt x="60104" y="1381498"/>
                  </a:lnTo>
                  <a:lnTo>
                    <a:pt x="48890" y="1426714"/>
                  </a:lnTo>
                  <a:lnTo>
                    <a:pt x="38792" y="1472360"/>
                  </a:lnTo>
                  <a:lnTo>
                    <a:pt x="29824" y="1518420"/>
                  </a:lnTo>
                  <a:lnTo>
                    <a:pt x="22003" y="1564879"/>
                  </a:lnTo>
                  <a:lnTo>
                    <a:pt x="15343" y="1611723"/>
                  </a:lnTo>
                  <a:lnTo>
                    <a:pt x="9860" y="1658935"/>
                  </a:lnTo>
                  <a:lnTo>
                    <a:pt x="5569" y="1706501"/>
                  </a:lnTo>
                  <a:lnTo>
                    <a:pt x="2485" y="1754406"/>
                  </a:lnTo>
                  <a:lnTo>
                    <a:pt x="623" y="1802633"/>
                  </a:lnTo>
                  <a:lnTo>
                    <a:pt x="0" y="1851168"/>
                  </a:lnTo>
                  <a:lnTo>
                    <a:pt x="623" y="1899704"/>
                  </a:lnTo>
                  <a:lnTo>
                    <a:pt x="2485" y="1947932"/>
                  </a:lnTo>
                  <a:lnTo>
                    <a:pt x="5569" y="1995837"/>
                  </a:lnTo>
                  <a:lnTo>
                    <a:pt x="9860" y="2043403"/>
                  </a:lnTo>
                  <a:lnTo>
                    <a:pt x="15343" y="2090616"/>
                  </a:lnTo>
                  <a:lnTo>
                    <a:pt x="22003" y="2137460"/>
                  </a:lnTo>
                  <a:lnTo>
                    <a:pt x="29824" y="2183920"/>
                  </a:lnTo>
                  <a:lnTo>
                    <a:pt x="38792" y="2229980"/>
                  </a:lnTo>
                  <a:lnTo>
                    <a:pt x="48890" y="2275626"/>
                  </a:lnTo>
                  <a:lnTo>
                    <a:pt x="60104" y="2320842"/>
                  </a:lnTo>
                  <a:lnTo>
                    <a:pt x="72419" y="2365613"/>
                  </a:lnTo>
                  <a:lnTo>
                    <a:pt x="85818" y="2409924"/>
                  </a:lnTo>
                  <a:lnTo>
                    <a:pt x="100288" y="2453759"/>
                  </a:lnTo>
                  <a:lnTo>
                    <a:pt x="115813" y="2497103"/>
                  </a:lnTo>
                  <a:lnTo>
                    <a:pt x="132377" y="2539941"/>
                  </a:lnTo>
                  <a:lnTo>
                    <a:pt x="149965" y="2582258"/>
                  </a:lnTo>
                  <a:lnTo>
                    <a:pt x="168562" y="2624039"/>
                  </a:lnTo>
                  <a:lnTo>
                    <a:pt x="188153" y="2665268"/>
                  </a:lnTo>
                  <a:lnTo>
                    <a:pt x="208723" y="2705929"/>
                  </a:lnTo>
                  <a:lnTo>
                    <a:pt x="230256" y="2746009"/>
                  </a:lnTo>
                  <a:lnTo>
                    <a:pt x="252737" y="2785491"/>
                  </a:lnTo>
                  <a:lnTo>
                    <a:pt x="276151" y="2824360"/>
                  </a:lnTo>
                  <a:lnTo>
                    <a:pt x="300482" y="2862601"/>
                  </a:lnTo>
                  <a:lnTo>
                    <a:pt x="325716" y="2900199"/>
                  </a:lnTo>
                  <a:lnTo>
                    <a:pt x="351836" y="2937139"/>
                  </a:lnTo>
                  <a:lnTo>
                    <a:pt x="378829" y="2973405"/>
                  </a:lnTo>
                  <a:lnTo>
                    <a:pt x="406678" y="3008982"/>
                  </a:lnTo>
                  <a:lnTo>
                    <a:pt x="435369" y="3043855"/>
                  </a:lnTo>
                  <a:lnTo>
                    <a:pt x="464885" y="3078008"/>
                  </a:lnTo>
                  <a:lnTo>
                    <a:pt x="495213" y="3111427"/>
                  </a:lnTo>
                  <a:lnTo>
                    <a:pt x="526336" y="3144096"/>
                  </a:lnTo>
                  <a:lnTo>
                    <a:pt x="558239" y="3175999"/>
                  </a:lnTo>
                  <a:lnTo>
                    <a:pt x="590908" y="3207123"/>
                  </a:lnTo>
                  <a:lnTo>
                    <a:pt x="624327" y="3237450"/>
                  </a:lnTo>
                  <a:lnTo>
                    <a:pt x="658480" y="3266967"/>
                  </a:lnTo>
                  <a:lnTo>
                    <a:pt x="693353" y="3295658"/>
                  </a:lnTo>
                  <a:lnTo>
                    <a:pt x="728929" y="3323507"/>
                  </a:lnTo>
                  <a:lnTo>
                    <a:pt x="765195" y="3350500"/>
                  </a:lnTo>
                  <a:lnTo>
                    <a:pt x="802135" y="3376620"/>
                  </a:lnTo>
                  <a:lnTo>
                    <a:pt x="839732" y="3401854"/>
                  </a:lnTo>
                  <a:lnTo>
                    <a:pt x="877974" y="3426186"/>
                  </a:lnTo>
                  <a:lnTo>
                    <a:pt x="916843" y="3449599"/>
                  </a:lnTo>
                  <a:lnTo>
                    <a:pt x="956324" y="3472080"/>
                  </a:lnTo>
                  <a:lnTo>
                    <a:pt x="996404" y="3493613"/>
                  </a:lnTo>
                  <a:lnTo>
                    <a:pt x="1037065" y="3514183"/>
                  </a:lnTo>
                  <a:lnTo>
                    <a:pt x="1078294" y="3533774"/>
                  </a:lnTo>
                  <a:lnTo>
                    <a:pt x="1120074" y="3552371"/>
                  </a:lnTo>
                  <a:lnTo>
                    <a:pt x="1162391" y="3569960"/>
                  </a:lnTo>
                  <a:lnTo>
                    <a:pt x="1205229" y="3586524"/>
                  </a:lnTo>
                  <a:lnTo>
                    <a:pt x="1248573" y="3602048"/>
                  </a:lnTo>
                  <a:lnTo>
                    <a:pt x="1292407" y="3616518"/>
                  </a:lnTo>
                  <a:lnTo>
                    <a:pt x="1336718" y="3629918"/>
                  </a:lnTo>
                  <a:lnTo>
                    <a:pt x="1381488" y="3642233"/>
                  </a:lnTo>
                  <a:lnTo>
                    <a:pt x="1426704" y="3653447"/>
                  </a:lnTo>
                  <a:lnTo>
                    <a:pt x="1472350" y="3663545"/>
                  </a:lnTo>
                  <a:lnTo>
                    <a:pt x="1518410" y="3672512"/>
                  </a:lnTo>
                  <a:lnTo>
                    <a:pt x="1564869" y="3680334"/>
                  </a:lnTo>
                  <a:lnTo>
                    <a:pt x="1611713" y="3686993"/>
                  </a:lnTo>
                  <a:lnTo>
                    <a:pt x="1658925" y="3692476"/>
                  </a:lnTo>
                  <a:lnTo>
                    <a:pt x="1706491" y="3696768"/>
                  </a:lnTo>
                  <a:lnTo>
                    <a:pt x="1754395" y="3699852"/>
                  </a:lnTo>
                  <a:lnTo>
                    <a:pt x="1802623" y="3701713"/>
                  </a:lnTo>
                  <a:lnTo>
                    <a:pt x="1851158" y="3702337"/>
                  </a:lnTo>
                  <a:lnTo>
                    <a:pt x="1899694" y="3701713"/>
                  </a:lnTo>
                  <a:lnTo>
                    <a:pt x="1947921" y="3699852"/>
                  </a:lnTo>
                  <a:lnTo>
                    <a:pt x="1995826" y="3696768"/>
                  </a:lnTo>
                  <a:lnTo>
                    <a:pt x="2043393" y="3692476"/>
                  </a:lnTo>
                  <a:lnTo>
                    <a:pt x="2090605" y="3686993"/>
                  </a:lnTo>
                  <a:lnTo>
                    <a:pt x="2137449" y="3680334"/>
                  </a:lnTo>
                  <a:lnTo>
                    <a:pt x="2183909" y="3672512"/>
                  </a:lnTo>
                  <a:lnTo>
                    <a:pt x="2229969" y="3663545"/>
                  </a:lnTo>
                  <a:lnTo>
                    <a:pt x="2275615" y="3653447"/>
                  </a:lnTo>
                  <a:lnTo>
                    <a:pt x="2320831" y="3642233"/>
                  </a:lnTo>
                  <a:lnTo>
                    <a:pt x="2365602" y="3629918"/>
                  </a:lnTo>
                  <a:lnTo>
                    <a:pt x="2409913" y="3616518"/>
                  </a:lnTo>
                  <a:lnTo>
                    <a:pt x="2453748" y="3602048"/>
                  </a:lnTo>
                  <a:lnTo>
                    <a:pt x="2497093" y="3586524"/>
                  </a:lnTo>
                  <a:lnTo>
                    <a:pt x="2539931" y="3569960"/>
                  </a:lnTo>
                  <a:lnTo>
                    <a:pt x="2582248" y="3552371"/>
                  </a:lnTo>
                  <a:lnTo>
                    <a:pt x="2624028" y="3533774"/>
                  </a:lnTo>
                  <a:lnTo>
                    <a:pt x="2665257" y="3514183"/>
                  </a:lnTo>
                  <a:lnTo>
                    <a:pt x="2705919" y="3493613"/>
                  </a:lnTo>
                  <a:lnTo>
                    <a:pt x="2745998" y="3472080"/>
                  </a:lnTo>
                  <a:lnTo>
                    <a:pt x="2785480" y="3449599"/>
                  </a:lnTo>
                  <a:lnTo>
                    <a:pt x="2824350" y="3426186"/>
                  </a:lnTo>
                  <a:lnTo>
                    <a:pt x="2862591" y="3401854"/>
                  </a:lnTo>
                  <a:lnTo>
                    <a:pt x="2900189" y="3376620"/>
                  </a:lnTo>
                  <a:lnTo>
                    <a:pt x="2937129" y="3350500"/>
                  </a:lnTo>
                  <a:lnTo>
                    <a:pt x="2973395" y="3323507"/>
                  </a:lnTo>
                  <a:lnTo>
                    <a:pt x="3008972" y="3295658"/>
                  </a:lnTo>
                  <a:lnTo>
                    <a:pt x="3043844" y="3266967"/>
                  </a:lnTo>
                  <a:lnTo>
                    <a:pt x="3077998" y="3237450"/>
                  </a:lnTo>
                  <a:lnTo>
                    <a:pt x="3111416" y="3207123"/>
                  </a:lnTo>
                  <a:lnTo>
                    <a:pt x="3144085" y="3175999"/>
                  </a:lnTo>
                  <a:lnTo>
                    <a:pt x="3175989" y="3144096"/>
                  </a:lnTo>
                  <a:lnTo>
                    <a:pt x="3207112" y="3111427"/>
                  </a:lnTo>
                  <a:lnTo>
                    <a:pt x="3237440" y="3078008"/>
                  </a:lnTo>
                  <a:lnTo>
                    <a:pt x="3266957" y="3043855"/>
                  </a:lnTo>
                  <a:lnTo>
                    <a:pt x="3295647" y="3008982"/>
                  </a:lnTo>
                  <a:lnTo>
                    <a:pt x="3323496" y="2973405"/>
                  </a:lnTo>
                  <a:lnTo>
                    <a:pt x="3350489" y="2937139"/>
                  </a:lnTo>
                  <a:lnTo>
                    <a:pt x="3376610" y="2900199"/>
                  </a:lnTo>
                  <a:lnTo>
                    <a:pt x="3401844" y="2862601"/>
                  </a:lnTo>
                  <a:lnTo>
                    <a:pt x="3426175" y="2824360"/>
                  </a:lnTo>
                  <a:lnTo>
                    <a:pt x="3449589" y="2785491"/>
                  </a:lnTo>
                  <a:lnTo>
                    <a:pt x="3472070" y="2746009"/>
                  </a:lnTo>
                  <a:lnTo>
                    <a:pt x="3493603" y="2705929"/>
                  </a:lnTo>
                  <a:lnTo>
                    <a:pt x="3514173" y="2665268"/>
                  </a:lnTo>
                  <a:lnTo>
                    <a:pt x="3533764" y="2624039"/>
                  </a:lnTo>
                  <a:lnTo>
                    <a:pt x="3552361" y="2582258"/>
                  </a:lnTo>
                  <a:lnTo>
                    <a:pt x="3569949" y="2539941"/>
                  </a:lnTo>
                  <a:lnTo>
                    <a:pt x="3586513" y="2497103"/>
                  </a:lnTo>
                  <a:lnTo>
                    <a:pt x="3602038" y="2453759"/>
                  </a:lnTo>
                  <a:lnTo>
                    <a:pt x="3616508" y="2409924"/>
                  </a:lnTo>
                  <a:lnTo>
                    <a:pt x="3629907" y="2365613"/>
                  </a:lnTo>
                  <a:lnTo>
                    <a:pt x="3642222" y="2320842"/>
                  </a:lnTo>
                  <a:lnTo>
                    <a:pt x="3653436" y="2275626"/>
                  </a:lnTo>
                  <a:lnTo>
                    <a:pt x="3663535" y="2229980"/>
                  </a:lnTo>
                  <a:lnTo>
                    <a:pt x="3672502" y="2183920"/>
                  </a:lnTo>
                  <a:lnTo>
                    <a:pt x="3680323" y="2137460"/>
                  </a:lnTo>
                  <a:lnTo>
                    <a:pt x="3686983" y="2090616"/>
                  </a:lnTo>
                  <a:lnTo>
                    <a:pt x="3692466" y="2043403"/>
                  </a:lnTo>
                  <a:lnTo>
                    <a:pt x="3696757" y="1995837"/>
                  </a:lnTo>
                  <a:lnTo>
                    <a:pt x="3699841" y="1947932"/>
                  </a:lnTo>
                  <a:lnTo>
                    <a:pt x="3701703" y="1899704"/>
                  </a:lnTo>
                  <a:lnTo>
                    <a:pt x="3702327" y="1851168"/>
                  </a:lnTo>
                  <a:lnTo>
                    <a:pt x="3701703" y="1802633"/>
                  </a:lnTo>
                  <a:lnTo>
                    <a:pt x="3699841" y="1754406"/>
                  </a:lnTo>
                  <a:lnTo>
                    <a:pt x="3696757" y="1706501"/>
                  </a:lnTo>
                  <a:lnTo>
                    <a:pt x="3692466" y="1658935"/>
                  </a:lnTo>
                  <a:lnTo>
                    <a:pt x="3686983" y="1611723"/>
                  </a:lnTo>
                  <a:lnTo>
                    <a:pt x="3680323" y="1564879"/>
                  </a:lnTo>
                  <a:lnTo>
                    <a:pt x="3672502" y="1518420"/>
                  </a:lnTo>
                  <a:lnTo>
                    <a:pt x="3663535" y="1472360"/>
                  </a:lnTo>
                  <a:lnTo>
                    <a:pt x="3653436" y="1426714"/>
                  </a:lnTo>
                  <a:lnTo>
                    <a:pt x="3642222" y="1381498"/>
                  </a:lnTo>
                  <a:lnTo>
                    <a:pt x="3629907" y="1336727"/>
                  </a:lnTo>
                  <a:lnTo>
                    <a:pt x="3616508" y="1292417"/>
                  </a:lnTo>
                  <a:lnTo>
                    <a:pt x="3602038" y="1248582"/>
                  </a:lnTo>
                  <a:lnTo>
                    <a:pt x="3586513" y="1205238"/>
                  </a:lnTo>
                  <a:lnTo>
                    <a:pt x="3569949" y="1162400"/>
                  </a:lnTo>
                  <a:lnTo>
                    <a:pt x="3552361" y="1120083"/>
                  </a:lnTo>
                  <a:lnTo>
                    <a:pt x="3533764" y="1078302"/>
                  </a:lnTo>
                  <a:lnTo>
                    <a:pt x="3514173" y="1037074"/>
                  </a:lnTo>
                  <a:lnTo>
                    <a:pt x="3493603" y="996412"/>
                  </a:lnTo>
                  <a:lnTo>
                    <a:pt x="3472070" y="956332"/>
                  </a:lnTo>
                  <a:lnTo>
                    <a:pt x="3449589" y="916850"/>
                  </a:lnTo>
                  <a:lnTo>
                    <a:pt x="3426175" y="877981"/>
                  </a:lnTo>
                  <a:lnTo>
                    <a:pt x="3401844" y="839740"/>
                  </a:lnTo>
                  <a:lnTo>
                    <a:pt x="3376610" y="802142"/>
                  </a:lnTo>
                  <a:lnTo>
                    <a:pt x="3350489" y="765202"/>
                  </a:lnTo>
                  <a:lnTo>
                    <a:pt x="3323496" y="728936"/>
                  </a:lnTo>
                  <a:lnTo>
                    <a:pt x="3295647" y="693359"/>
                  </a:lnTo>
                  <a:lnTo>
                    <a:pt x="3266957" y="658486"/>
                  </a:lnTo>
                  <a:lnTo>
                    <a:pt x="3237440" y="624333"/>
                  </a:lnTo>
                  <a:lnTo>
                    <a:pt x="3207112" y="590914"/>
                  </a:lnTo>
                  <a:lnTo>
                    <a:pt x="3175989" y="558245"/>
                  </a:lnTo>
                  <a:lnTo>
                    <a:pt x="3144085" y="526341"/>
                  </a:lnTo>
                  <a:lnTo>
                    <a:pt x="3111416" y="495218"/>
                  </a:lnTo>
                  <a:lnTo>
                    <a:pt x="3077998" y="464890"/>
                  </a:lnTo>
                  <a:lnTo>
                    <a:pt x="3043844" y="435373"/>
                  </a:lnTo>
                  <a:lnTo>
                    <a:pt x="3008972" y="406682"/>
                  </a:lnTo>
                  <a:lnTo>
                    <a:pt x="2973395" y="378833"/>
                  </a:lnTo>
                  <a:lnTo>
                    <a:pt x="2937129" y="351840"/>
                  </a:lnTo>
                  <a:lnTo>
                    <a:pt x="2900189" y="325719"/>
                  </a:lnTo>
                  <a:lnTo>
                    <a:pt x="2862591" y="300485"/>
                  </a:lnTo>
                  <a:lnTo>
                    <a:pt x="2824350" y="276154"/>
                  </a:lnTo>
                  <a:lnTo>
                    <a:pt x="2785480" y="252740"/>
                  </a:lnTo>
                  <a:lnTo>
                    <a:pt x="2745998" y="230258"/>
                  </a:lnTo>
                  <a:lnTo>
                    <a:pt x="2705919" y="208725"/>
                  </a:lnTo>
                  <a:lnTo>
                    <a:pt x="2665257" y="188155"/>
                  </a:lnTo>
                  <a:lnTo>
                    <a:pt x="2624028" y="168564"/>
                  </a:lnTo>
                  <a:lnTo>
                    <a:pt x="2582248" y="149967"/>
                  </a:lnTo>
                  <a:lnTo>
                    <a:pt x="2539931" y="132378"/>
                  </a:lnTo>
                  <a:lnTo>
                    <a:pt x="2497093" y="115814"/>
                  </a:lnTo>
                  <a:lnTo>
                    <a:pt x="2453748" y="100289"/>
                  </a:lnTo>
                  <a:lnTo>
                    <a:pt x="2409913" y="85819"/>
                  </a:lnTo>
                  <a:lnTo>
                    <a:pt x="2365602" y="72419"/>
                  </a:lnTo>
                  <a:lnTo>
                    <a:pt x="2320831" y="60105"/>
                  </a:lnTo>
                  <a:lnTo>
                    <a:pt x="2275615" y="48890"/>
                  </a:lnTo>
                  <a:lnTo>
                    <a:pt x="2229969" y="38792"/>
                  </a:lnTo>
                  <a:lnTo>
                    <a:pt x="2183909" y="29824"/>
                  </a:lnTo>
                  <a:lnTo>
                    <a:pt x="2137449" y="22003"/>
                  </a:lnTo>
                  <a:lnTo>
                    <a:pt x="2090605" y="15343"/>
                  </a:lnTo>
                  <a:lnTo>
                    <a:pt x="2043393" y="9860"/>
                  </a:lnTo>
                  <a:lnTo>
                    <a:pt x="1995826" y="5569"/>
                  </a:lnTo>
                  <a:lnTo>
                    <a:pt x="1947921" y="2485"/>
                  </a:lnTo>
                  <a:lnTo>
                    <a:pt x="1899694" y="623"/>
                  </a:lnTo>
                  <a:lnTo>
                    <a:pt x="1851158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88998" y="6534993"/>
              <a:ext cx="2827655" cy="2827655"/>
            </a:xfrm>
            <a:custGeom>
              <a:avLst/>
              <a:gdLst/>
              <a:ahLst/>
              <a:cxnLst/>
              <a:rect l="l" t="t" r="r" b="b"/>
              <a:pathLst>
                <a:path w="2827654" h="2827654">
                  <a:moveTo>
                    <a:pt x="1413778" y="0"/>
                  </a:moveTo>
                  <a:lnTo>
                    <a:pt x="1365175" y="819"/>
                  </a:lnTo>
                  <a:lnTo>
                    <a:pt x="1316983" y="3261"/>
                  </a:lnTo>
                  <a:lnTo>
                    <a:pt x="1269229" y="7299"/>
                  </a:lnTo>
                  <a:lnTo>
                    <a:pt x="1221938" y="12906"/>
                  </a:lnTo>
                  <a:lnTo>
                    <a:pt x="1175138" y="20056"/>
                  </a:lnTo>
                  <a:lnTo>
                    <a:pt x="1128854" y="28723"/>
                  </a:lnTo>
                  <a:lnTo>
                    <a:pt x="1083113" y="38880"/>
                  </a:lnTo>
                  <a:lnTo>
                    <a:pt x="1037942" y="50501"/>
                  </a:lnTo>
                  <a:lnTo>
                    <a:pt x="993366" y="63561"/>
                  </a:lnTo>
                  <a:lnTo>
                    <a:pt x="949412" y="78031"/>
                  </a:lnTo>
                  <a:lnTo>
                    <a:pt x="906106" y="93887"/>
                  </a:lnTo>
                  <a:lnTo>
                    <a:pt x="863474" y="111102"/>
                  </a:lnTo>
                  <a:lnTo>
                    <a:pt x="821543" y="129649"/>
                  </a:lnTo>
                  <a:lnTo>
                    <a:pt x="780340" y="149503"/>
                  </a:lnTo>
                  <a:lnTo>
                    <a:pt x="739890" y="170636"/>
                  </a:lnTo>
                  <a:lnTo>
                    <a:pt x="700219" y="193023"/>
                  </a:lnTo>
                  <a:lnTo>
                    <a:pt x="661355" y="216637"/>
                  </a:lnTo>
                  <a:lnTo>
                    <a:pt x="623323" y="241452"/>
                  </a:lnTo>
                  <a:lnTo>
                    <a:pt x="586150" y="267442"/>
                  </a:lnTo>
                  <a:lnTo>
                    <a:pt x="549862" y="294580"/>
                  </a:lnTo>
                  <a:lnTo>
                    <a:pt x="514486" y="322840"/>
                  </a:lnTo>
                  <a:lnTo>
                    <a:pt x="480047" y="352195"/>
                  </a:lnTo>
                  <a:lnTo>
                    <a:pt x="446572" y="382620"/>
                  </a:lnTo>
                  <a:lnTo>
                    <a:pt x="414088" y="414088"/>
                  </a:lnTo>
                  <a:lnTo>
                    <a:pt x="382620" y="446572"/>
                  </a:lnTo>
                  <a:lnTo>
                    <a:pt x="352195" y="480047"/>
                  </a:lnTo>
                  <a:lnTo>
                    <a:pt x="322840" y="514486"/>
                  </a:lnTo>
                  <a:lnTo>
                    <a:pt x="294580" y="549862"/>
                  </a:lnTo>
                  <a:lnTo>
                    <a:pt x="267442" y="586150"/>
                  </a:lnTo>
                  <a:lnTo>
                    <a:pt x="241452" y="623323"/>
                  </a:lnTo>
                  <a:lnTo>
                    <a:pt x="216637" y="661355"/>
                  </a:lnTo>
                  <a:lnTo>
                    <a:pt x="193023" y="700219"/>
                  </a:lnTo>
                  <a:lnTo>
                    <a:pt x="170636" y="739890"/>
                  </a:lnTo>
                  <a:lnTo>
                    <a:pt x="149503" y="780340"/>
                  </a:lnTo>
                  <a:lnTo>
                    <a:pt x="129649" y="821543"/>
                  </a:lnTo>
                  <a:lnTo>
                    <a:pt x="111102" y="863474"/>
                  </a:lnTo>
                  <a:lnTo>
                    <a:pt x="93887" y="906106"/>
                  </a:lnTo>
                  <a:lnTo>
                    <a:pt x="78031" y="949412"/>
                  </a:lnTo>
                  <a:lnTo>
                    <a:pt x="63561" y="993366"/>
                  </a:lnTo>
                  <a:lnTo>
                    <a:pt x="50501" y="1037942"/>
                  </a:lnTo>
                  <a:lnTo>
                    <a:pt x="38880" y="1083113"/>
                  </a:lnTo>
                  <a:lnTo>
                    <a:pt x="28723" y="1128854"/>
                  </a:lnTo>
                  <a:lnTo>
                    <a:pt x="20056" y="1175138"/>
                  </a:lnTo>
                  <a:lnTo>
                    <a:pt x="12906" y="1221938"/>
                  </a:lnTo>
                  <a:lnTo>
                    <a:pt x="7299" y="1269229"/>
                  </a:lnTo>
                  <a:lnTo>
                    <a:pt x="3261" y="1316983"/>
                  </a:lnTo>
                  <a:lnTo>
                    <a:pt x="819" y="1365175"/>
                  </a:lnTo>
                  <a:lnTo>
                    <a:pt x="0" y="1413778"/>
                  </a:lnTo>
                  <a:lnTo>
                    <a:pt x="819" y="1462382"/>
                  </a:lnTo>
                  <a:lnTo>
                    <a:pt x="3261" y="1510575"/>
                  </a:lnTo>
                  <a:lnTo>
                    <a:pt x="7299" y="1558330"/>
                  </a:lnTo>
                  <a:lnTo>
                    <a:pt x="12906" y="1605621"/>
                  </a:lnTo>
                  <a:lnTo>
                    <a:pt x="20056" y="1652422"/>
                  </a:lnTo>
                  <a:lnTo>
                    <a:pt x="28723" y="1698706"/>
                  </a:lnTo>
                  <a:lnTo>
                    <a:pt x="38880" y="1744447"/>
                  </a:lnTo>
                  <a:lnTo>
                    <a:pt x="50501" y="1789620"/>
                  </a:lnTo>
                  <a:lnTo>
                    <a:pt x="63561" y="1834196"/>
                  </a:lnTo>
                  <a:lnTo>
                    <a:pt x="78031" y="1878151"/>
                  </a:lnTo>
                  <a:lnTo>
                    <a:pt x="93887" y="1921457"/>
                  </a:lnTo>
                  <a:lnTo>
                    <a:pt x="111102" y="1964089"/>
                  </a:lnTo>
                  <a:lnTo>
                    <a:pt x="129649" y="2006020"/>
                  </a:lnTo>
                  <a:lnTo>
                    <a:pt x="149503" y="2047224"/>
                  </a:lnTo>
                  <a:lnTo>
                    <a:pt x="170636" y="2087674"/>
                  </a:lnTo>
                  <a:lnTo>
                    <a:pt x="193023" y="2127345"/>
                  </a:lnTo>
                  <a:lnTo>
                    <a:pt x="216637" y="2166209"/>
                  </a:lnTo>
                  <a:lnTo>
                    <a:pt x="241452" y="2204241"/>
                  </a:lnTo>
                  <a:lnTo>
                    <a:pt x="267442" y="2241415"/>
                  </a:lnTo>
                  <a:lnTo>
                    <a:pt x="294580" y="2277703"/>
                  </a:lnTo>
                  <a:lnTo>
                    <a:pt x="322840" y="2313080"/>
                  </a:lnTo>
                  <a:lnTo>
                    <a:pt x="352195" y="2347519"/>
                  </a:lnTo>
                  <a:lnTo>
                    <a:pt x="382620" y="2380994"/>
                  </a:lnTo>
                  <a:lnTo>
                    <a:pt x="414088" y="2413478"/>
                  </a:lnTo>
                  <a:lnTo>
                    <a:pt x="446572" y="2444946"/>
                  </a:lnTo>
                  <a:lnTo>
                    <a:pt x="480047" y="2475371"/>
                  </a:lnTo>
                  <a:lnTo>
                    <a:pt x="514486" y="2504727"/>
                  </a:lnTo>
                  <a:lnTo>
                    <a:pt x="549862" y="2532987"/>
                  </a:lnTo>
                  <a:lnTo>
                    <a:pt x="586150" y="2560125"/>
                  </a:lnTo>
                  <a:lnTo>
                    <a:pt x="623323" y="2586115"/>
                  </a:lnTo>
                  <a:lnTo>
                    <a:pt x="661355" y="2610930"/>
                  </a:lnTo>
                  <a:lnTo>
                    <a:pt x="700219" y="2634544"/>
                  </a:lnTo>
                  <a:lnTo>
                    <a:pt x="739890" y="2656931"/>
                  </a:lnTo>
                  <a:lnTo>
                    <a:pt x="780340" y="2678064"/>
                  </a:lnTo>
                  <a:lnTo>
                    <a:pt x="821543" y="2697918"/>
                  </a:lnTo>
                  <a:lnTo>
                    <a:pt x="863474" y="2716465"/>
                  </a:lnTo>
                  <a:lnTo>
                    <a:pt x="906106" y="2733680"/>
                  </a:lnTo>
                  <a:lnTo>
                    <a:pt x="949412" y="2749536"/>
                  </a:lnTo>
                  <a:lnTo>
                    <a:pt x="993366" y="2764007"/>
                  </a:lnTo>
                  <a:lnTo>
                    <a:pt x="1037942" y="2777066"/>
                  </a:lnTo>
                  <a:lnTo>
                    <a:pt x="1083113" y="2788687"/>
                  </a:lnTo>
                  <a:lnTo>
                    <a:pt x="1128854" y="2798845"/>
                  </a:lnTo>
                  <a:lnTo>
                    <a:pt x="1175138" y="2807512"/>
                  </a:lnTo>
                  <a:lnTo>
                    <a:pt x="1221938" y="2814662"/>
                  </a:lnTo>
                  <a:lnTo>
                    <a:pt x="1269229" y="2820269"/>
                  </a:lnTo>
                  <a:lnTo>
                    <a:pt x="1316983" y="2824306"/>
                  </a:lnTo>
                  <a:lnTo>
                    <a:pt x="1365175" y="2826748"/>
                  </a:lnTo>
                  <a:lnTo>
                    <a:pt x="1413778" y="2827568"/>
                  </a:lnTo>
                  <a:lnTo>
                    <a:pt x="1462382" y="2826748"/>
                  </a:lnTo>
                  <a:lnTo>
                    <a:pt x="1510575" y="2824306"/>
                  </a:lnTo>
                  <a:lnTo>
                    <a:pt x="1558330" y="2820269"/>
                  </a:lnTo>
                  <a:lnTo>
                    <a:pt x="1605621" y="2814662"/>
                  </a:lnTo>
                  <a:lnTo>
                    <a:pt x="1652422" y="2807512"/>
                  </a:lnTo>
                  <a:lnTo>
                    <a:pt x="1698706" y="2798845"/>
                  </a:lnTo>
                  <a:lnTo>
                    <a:pt x="1744447" y="2788687"/>
                  </a:lnTo>
                  <a:lnTo>
                    <a:pt x="1789619" y="2777066"/>
                  </a:lnTo>
                  <a:lnTo>
                    <a:pt x="1834195" y="2764007"/>
                  </a:lnTo>
                  <a:lnTo>
                    <a:pt x="1878149" y="2749536"/>
                  </a:lnTo>
                  <a:lnTo>
                    <a:pt x="1921456" y="2733680"/>
                  </a:lnTo>
                  <a:lnTo>
                    <a:pt x="1964087" y="2716465"/>
                  </a:lnTo>
                  <a:lnTo>
                    <a:pt x="2006018" y="2697918"/>
                  </a:lnTo>
                  <a:lnTo>
                    <a:pt x="2047222" y="2678064"/>
                  </a:lnTo>
                  <a:lnTo>
                    <a:pt x="2087672" y="2656931"/>
                  </a:lnTo>
                  <a:lnTo>
                    <a:pt x="2127342" y="2634544"/>
                  </a:lnTo>
                  <a:lnTo>
                    <a:pt x="2166206" y="2610930"/>
                  </a:lnTo>
                  <a:lnTo>
                    <a:pt x="2204238" y="2586115"/>
                  </a:lnTo>
                  <a:lnTo>
                    <a:pt x="2241411" y="2560125"/>
                  </a:lnTo>
                  <a:lnTo>
                    <a:pt x="2277699" y="2532987"/>
                  </a:lnTo>
                  <a:lnTo>
                    <a:pt x="2313075" y="2504727"/>
                  </a:lnTo>
                  <a:lnTo>
                    <a:pt x="2347514" y="2475371"/>
                  </a:lnTo>
                  <a:lnTo>
                    <a:pt x="2380989" y="2444946"/>
                  </a:lnTo>
                  <a:lnTo>
                    <a:pt x="2413473" y="2413478"/>
                  </a:lnTo>
                  <a:lnTo>
                    <a:pt x="2444941" y="2380994"/>
                  </a:lnTo>
                  <a:lnTo>
                    <a:pt x="2475365" y="2347519"/>
                  </a:lnTo>
                  <a:lnTo>
                    <a:pt x="2504721" y="2313080"/>
                  </a:lnTo>
                  <a:lnTo>
                    <a:pt x="2532980" y="2277703"/>
                  </a:lnTo>
                  <a:lnTo>
                    <a:pt x="2560118" y="2241415"/>
                  </a:lnTo>
                  <a:lnTo>
                    <a:pt x="2586108" y="2204241"/>
                  </a:lnTo>
                  <a:lnTo>
                    <a:pt x="2610922" y="2166209"/>
                  </a:lnTo>
                  <a:lnTo>
                    <a:pt x="2634536" y="2127345"/>
                  </a:lnTo>
                  <a:lnTo>
                    <a:pt x="2656923" y="2087674"/>
                  </a:lnTo>
                  <a:lnTo>
                    <a:pt x="2678056" y="2047224"/>
                  </a:lnTo>
                  <a:lnTo>
                    <a:pt x="2697909" y="2006020"/>
                  </a:lnTo>
                  <a:lnTo>
                    <a:pt x="2716456" y="1964089"/>
                  </a:lnTo>
                  <a:lnTo>
                    <a:pt x="2733671" y="1921457"/>
                  </a:lnTo>
                  <a:lnTo>
                    <a:pt x="2749527" y="1878151"/>
                  </a:lnTo>
                  <a:lnTo>
                    <a:pt x="2763997" y="1834196"/>
                  </a:lnTo>
                  <a:lnTo>
                    <a:pt x="2777056" y="1789620"/>
                  </a:lnTo>
                  <a:lnTo>
                    <a:pt x="2788677" y="1744447"/>
                  </a:lnTo>
                  <a:lnTo>
                    <a:pt x="2798835" y="1698706"/>
                  </a:lnTo>
                  <a:lnTo>
                    <a:pt x="2807501" y="1652422"/>
                  </a:lnTo>
                  <a:lnTo>
                    <a:pt x="2814651" y="1605621"/>
                  </a:lnTo>
                  <a:lnTo>
                    <a:pt x="2820258" y="1558330"/>
                  </a:lnTo>
                  <a:lnTo>
                    <a:pt x="2824296" y="1510575"/>
                  </a:lnTo>
                  <a:lnTo>
                    <a:pt x="2826738" y="1462382"/>
                  </a:lnTo>
                  <a:lnTo>
                    <a:pt x="2827557" y="1413778"/>
                  </a:lnTo>
                  <a:lnTo>
                    <a:pt x="2826738" y="1365175"/>
                  </a:lnTo>
                  <a:lnTo>
                    <a:pt x="2824296" y="1316983"/>
                  </a:lnTo>
                  <a:lnTo>
                    <a:pt x="2820258" y="1269229"/>
                  </a:lnTo>
                  <a:lnTo>
                    <a:pt x="2814651" y="1221938"/>
                  </a:lnTo>
                  <a:lnTo>
                    <a:pt x="2807501" y="1175138"/>
                  </a:lnTo>
                  <a:lnTo>
                    <a:pt x="2798835" y="1128854"/>
                  </a:lnTo>
                  <a:lnTo>
                    <a:pt x="2788677" y="1083113"/>
                  </a:lnTo>
                  <a:lnTo>
                    <a:pt x="2777056" y="1037942"/>
                  </a:lnTo>
                  <a:lnTo>
                    <a:pt x="2763997" y="993366"/>
                  </a:lnTo>
                  <a:lnTo>
                    <a:pt x="2749527" y="949412"/>
                  </a:lnTo>
                  <a:lnTo>
                    <a:pt x="2733671" y="906106"/>
                  </a:lnTo>
                  <a:lnTo>
                    <a:pt x="2716456" y="863474"/>
                  </a:lnTo>
                  <a:lnTo>
                    <a:pt x="2697909" y="821543"/>
                  </a:lnTo>
                  <a:lnTo>
                    <a:pt x="2678056" y="780340"/>
                  </a:lnTo>
                  <a:lnTo>
                    <a:pt x="2656923" y="739890"/>
                  </a:lnTo>
                  <a:lnTo>
                    <a:pt x="2634536" y="700219"/>
                  </a:lnTo>
                  <a:lnTo>
                    <a:pt x="2610922" y="661355"/>
                  </a:lnTo>
                  <a:lnTo>
                    <a:pt x="2586108" y="623323"/>
                  </a:lnTo>
                  <a:lnTo>
                    <a:pt x="2560118" y="586150"/>
                  </a:lnTo>
                  <a:lnTo>
                    <a:pt x="2532980" y="549862"/>
                  </a:lnTo>
                  <a:lnTo>
                    <a:pt x="2504721" y="514486"/>
                  </a:lnTo>
                  <a:lnTo>
                    <a:pt x="2475365" y="480047"/>
                  </a:lnTo>
                  <a:lnTo>
                    <a:pt x="2444941" y="446572"/>
                  </a:lnTo>
                  <a:lnTo>
                    <a:pt x="2413473" y="414088"/>
                  </a:lnTo>
                  <a:lnTo>
                    <a:pt x="2380989" y="382620"/>
                  </a:lnTo>
                  <a:lnTo>
                    <a:pt x="2347514" y="352195"/>
                  </a:lnTo>
                  <a:lnTo>
                    <a:pt x="2313075" y="322840"/>
                  </a:lnTo>
                  <a:lnTo>
                    <a:pt x="2277699" y="294580"/>
                  </a:lnTo>
                  <a:lnTo>
                    <a:pt x="2241411" y="267442"/>
                  </a:lnTo>
                  <a:lnTo>
                    <a:pt x="2204238" y="241452"/>
                  </a:lnTo>
                  <a:lnTo>
                    <a:pt x="2166206" y="216637"/>
                  </a:lnTo>
                  <a:lnTo>
                    <a:pt x="2127342" y="193023"/>
                  </a:lnTo>
                  <a:lnTo>
                    <a:pt x="2087672" y="170636"/>
                  </a:lnTo>
                  <a:lnTo>
                    <a:pt x="2047222" y="149503"/>
                  </a:lnTo>
                  <a:lnTo>
                    <a:pt x="2006018" y="129649"/>
                  </a:lnTo>
                  <a:lnTo>
                    <a:pt x="1964087" y="111102"/>
                  </a:lnTo>
                  <a:lnTo>
                    <a:pt x="1921456" y="93887"/>
                  </a:lnTo>
                  <a:lnTo>
                    <a:pt x="1878149" y="78031"/>
                  </a:lnTo>
                  <a:lnTo>
                    <a:pt x="1834195" y="63561"/>
                  </a:lnTo>
                  <a:lnTo>
                    <a:pt x="1789619" y="50501"/>
                  </a:lnTo>
                  <a:lnTo>
                    <a:pt x="1744447" y="38880"/>
                  </a:lnTo>
                  <a:lnTo>
                    <a:pt x="1698706" y="28723"/>
                  </a:lnTo>
                  <a:lnTo>
                    <a:pt x="1652422" y="20056"/>
                  </a:lnTo>
                  <a:lnTo>
                    <a:pt x="1605621" y="12906"/>
                  </a:lnTo>
                  <a:lnTo>
                    <a:pt x="1558330" y="7299"/>
                  </a:lnTo>
                  <a:lnTo>
                    <a:pt x="1510575" y="3261"/>
                  </a:lnTo>
                  <a:lnTo>
                    <a:pt x="1462382" y="819"/>
                  </a:lnTo>
                  <a:lnTo>
                    <a:pt x="1413778" y="0"/>
                  </a:lnTo>
                  <a:close/>
                </a:path>
              </a:pathLst>
            </a:custGeom>
            <a:solidFill>
              <a:srgbClr val="EAE6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7271530" y="512323"/>
            <a:ext cx="2052320" cy="2052320"/>
            <a:chOff x="17271530" y="512323"/>
            <a:chExt cx="2052320" cy="2052320"/>
          </a:xfrm>
        </p:grpSpPr>
        <p:sp>
          <p:nvSpPr>
            <p:cNvPr id="10" name="object 10"/>
            <p:cNvSpPr/>
            <p:nvPr/>
          </p:nvSpPr>
          <p:spPr>
            <a:xfrm>
              <a:off x="17271530" y="512323"/>
              <a:ext cx="2052320" cy="2052320"/>
            </a:xfrm>
            <a:custGeom>
              <a:avLst/>
              <a:gdLst/>
              <a:ahLst/>
              <a:cxnLst/>
              <a:rect l="l" t="t" r="r" b="b"/>
              <a:pathLst>
                <a:path w="2052319" h="2052320">
                  <a:moveTo>
                    <a:pt x="1025843" y="0"/>
                  </a:moveTo>
                  <a:lnTo>
                    <a:pt x="977551" y="1116"/>
                  </a:lnTo>
                  <a:lnTo>
                    <a:pt x="929835" y="4433"/>
                  </a:lnTo>
                  <a:lnTo>
                    <a:pt x="882742" y="9901"/>
                  </a:lnTo>
                  <a:lnTo>
                    <a:pt x="836323" y="17471"/>
                  </a:lnTo>
                  <a:lnTo>
                    <a:pt x="790626" y="27093"/>
                  </a:lnTo>
                  <a:lnTo>
                    <a:pt x="745701" y="38718"/>
                  </a:lnTo>
                  <a:lnTo>
                    <a:pt x="701596" y="52298"/>
                  </a:lnTo>
                  <a:lnTo>
                    <a:pt x="658362" y="67782"/>
                  </a:lnTo>
                  <a:lnTo>
                    <a:pt x="616048" y="85121"/>
                  </a:lnTo>
                  <a:lnTo>
                    <a:pt x="574702" y="104267"/>
                  </a:lnTo>
                  <a:lnTo>
                    <a:pt x="534375" y="125170"/>
                  </a:lnTo>
                  <a:lnTo>
                    <a:pt x="495114" y="147780"/>
                  </a:lnTo>
                  <a:lnTo>
                    <a:pt x="456970" y="172049"/>
                  </a:lnTo>
                  <a:lnTo>
                    <a:pt x="419992" y="197927"/>
                  </a:lnTo>
                  <a:lnTo>
                    <a:pt x="384230" y="225365"/>
                  </a:lnTo>
                  <a:lnTo>
                    <a:pt x="349731" y="254314"/>
                  </a:lnTo>
                  <a:lnTo>
                    <a:pt x="316546" y="284724"/>
                  </a:lnTo>
                  <a:lnTo>
                    <a:pt x="284724" y="316546"/>
                  </a:lnTo>
                  <a:lnTo>
                    <a:pt x="254314" y="349731"/>
                  </a:lnTo>
                  <a:lnTo>
                    <a:pt x="225365" y="384230"/>
                  </a:lnTo>
                  <a:lnTo>
                    <a:pt x="197927" y="419992"/>
                  </a:lnTo>
                  <a:lnTo>
                    <a:pt x="172049" y="456970"/>
                  </a:lnTo>
                  <a:lnTo>
                    <a:pt x="147780" y="495114"/>
                  </a:lnTo>
                  <a:lnTo>
                    <a:pt x="125170" y="534375"/>
                  </a:lnTo>
                  <a:lnTo>
                    <a:pt x="104267" y="574702"/>
                  </a:lnTo>
                  <a:lnTo>
                    <a:pt x="85121" y="616048"/>
                  </a:lnTo>
                  <a:lnTo>
                    <a:pt x="67782" y="658362"/>
                  </a:lnTo>
                  <a:lnTo>
                    <a:pt x="52298" y="701596"/>
                  </a:lnTo>
                  <a:lnTo>
                    <a:pt x="38718" y="745701"/>
                  </a:lnTo>
                  <a:lnTo>
                    <a:pt x="27093" y="790626"/>
                  </a:lnTo>
                  <a:lnTo>
                    <a:pt x="17471" y="836323"/>
                  </a:lnTo>
                  <a:lnTo>
                    <a:pt x="9901" y="882742"/>
                  </a:lnTo>
                  <a:lnTo>
                    <a:pt x="4433" y="929835"/>
                  </a:lnTo>
                  <a:lnTo>
                    <a:pt x="1116" y="977551"/>
                  </a:lnTo>
                  <a:lnTo>
                    <a:pt x="0" y="1025843"/>
                  </a:lnTo>
                  <a:lnTo>
                    <a:pt x="1116" y="1074134"/>
                  </a:lnTo>
                  <a:lnTo>
                    <a:pt x="4433" y="1121851"/>
                  </a:lnTo>
                  <a:lnTo>
                    <a:pt x="9901" y="1168943"/>
                  </a:lnTo>
                  <a:lnTo>
                    <a:pt x="17471" y="1215363"/>
                  </a:lnTo>
                  <a:lnTo>
                    <a:pt x="27093" y="1261060"/>
                  </a:lnTo>
                  <a:lnTo>
                    <a:pt x="38718" y="1305985"/>
                  </a:lnTo>
                  <a:lnTo>
                    <a:pt x="52298" y="1350090"/>
                  </a:lnTo>
                  <a:lnTo>
                    <a:pt x="67782" y="1393324"/>
                  </a:lnTo>
                  <a:lnTo>
                    <a:pt x="85121" y="1435639"/>
                  </a:lnTo>
                  <a:lnTo>
                    <a:pt x="104267" y="1476985"/>
                  </a:lnTo>
                  <a:lnTo>
                    <a:pt x="125170" y="1517313"/>
                  </a:lnTo>
                  <a:lnTo>
                    <a:pt x="147780" y="1556574"/>
                  </a:lnTo>
                  <a:lnTo>
                    <a:pt x="172049" y="1594718"/>
                  </a:lnTo>
                  <a:lnTo>
                    <a:pt x="197927" y="1631696"/>
                  </a:lnTo>
                  <a:lnTo>
                    <a:pt x="225365" y="1667460"/>
                  </a:lnTo>
                  <a:lnTo>
                    <a:pt x="254314" y="1701959"/>
                  </a:lnTo>
                  <a:lnTo>
                    <a:pt x="284724" y="1735144"/>
                  </a:lnTo>
                  <a:lnTo>
                    <a:pt x="316546" y="1766967"/>
                  </a:lnTo>
                  <a:lnTo>
                    <a:pt x="349731" y="1797377"/>
                  </a:lnTo>
                  <a:lnTo>
                    <a:pt x="384230" y="1826326"/>
                  </a:lnTo>
                  <a:lnTo>
                    <a:pt x="419992" y="1853765"/>
                  </a:lnTo>
                  <a:lnTo>
                    <a:pt x="456970" y="1879643"/>
                  </a:lnTo>
                  <a:lnTo>
                    <a:pt x="495114" y="1903912"/>
                  </a:lnTo>
                  <a:lnTo>
                    <a:pt x="534375" y="1926523"/>
                  </a:lnTo>
                  <a:lnTo>
                    <a:pt x="574702" y="1947426"/>
                  </a:lnTo>
                  <a:lnTo>
                    <a:pt x="616048" y="1966573"/>
                  </a:lnTo>
                  <a:lnTo>
                    <a:pt x="658362" y="1983913"/>
                  </a:lnTo>
                  <a:lnTo>
                    <a:pt x="701596" y="1999397"/>
                  </a:lnTo>
                  <a:lnTo>
                    <a:pt x="745701" y="2012977"/>
                  </a:lnTo>
                  <a:lnTo>
                    <a:pt x="790626" y="2024602"/>
                  </a:lnTo>
                  <a:lnTo>
                    <a:pt x="836323" y="2034225"/>
                  </a:lnTo>
                  <a:lnTo>
                    <a:pt x="882742" y="2041795"/>
                  </a:lnTo>
                  <a:lnTo>
                    <a:pt x="929835" y="2047263"/>
                  </a:lnTo>
                  <a:lnTo>
                    <a:pt x="977551" y="2050580"/>
                  </a:lnTo>
                  <a:lnTo>
                    <a:pt x="1025843" y="2051696"/>
                  </a:lnTo>
                  <a:lnTo>
                    <a:pt x="1074135" y="2050580"/>
                  </a:lnTo>
                  <a:lnTo>
                    <a:pt x="1121852" y="2047263"/>
                  </a:lnTo>
                  <a:lnTo>
                    <a:pt x="1168946" y="2041795"/>
                  </a:lnTo>
                  <a:lnTo>
                    <a:pt x="1215366" y="2034225"/>
                  </a:lnTo>
                  <a:lnTo>
                    <a:pt x="1261063" y="2024602"/>
                  </a:lnTo>
                  <a:lnTo>
                    <a:pt x="1305989" y="2012977"/>
                  </a:lnTo>
                  <a:lnTo>
                    <a:pt x="1350094" y="1999397"/>
                  </a:lnTo>
                  <a:lnTo>
                    <a:pt x="1393328" y="1983913"/>
                  </a:lnTo>
                  <a:lnTo>
                    <a:pt x="1435643" y="1966573"/>
                  </a:lnTo>
                  <a:lnTo>
                    <a:pt x="1476990" y="1947426"/>
                  </a:lnTo>
                  <a:lnTo>
                    <a:pt x="1517318" y="1926523"/>
                  </a:lnTo>
                  <a:lnTo>
                    <a:pt x="1556578" y="1903912"/>
                  </a:lnTo>
                  <a:lnTo>
                    <a:pt x="1594723" y="1879643"/>
                  </a:lnTo>
                  <a:lnTo>
                    <a:pt x="1631701" y="1853765"/>
                  </a:lnTo>
                  <a:lnTo>
                    <a:pt x="1667464" y="1826326"/>
                  </a:lnTo>
                  <a:lnTo>
                    <a:pt x="1701963" y="1797377"/>
                  </a:lnTo>
                  <a:lnTo>
                    <a:pt x="1735148" y="1766967"/>
                  </a:lnTo>
                  <a:lnTo>
                    <a:pt x="1766971" y="1735144"/>
                  </a:lnTo>
                  <a:lnTo>
                    <a:pt x="1797381" y="1701959"/>
                  </a:lnTo>
                  <a:lnTo>
                    <a:pt x="1826330" y="1667460"/>
                  </a:lnTo>
                  <a:lnTo>
                    <a:pt x="1853768" y="1631696"/>
                  </a:lnTo>
                  <a:lnTo>
                    <a:pt x="1879646" y="1594718"/>
                  </a:lnTo>
                  <a:lnTo>
                    <a:pt x="1903915" y="1556574"/>
                  </a:lnTo>
                  <a:lnTo>
                    <a:pt x="1926525" y="1517313"/>
                  </a:lnTo>
                  <a:lnTo>
                    <a:pt x="1947428" y="1476985"/>
                  </a:lnTo>
                  <a:lnTo>
                    <a:pt x="1966574" y="1435639"/>
                  </a:lnTo>
                  <a:lnTo>
                    <a:pt x="1983914" y="1393324"/>
                  </a:lnTo>
                  <a:lnTo>
                    <a:pt x="1999398" y="1350090"/>
                  </a:lnTo>
                  <a:lnTo>
                    <a:pt x="2012978" y="1305985"/>
                  </a:lnTo>
                  <a:lnTo>
                    <a:pt x="2024603" y="1261060"/>
                  </a:lnTo>
                  <a:lnTo>
                    <a:pt x="2034225" y="1215363"/>
                  </a:lnTo>
                  <a:lnTo>
                    <a:pt x="2041795" y="1168943"/>
                  </a:lnTo>
                  <a:lnTo>
                    <a:pt x="2047263" y="1121851"/>
                  </a:lnTo>
                  <a:lnTo>
                    <a:pt x="2050580" y="1074134"/>
                  </a:lnTo>
                  <a:lnTo>
                    <a:pt x="2051696" y="1025843"/>
                  </a:lnTo>
                  <a:lnTo>
                    <a:pt x="2050580" y="977551"/>
                  </a:lnTo>
                  <a:lnTo>
                    <a:pt x="2047263" y="929835"/>
                  </a:lnTo>
                  <a:lnTo>
                    <a:pt x="2041795" y="882742"/>
                  </a:lnTo>
                  <a:lnTo>
                    <a:pt x="2034225" y="836323"/>
                  </a:lnTo>
                  <a:lnTo>
                    <a:pt x="2024603" y="790626"/>
                  </a:lnTo>
                  <a:lnTo>
                    <a:pt x="2012978" y="745701"/>
                  </a:lnTo>
                  <a:lnTo>
                    <a:pt x="1999398" y="701596"/>
                  </a:lnTo>
                  <a:lnTo>
                    <a:pt x="1983914" y="658362"/>
                  </a:lnTo>
                  <a:lnTo>
                    <a:pt x="1966574" y="616048"/>
                  </a:lnTo>
                  <a:lnTo>
                    <a:pt x="1947428" y="574702"/>
                  </a:lnTo>
                  <a:lnTo>
                    <a:pt x="1926525" y="534375"/>
                  </a:lnTo>
                  <a:lnTo>
                    <a:pt x="1903915" y="495114"/>
                  </a:lnTo>
                  <a:lnTo>
                    <a:pt x="1879646" y="456970"/>
                  </a:lnTo>
                  <a:lnTo>
                    <a:pt x="1853768" y="419992"/>
                  </a:lnTo>
                  <a:lnTo>
                    <a:pt x="1826330" y="384230"/>
                  </a:lnTo>
                  <a:lnTo>
                    <a:pt x="1797381" y="349731"/>
                  </a:lnTo>
                  <a:lnTo>
                    <a:pt x="1766971" y="316546"/>
                  </a:lnTo>
                  <a:lnTo>
                    <a:pt x="1735148" y="284724"/>
                  </a:lnTo>
                  <a:lnTo>
                    <a:pt x="1701963" y="254314"/>
                  </a:lnTo>
                  <a:lnTo>
                    <a:pt x="1667464" y="225365"/>
                  </a:lnTo>
                  <a:lnTo>
                    <a:pt x="1631701" y="197927"/>
                  </a:lnTo>
                  <a:lnTo>
                    <a:pt x="1594723" y="172049"/>
                  </a:lnTo>
                  <a:lnTo>
                    <a:pt x="1556578" y="147780"/>
                  </a:lnTo>
                  <a:lnTo>
                    <a:pt x="1517318" y="125170"/>
                  </a:lnTo>
                  <a:lnTo>
                    <a:pt x="1476990" y="104267"/>
                  </a:lnTo>
                  <a:lnTo>
                    <a:pt x="1435643" y="85121"/>
                  </a:lnTo>
                  <a:lnTo>
                    <a:pt x="1393328" y="67782"/>
                  </a:lnTo>
                  <a:lnTo>
                    <a:pt x="1350094" y="52298"/>
                  </a:lnTo>
                  <a:lnTo>
                    <a:pt x="1305989" y="38718"/>
                  </a:lnTo>
                  <a:lnTo>
                    <a:pt x="1261063" y="27093"/>
                  </a:lnTo>
                  <a:lnTo>
                    <a:pt x="1215366" y="17471"/>
                  </a:lnTo>
                  <a:lnTo>
                    <a:pt x="1168946" y="9901"/>
                  </a:lnTo>
                  <a:lnTo>
                    <a:pt x="1121852" y="4433"/>
                  </a:lnTo>
                  <a:lnTo>
                    <a:pt x="1074135" y="1116"/>
                  </a:lnTo>
                  <a:lnTo>
                    <a:pt x="1025843" y="0"/>
                  </a:lnTo>
                  <a:close/>
                </a:path>
              </a:pathLst>
            </a:custGeom>
            <a:solidFill>
              <a:srgbClr val="96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469747" y="710527"/>
              <a:ext cx="1655445" cy="1655445"/>
            </a:xfrm>
            <a:custGeom>
              <a:avLst/>
              <a:gdLst/>
              <a:ahLst/>
              <a:cxnLst/>
              <a:rect l="l" t="t" r="r" b="b"/>
              <a:pathLst>
                <a:path w="1655444" h="1655445">
                  <a:moveTo>
                    <a:pt x="827629" y="0"/>
                  </a:moveTo>
                  <a:lnTo>
                    <a:pt x="778999" y="1404"/>
                  </a:lnTo>
                  <a:lnTo>
                    <a:pt x="731110" y="5568"/>
                  </a:lnTo>
                  <a:lnTo>
                    <a:pt x="684038" y="12412"/>
                  </a:lnTo>
                  <a:lnTo>
                    <a:pt x="637861" y="21858"/>
                  </a:lnTo>
                  <a:lnTo>
                    <a:pt x="592658" y="33831"/>
                  </a:lnTo>
                  <a:lnTo>
                    <a:pt x="548504" y="48251"/>
                  </a:lnTo>
                  <a:lnTo>
                    <a:pt x="505479" y="65041"/>
                  </a:lnTo>
                  <a:lnTo>
                    <a:pt x="463659" y="84123"/>
                  </a:lnTo>
                  <a:lnTo>
                    <a:pt x="423123" y="105420"/>
                  </a:lnTo>
                  <a:lnTo>
                    <a:pt x="383947" y="128855"/>
                  </a:lnTo>
                  <a:lnTo>
                    <a:pt x="346210" y="154349"/>
                  </a:lnTo>
                  <a:lnTo>
                    <a:pt x="309989" y="181825"/>
                  </a:lnTo>
                  <a:lnTo>
                    <a:pt x="275363" y="211205"/>
                  </a:lnTo>
                  <a:lnTo>
                    <a:pt x="242407" y="242412"/>
                  </a:lnTo>
                  <a:lnTo>
                    <a:pt x="211201" y="275368"/>
                  </a:lnTo>
                  <a:lnTo>
                    <a:pt x="181821" y="309996"/>
                  </a:lnTo>
                  <a:lnTo>
                    <a:pt x="154345" y="346217"/>
                  </a:lnTo>
                  <a:lnTo>
                    <a:pt x="128852" y="383955"/>
                  </a:lnTo>
                  <a:lnTo>
                    <a:pt x="105418" y="423131"/>
                  </a:lnTo>
                  <a:lnTo>
                    <a:pt x="84121" y="463667"/>
                  </a:lnTo>
                  <a:lnTo>
                    <a:pt x="65039" y="505488"/>
                  </a:lnTo>
                  <a:lnTo>
                    <a:pt x="48249" y="548513"/>
                  </a:lnTo>
                  <a:lnTo>
                    <a:pt x="33830" y="592667"/>
                  </a:lnTo>
                  <a:lnTo>
                    <a:pt x="21858" y="637871"/>
                  </a:lnTo>
                  <a:lnTo>
                    <a:pt x="12411" y="684048"/>
                  </a:lnTo>
                  <a:lnTo>
                    <a:pt x="5568" y="731120"/>
                  </a:lnTo>
                  <a:lnTo>
                    <a:pt x="1404" y="779010"/>
                  </a:lnTo>
                  <a:lnTo>
                    <a:pt x="0" y="827639"/>
                  </a:lnTo>
                  <a:lnTo>
                    <a:pt x="1404" y="876270"/>
                  </a:lnTo>
                  <a:lnTo>
                    <a:pt x="5568" y="924160"/>
                  </a:lnTo>
                  <a:lnTo>
                    <a:pt x="12411" y="971233"/>
                  </a:lnTo>
                  <a:lnTo>
                    <a:pt x="21858" y="1017410"/>
                  </a:lnTo>
                  <a:lnTo>
                    <a:pt x="33830" y="1062615"/>
                  </a:lnTo>
                  <a:lnTo>
                    <a:pt x="48249" y="1106769"/>
                  </a:lnTo>
                  <a:lnTo>
                    <a:pt x="65039" y="1149795"/>
                  </a:lnTo>
                  <a:lnTo>
                    <a:pt x="84121" y="1191616"/>
                  </a:lnTo>
                  <a:lnTo>
                    <a:pt x="105418" y="1232153"/>
                  </a:lnTo>
                  <a:lnTo>
                    <a:pt x="128852" y="1271329"/>
                  </a:lnTo>
                  <a:lnTo>
                    <a:pt x="154345" y="1309066"/>
                  </a:lnTo>
                  <a:lnTo>
                    <a:pt x="181821" y="1345287"/>
                  </a:lnTo>
                  <a:lnTo>
                    <a:pt x="211201" y="1379914"/>
                  </a:lnTo>
                  <a:lnTo>
                    <a:pt x="242407" y="1412870"/>
                  </a:lnTo>
                  <a:lnTo>
                    <a:pt x="275363" y="1444077"/>
                  </a:lnTo>
                  <a:lnTo>
                    <a:pt x="309989" y="1473457"/>
                  </a:lnTo>
                  <a:lnTo>
                    <a:pt x="346210" y="1500932"/>
                  </a:lnTo>
                  <a:lnTo>
                    <a:pt x="383947" y="1526426"/>
                  </a:lnTo>
                  <a:lnTo>
                    <a:pt x="423123" y="1549860"/>
                  </a:lnTo>
                  <a:lnTo>
                    <a:pt x="463659" y="1571157"/>
                  </a:lnTo>
                  <a:lnTo>
                    <a:pt x="505479" y="1590239"/>
                  </a:lnTo>
                  <a:lnTo>
                    <a:pt x="548504" y="1607029"/>
                  </a:lnTo>
                  <a:lnTo>
                    <a:pt x="592658" y="1621449"/>
                  </a:lnTo>
                  <a:lnTo>
                    <a:pt x="637861" y="1633421"/>
                  </a:lnTo>
                  <a:lnTo>
                    <a:pt x="684038" y="1642867"/>
                  </a:lnTo>
                  <a:lnTo>
                    <a:pt x="731110" y="1649711"/>
                  </a:lnTo>
                  <a:lnTo>
                    <a:pt x="778999" y="1653874"/>
                  </a:lnTo>
                  <a:lnTo>
                    <a:pt x="827629" y="1655279"/>
                  </a:lnTo>
                  <a:lnTo>
                    <a:pt x="876259" y="1653874"/>
                  </a:lnTo>
                  <a:lnTo>
                    <a:pt x="924150" y="1649711"/>
                  </a:lnTo>
                  <a:lnTo>
                    <a:pt x="971222" y="1642867"/>
                  </a:lnTo>
                  <a:lnTo>
                    <a:pt x="1017400" y="1633421"/>
                  </a:lnTo>
                  <a:lnTo>
                    <a:pt x="1062605" y="1621449"/>
                  </a:lnTo>
                  <a:lnTo>
                    <a:pt x="1106759" y="1607029"/>
                  </a:lnTo>
                  <a:lnTo>
                    <a:pt x="1149785" y="1590239"/>
                  </a:lnTo>
                  <a:lnTo>
                    <a:pt x="1191605" y="1571157"/>
                  </a:lnTo>
                  <a:lnTo>
                    <a:pt x="1232142" y="1549860"/>
                  </a:lnTo>
                  <a:lnTo>
                    <a:pt x="1271318" y="1526426"/>
                  </a:lnTo>
                  <a:lnTo>
                    <a:pt x="1309055" y="1500932"/>
                  </a:lnTo>
                  <a:lnTo>
                    <a:pt x="1345277" y="1473457"/>
                  </a:lnTo>
                  <a:lnTo>
                    <a:pt x="1379904" y="1444077"/>
                  </a:lnTo>
                  <a:lnTo>
                    <a:pt x="1412860" y="1412870"/>
                  </a:lnTo>
                  <a:lnTo>
                    <a:pt x="1444066" y="1379914"/>
                  </a:lnTo>
                  <a:lnTo>
                    <a:pt x="1473446" y="1345287"/>
                  </a:lnTo>
                  <a:lnTo>
                    <a:pt x="1500922" y="1309066"/>
                  </a:lnTo>
                  <a:lnTo>
                    <a:pt x="1526416" y="1271329"/>
                  </a:lnTo>
                  <a:lnTo>
                    <a:pt x="1549850" y="1232153"/>
                  </a:lnTo>
                  <a:lnTo>
                    <a:pt x="1571147" y="1191616"/>
                  </a:lnTo>
                  <a:lnTo>
                    <a:pt x="1590229" y="1149795"/>
                  </a:lnTo>
                  <a:lnTo>
                    <a:pt x="1607019" y="1106769"/>
                  </a:lnTo>
                  <a:lnTo>
                    <a:pt x="1621438" y="1062615"/>
                  </a:lnTo>
                  <a:lnTo>
                    <a:pt x="1633410" y="1017410"/>
                  </a:lnTo>
                  <a:lnTo>
                    <a:pt x="1642857" y="971233"/>
                  </a:lnTo>
                  <a:lnTo>
                    <a:pt x="1649700" y="924160"/>
                  </a:lnTo>
                  <a:lnTo>
                    <a:pt x="1653864" y="876270"/>
                  </a:lnTo>
                  <a:lnTo>
                    <a:pt x="1655268" y="827639"/>
                  </a:lnTo>
                  <a:lnTo>
                    <a:pt x="1653864" y="779010"/>
                  </a:lnTo>
                  <a:lnTo>
                    <a:pt x="1649700" y="731120"/>
                  </a:lnTo>
                  <a:lnTo>
                    <a:pt x="1642857" y="684048"/>
                  </a:lnTo>
                  <a:lnTo>
                    <a:pt x="1633410" y="637871"/>
                  </a:lnTo>
                  <a:lnTo>
                    <a:pt x="1621438" y="592667"/>
                  </a:lnTo>
                  <a:lnTo>
                    <a:pt x="1607019" y="548513"/>
                  </a:lnTo>
                  <a:lnTo>
                    <a:pt x="1590229" y="505488"/>
                  </a:lnTo>
                  <a:lnTo>
                    <a:pt x="1571147" y="463667"/>
                  </a:lnTo>
                  <a:lnTo>
                    <a:pt x="1549850" y="423131"/>
                  </a:lnTo>
                  <a:lnTo>
                    <a:pt x="1526416" y="383955"/>
                  </a:lnTo>
                  <a:lnTo>
                    <a:pt x="1500922" y="346217"/>
                  </a:lnTo>
                  <a:lnTo>
                    <a:pt x="1473446" y="309996"/>
                  </a:lnTo>
                  <a:lnTo>
                    <a:pt x="1444066" y="275368"/>
                  </a:lnTo>
                  <a:lnTo>
                    <a:pt x="1412860" y="242412"/>
                  </a:lnTo>
                  <a:lnTo>
                    <a:pt x="1379904" y="211205"/>
                  </a:lnTo>
                  <a:lnTo>
                    <a:pt x="1345277" y="181825"/>
                  </a:lnTo>
                  <a:lnTo>
                    <a:pt x="1309055" y="154349"/>
                  </a:lnTo>
                  <a:lnTo>
                    <a:pt x="1271318" y="128855"/>
                  </a:lnTo>
                  <a:lnTo>
                    <a:pt x="1232142" y="105420"/>
                  </a:lnTo>
                  <a:lnTo>
                    <a:pt x="1191605" y="84123"/>
                  </a:lnTo>
                  <a:lnTo>
                    <a:pt x="1149785" y="65041"/>
                  </a:lnTo>
                  <a:lnTo>
                    <a:pt x="1106759" y="48251"/>
                  </a:lnTo>
                  <a:lnTo>
                    <a:pt x="1062605" y="33831"/>
                  </a:lnTo>
                  <a:lnTo>
                    <a:pt x="1017400" y="21858"/>
                  </a:lnTo>
                  <a:lnTo>
                    <a:pt x="971222" y="12412"/>
                  </a:lnTo>
                  <a:lnTo>
                    <a:pt x="924150" y="5568"/>
                  </a:lnTo>
                  <a:lnTo>
                    <a:pt x="876259" y="1404"/>
                  </a:lnTo>
                  <a:lnTo>
                    <a:pt x="827629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665293" y="906081"/>
              <a:ext cx="1264285" cy="1264285"/>
            </a:xfrm>
            <a:custGeom>
              <a:avLst/>
              <a:gdLst/>
              <a:ahLst/>
              <a:cxnLst/>
              <a:rect l="l" t="t" r="r" b="b"/>
              <a:pathLst>
                <a:path w="1264284" h="1264285">
                  <a:moveTo>
                    <a:pt x="632085" y="0"/>
                  </a:moveTo>
                  <a:lnTo>
                    <a:pt x="584911" y="1733"/>
                  </a:lnTo>
                  <a:lnTo>
                    <a:pt x="538678" y="6853"/>
                  </a:lnTo>
                  <a:lnTo>
                    <a:pt x="493510" y="15236"/>
                  </a:lnTo>
                  <a:lnTo>
                    <a:pt x="449527" y="26762"/>
                  </a:lnTo>
                  <a:lnTo>
                    <a:pt x="406853" y="41306"/>
                  </a:lnTo>
                  <a:lnTo>
                    <a:pt x="365610" y="58747"/>
                  </a:lnTo>
                  <a:lnTo>
                    <a:pt x="325920" y="78964"/>
                  </a:lnTo>
                  <a:lnTo>
                    <a:pt x="287904" y="101833"/>
                  </a:lnTo>
                  <a:lnTo>
                    <a:pt x="251686" y="127232"/>
                  </a:lnTo>
                  <a:lnTo>
                    <a:pt x="217387" y="155040"/>
                  </a:lnTo>
                  <a:lnTo>
                    <a:pt x="185130" y="185134"/>
                  </a:lnTo>
                  <a:lnTo>
                    <a:pt x="155037" y="217391"/>
                  </a:lnTo>
                  <a:lnTo>
                    <a:pt x="127229" y="251690"/>
                  </a:lnTo>
                  <a:lnTo>
                    <a:pt x="101830" y="287909"/>
                  </a:lnTo>
                  <a:lnTo>
                    <a:pt x="78962" y="325924"/>
                  </a:lnTo>
                  <a:lnTo>
                    <a:pt x="58746" y="365615"/>
                  </a:lnTo>
                  <a:lnTo>
                    <a:pt x="41305" y="406858"/>
                  </a:lnTo>
                  <a:lnTo>
                    <a:pt x="26761" y="449531"/>
                  </a:lnTo>
                  <a:lnTo>
                    <a:pt x="15236" y="493513"/>
                  </a:lnTo>
                  <a:lnTo>
                    <a:pt x="6853" y="538681"/>
                  </a:lnTo>
                  <a:lnTo>
                    <a:pt x="1733" y="584912"/>
                  </a:lnTo>
                  <a:lnTo>
                    <a:pt x="0" y="632085"/>
                  </a:lnTo>
                  <a:lnTo>
                    <a:pt x="1733" y="679258"/>
                  </a:lnTo>
                  <a:lnTo>
                    <a:pt x="6853" y="725489"/>
                  </a:lnTo>
                  <a:lnTo>
                    <a:pt x="15236" y="770657"/>
                  </a:lnTo>
                  <a:lnTo>
                    <a:pt x="26761" y="814639"/>
                  </a:lnTo>
                  <a:lnTo>
                    <a:pt x="41305" y="857312"/>
                  </a:lnTo>
                  <a:lnTo>
                    <a:pt x="58746" y="898555"/>
                  </a:lnTo>
                  <a:lnTo>
                    <a:pt x="78962" y="938246"/>
                  </a:lnTo>
                  <a:lnTo>
                    <a:pt x="101830" y="976261"/>
                  </a:lnTo>
                  <a:lnTo>
                    <a:pt x="127229" y="1012479"/>
                  </a:lnTo>
                  <a:lnTo>
                    <a:pt x="155037" y="1046779"/>
                  </a:lnTo>
                  <a:lnTo>
                    <a:pt x="185130" y="1079036"/>
                  </a:lnTo>
                  <a:lnTo>
                    <a:pt x="217387" y="1109130"/>
                  </a:lnTo>
                  <a:lnTo>
                    <a:pt x="251686" y="1136937"/>
                  </a:lnTo>
                  <a:lnTo>
                    <a:pt x="287904" y="1162337"/>
                  </a:lnTo>
                  <a:lnTo>
                    <a:pt x="325920" y="1185206"/>
                  </a:lnTo>
                  <a:lnTo>
                    <a:pt x="365610" y="1205422"/>
                  </a:lnTo>
                  <a:lnTo>
                    <a:pt x="406853" y="1222864"/>
                  </a:lnTo>
                  <a:lnTo>
                    <a:pt x="449527" y="1237408"/>
                  </a:lnTo>
                  <a:lnTo>
                    <a:pt x="493510" y="1248933"/>
                  </a:lnTo>
                  <a:lnTo>
                    <a:pt x="538678" y="1257317"/>
                  </a:lnTo>
                  <a:lnTo>
                    <a:pt x="584911" y="1262437"/>
                  </a:lnTo>
                  <a:lnTo>
                    <a:pt x="632085" y="1264170"/>
                  </a:lnTo>
                  <a:lnTo>
                    <a:pt x="679258" y="1262437"/>
                  </a:lnTo>
                  <a:lnTo>
                    <a:pt x="725489" y="1257317"/>
                  </a:lnTo>
                  <a:lnTo>
                    <a:pt x="770657" y="1248933"/>
                  </a:lnTo>
                  <a:lnTo>
                    <a:pt x="814639" y="1237408"/>
                  </a:lnTo>
                  <a:lnTo>
                    <a:pt x="857312" y="1222864"/>
                  </a:lnTo>
                  <a:lnTo>
                    <a:pt x="898555" y="1205422"/>
                  </a:lnTo>
                  <a:lnTo>
                    <a:pt x="938246" y="1185206"/>
                  </a:lnTo>
                  <a:lnTo>
                    <a:pt x="976261" y="1162337"/>
                  </a:lnTo>
                  <a:lnTo>
                    <a:pt x="1012479" y="1136937"/>
                  </a:lnTo>
                  <a:lnTo>
                    <a:pt x="1046779" y="1109130"/>
                  </a:lnTo>
                  <a:lnTo>
                    <a:pt x="1079036" y="1079036"/>
                  </a:lnTo>
                  <a:lnTo>
                    <a:pt x="1109130" y="1046779"/>
                  </a:lnTo>
                  <a:lnTo>
                    <a:pt x="1136937" y="1012479"/>
                  </a:lnTo>
                  <a:lnTo>
                    <a:pt x="1162337" y="976261"/>
                  </a:lnTo>
                  <a:lnTo>
                    <a:pt x="1185206" y="938246"/>
                  </a:lnTo>
                  <a:lnTo>
                    <a:pt x="1205422" y="898555"/>
                  </a:lnTo>
                  <a:lnTo>
                    <a:pt x="1222864" y="857312"/>
                  </a:lnTo>
                  <a:lnTo>
                    <a:pt x="1237408" y="814639"/>
                  </a:lnTo>
                  <a:lnTo>
                    <a:pt x="1248933" y="770657"/>
                  </a:lnTo>
                  <a:lnTo>
                    <a:pt x="1257317" y="725489"/>
                  </a:lnTo>
                  <a:lnTo>
                    <a:pt x="1262437" y="679258"/>
                  </a:lnTo>
                  <a:lnTo>
                    <a:pt x="1264170" y="632085"/>
                  </a:lnTo>
                  <a:lnTo>
                    <a:pt x="1262437" y="584912"/>
                  </a:lnTo>
                  <a:lnTo>
                    <a:pt x="1257317" y="538681"/>
                  </a:lnTo>
                  <a:lnTo>
                    <a:pt x="1248933" y="493513"/>
                  </a:lnTo>
                  <a:lnTo>
                    <a:pt x="1237408" y="449531"/>
                  </a:lnTo>
                  <a:lnTo>
                    <a:pt x="1222864" y="406858"/>
                  </a:lnTo>
                  <a:lnTo>
                    <a:pt x="1205422" y="365615"/>
                  </a:lnTo>
                  <a:lnTo>
                    <a:pt x="1185206" y="325924"/>
                  </a:lnTo>
                  <a:lnTo>
                    <a:pt x="1162337" y="287909"/>
                  </a:lnTo>
                  <a:lnTo>
                    <a:pt x="1136937" y="251690"/>
                  </a:lnTo>
                  <a:lnTo>
                    <a:pt x="1109130" y="217391"/>
                  </a:lnTo>
                  <a:lnTo>
                    <a:pt x="1079036" y="185134"/>
                  </a:lnTo>
                  <a:lnTo>
                    <a:pt x="1046779" y="155040"/>
                  </a:lnTo>
                  <a:lnTo>
                    <a:pt x="1012479" y="127232"/>
                  </a:lnTo>
                  <a:lnTo>
                    <a:pt x="976261" y="101833"/>
                  </a:lnTo>
                  <a:lnTo>
                    <a:pt x="938246" y="78964"/>
                  </a:lnTo>
                  <a:lnTo>
                    <a:pt x="898555" y="58747"/>
                  </a:lnTo>
                  <a:lnTo>
                    <a:pt x="857312" y="41306"/>
                  </a:lnTo>
                  <a:lnTo>
                    <a:pt x="814639" y="26762"/>
                  </a:lnTo>
                  <a:lnTo>
                    <a:pt x="770657" y="15236"/>
                  </a:lnTo>
                  <a:lnTo>
                    <a:pt x="725489" y="6853"/>
                  </a:lnTo>
                  <a:lnTo>
                    <a:pt x="679258" y="1733"/>
                  </a:lnTo>
                  <a:lnTo>
                    <a:pt x="632085" y="0"/>
                  </a:lnTo>
                  <a:close/>
                </a:path>
              </a:pathLst>
            </a:custGeom>
            <a:solidFill>
              <a:srgbClr val="EAE6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93584" y="6864970"/>
            <a:ext cx="8216265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spc="35" dirty="0">
                <a:solidFill>
                  <a:srgbClr val="626160"/>
                </a:solidFill>
                <a:latin typeface="Verdana"/>
                <a:cs typeface="Verdana"/>
              </a:rPr>
              <a:t>Тело</a:t>
            </a:r>
            <a:r>
              <a:rPr sz="8400" spc="-740" dirty="0">
                <a:solidFill>
                  <a:srgbClr val="626160"/>
                </a:solidFill>
                <a:latin typeface="Verdana"/>
                <a:cs typeface="Verdana"/>
              </a:rPr>
              <a:t> </a:t>
            </a:r>
            <a:r>
              <a:rPr sz="8400" spc="140" dirty="0">
                <a:solidFill>
                  <a:srgbClr val="626160"/>
                </a:solidFill>
                <a:latin typeface="Verdana"/>
                <a:cs typeface="Verdana"/>
              </a:rPr>
              <a:t>человека</a:t>
            </a:r>
            <a:endParaRPr sz="84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93584" y="8061723"/>
            <a:ext cx="1101598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spc="85" dirty="0">
                <a:solidFill>
                  <a:srgbClr val="626160"/>
                </a:solidFill>
                <a:latin typeface="Verdana"/>
                <a:cs typeface="Verdana"/>
              </a:rPr>
              <a:t>Дыхание</a:t>
            </a:r>
            <a:r>
              <a:rPr sz="4950" spc="-430" dirty="0">
                <a:solidFill>
                  <a:srgbClr val="626160"/>
                </a:solidFill>
                <a:latin typeface="Verdana"/>
                <a:cs typeface="Verdana"/>
              </a:rPr>
              <a:t> </a:t>
            </a:r>
            <a:r>
              <a:rPr sz="4950" spc="260" dirty="0">
                <a:solidFill>
                  <a:srgbClr val="626160"/>
                </a:solidFill>
                <a:latin typeface="Verdana"/>
                <a:cs typeface="Verdana"/>
              </a:rPr>
              <a:t>и</a:t>
            </a:r>
            <a:r>
              <a:rPr sz="4950" spc="-430" dirty="0">
                <a:solidFill>
                  <a:srgbClr val="626160"/>
                </a:solidFill>
                <a:latin typeface="Verdana"/>
                <a:cs typeface="Verdana"/>
              </a:rPr>
              <a:t> </a:t>
            </a:r>
            <a:r>
              <a:rPr sz="4950" spc="140" dirty="0">
                <a:solidFill>
                  <a:srgbClr val="626160"/>
                </a:solidFill>
                <a:latin typeface="Verdana"/>
                <a:cs typeface="Verdana"/>
              </a:rPr>
              <a:t>кровеносная</a:t>
            </a:r>
            <a:r>
              <a:rPr sz="4950" spc="-430" dirty="0">
                <a:solidFill>
                  <a:srgbClr val="626160"/>
                </a:solidFill>
                <a:latin typeface="Verdana"/>
                <a:cs typeface="Verdana"/>
              </a:rPr>
              <a:t> </a:t>
            </a:r>
            <a:r>
              <a:rPr sz="4950" spc="150" dirty="0">
                <a:solidFill>
                  <a:srgbClr val="626160"/>
                </a:solidFill>
                <a:latin typeface="Verdana"/>
                <a:cs typeface="Verdana"/>
              </a:rPr>
              <a:t>система</a:t>
            </a:r>
            <a:endParaRPr sz="495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012836" y="1421385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665" y="0"/>
                </a:moveTo>
                <a:lnTo>
                  <a:pt x="108513" y="8088"/>
                </a:lnTo>
                <a:lnTo>
                  <a:pt x="64958" y="30612"/>
                </a:lnTo>
                <a:lnTo>
                  <a:pt x="30612" y="64958"/>
                </a:lnTo>
                <a:lnTo>
                  <a:pt x="8088" y="108513"/>
                </a:lnTo>
                <a:lnTo>
                  <a:pt x="0" y="158665"/>
                </a:lnTo>
                <a:lnTo>
                  <a:pt x="8088" y="208816"/>
                </a:lnTo>
                <a:lnTo>
                  <a:pt x="30612" y="252372"/>
                </a:lnTo>
                <a:lnTo>
                  <a:pt x="64958" y="286718"/>
                </a:lnTo>
                <a:lnTo>
                  <a:pt x="108513" y="309242"/>
                </a:lnTo>
                <a:lnTo>
                  <a:pt x="158665" y="317330"/>
                </a:lnTo>
                <a:lnTo>
                  <a:pt x="208816" y="309242"/>
                </a:lnTo>
                <a:lnTo>
                  <a:pt x="252372" y="286718"/>
                </a:lnTo>
                <a:lnTo>
                  <a:pt x="286718" y="252372"/>
                </a:lnTo>
                <a:lnTo>
                  <a:pt x="309242" y="208816"/>
                </a:lnTo>
                <a:lnTo>
                  <a:pt x="317330" y="158665"/>
                </a:lnTo>
                <a:lnTo>
                  <a:pt x="309242" y="108513"/>
                </a:lnTo>
                <a:lnTo>
                  <a:pt x="286718" y="64958"/>
                </a:lnTo>
                <a:lnTo>
                  <a:pt x="252372" y="30612"/>
                </a:lnTo>
                <a:lnTo>
                  <a:pt x="208816" y="8088"/>
                </a:lnTo>
                <a:lnTo>
                  <a:pt x="158665" y="0"/>
                </a:lnTo>
                <a:close/>
              </a:path>
            </a:pathLst>
          </a:custGeom>
          <a:solidFill>
            <a:srgbClr val="E2B0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683799" y="741326"/>
            <a:ext cx="2382520" cy="1121410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080">
              <a:lnSpc>
                <a:spcPct val="79500"/>
              </a:lnSpc>
              <a:spcBef>
                <a:spcPts val="1090"/>
              </a:spcBef>
            </a:pPr>
            <a:r>
              <a:rPr sz="4000" spc="-40" dirty="0">
                <a:solidFill>
                  <a:srgbClr val="125132"/>
                </a:solidFill>
                <a:latin typeface="Microsoft Sans Serif"/>
                <a:cs typeface="Microsoft Sans Serif"/>
              </a:rPr>
              <a:t>ШАГ</a:t>
            </a:r>
            <a:r>
              <a:rPr sz="4000" spc="35" dirty="0">
                <a:solidFill>
                  <a:srgbClr val="125132"/>
                </a:solidFill>
                <a:latin typeface="Microsoft Sans Serif"/>
                <a:cs typeface="Microsoft Sans Serif"/>
              </a:rPr>
              <a:t> </a:t>
            </a:r>
            <a:r>
              <a:rPr sz="4000" spc="-415" dirty="0">
                <a:solidFill>
                  <a:srgbClr val="125132"/>
                </a:solidFill>
                <a:latin typeface="Microsoft Sans Serif"/>
                <a:cs typeface="Microsoft Sans Serif"/>
              </a:rPr>
              <a:t>В </a:t>
            </a:r>
            <a:r>
              <a:rPr sz="4000" spc="-409" dirty="0">
                <a:solidFill>
                  <a:srgbClr val="125132"/>
                </a:solidFill>
                <a:latin typeface="Microsoft Sans Serif"/>
                <a:cs typeface="Microsoft Sans Serif"/>
              </a:rPr>
              <a:t> </a:t>
            </a:r>
            <a:r>
              <a:rPr sz="4000" spc="-190" dirty="0">
                <a:solidFill>
                  <a:srgbClr val="125132"/>
                </a:solidFill>
                <a:latin typeface="Microsoft Sans Serif"/>
                <a:cs typeface="Microsoft Sans Serif"/>
              </a:rPr>
              <a:t>ПРИРОДУ</a:t>
            </a:r>
            <a:endParaRPr sz="40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833471" y="628033"/>
            <a:ext cx="600075" cy="1386205"/>
          </a:xfrm>
          <a:custGeom>
            <a:avLst/>
            <a:gdLst/>
            <a:ahLst/>
            <a:cxnLst/>
            <a:rect l="l" t="t" r="r" b="b"/>
            <a:pathLst>
              <a:path w="600075" h="1386205">
                <a:moveTo>
                  <a:pt x="183159" y="167424"/>
                </a:moveTo>
                <a:lnTo>
                  <a:pt x="174066" y="101752"/>
                </a:lnTo>
                <a:lnTo>
                  <a:pt x="162534" y="65214"/>
                </a:lnTo>
                <a:lnTo>
                  <a:pt x="138912" y="32600"/>
                </a:lnTo>
                <a:lnTo>
                  <a:pt x="98196" y="2603"/>
                </a:lnTo>
                <a:lnTo>
                  <a:pt x="68491" y="0"/>
                </a:lnTo>
                <a:lnTo>
                  <a:pt x="41465" y="12217"/>
                </a:lnTo>
                <a:lnTo>
                  <a:pt x="20307" y="38747"/>
                </a:lnTo>
                <a:lnTo>
                  <a:pt x="4203" y="82486"/>
                </a:lnTo>
                <a:lnTo>
                  <a:pt x="0" y="126365"/>
                </a:lnTo>
                <a:lnTo>
                  <a:pt x="6972" y="170053"/>
                </a:lnTo>
                <a:lnTo>
                  <a:pt x="24371" y="213182"/>
                </a:lnTo>
                <a:lnTo>
                  <a:pt x="57556" y="248780"/>
                </a:lnTo>
                <a:lnTo>
                  <a:pt x="97358" y="265785"/>
                </a:lnTo>
                <a:lnTo>
                  <a:pt x="133883" y="261874"/>
                </a:lnTo>
                <a:lnTo>
                  <a:pt x="162788" y="238937"/>
                </a:lnTo>
                <a:lnTo>
                  <a:pt x="179768" y="198831"/>
                </a:lnTo>
                <a:lnTo>
                  <a:pt x="183159" y="167424"/>
                </a:lnTo>
                <a:close/>
              </a:path>
              <a:path w="600075" h="1386205">
                <a:moveTo>
                  <a:pt x="599541" y="530110"/>
                </a:moveTo>
                <a:lnTo>
                  <a:pt x="596976" y="483768"/>
                </a:lnTo>
                <a:lnTo>
                  <a:pt x="587717" y="438696"/>
                </a:lnTo>
                <a:lnTo>
                  <a:pt x="571715" y="395262"/>
                </a:lnTo>
                <a:lnTo>
                  <a:pt x="548957" y="353860"/>
                </a:lnTo>
                <a:lnTo>
                  <a:pt x="518350" y="316230"/>
                </a:lnTo>
                <a:lnTo>
                  <a:pt x="481418" y="285889"/>
                </a:lnTo>
                <a:lnTo>
                  <a:pt x="439801" y="262521"/>
                </a:lnTo>
                <a:lnTo>
                  <a:pt x="395147" y="245783"/>
                </a:lnTo>
                <a:lnTo>
                  <a:pt x="349084" y="235356"/>
                </a:lnTo>
                <a:lnTo>
                  <a:pt x="303250" y="230911"/>
                </a:lnTo>
                <a:lnTo>
                  <a:pt x="259308" y="232130"/>
                </a:lnTo>
                <a:lnTo>
                  <a:pt x="218897" y="238671"/>
                </a:lnTo>
                <a:lnTo>
                  <a:pt x="143941" y="271818"/>
                </a:lnTo>
                <a:lnTo>
                  <a:pt x="110286" y="301332"/>
                </a:lnTo>
                <a:lnTo>
                  <a:pt x="83616" y="337667"/>
                </a:lnTo>
                <a:lnTo>
                  <a:pt x="64871" y="379793"/>
                </a:lnTo>
                <a:lnTo>
                  <a:pt x="55003" y="426605"/>
                </a:lnTo>
                <a:lnTo>
                  <a:pt x="54127" y="472655"/>
                </a:lnTo>
                <a:lnTo>
                  <a:pt x="61696" y="515277"/>
                </a:lnTo>
                <a:lnTo>
                  <a:pt x="78079" y="554151"/>
                </a:lnTo>
                <a:lnTo>
                  <a:pt x="103644" y="588962"/>
                </a:lnTo>
                <a:lnTo>
                  <a:pt x="138734" y="619379"/>
                </a:lnTo>
                <a:lnTo>
                  <a:pt x="208140" y="662127"/>
                </a:lnTo>
                <a:lnTo>
                  <a:pt x="231127" y="676617"/>
                </a:lnTo>
                <a:lnTo>
                  <a:pt x="271284" y="703757"/>
                </a:lnTo>
                <a:lnTo>
                  <a:pt x="308483" y="734237"/>
                </a:lnTo>
                <a:lnTo>
                  <a:pt x="335495" y="771740"/>
                </a:lnTo>
                <a:lnTo>
                  <a:pt x="347027" y="814285"/>
                </a:lnTo>
                <a:lnTo>
                  <a:pt x="343103" y="858443"/>
                </a:lnTo>
                <a:lnTo>
                  <a:pt x="323748" y="900811"/>
                </a:lnTo>
                <a:lnTo>
                  <a:pt x="314375" y="913498"/>
                </a:lnTo>
                <a:lnTo>
                  <a:pt x="294360" y="938034"/>
                </a:lnTo>
                <a:lnTo>
                  <a:pt x="285254" y="950874"/>
                </a:lnTo>
                <a:lnTo>
                  <a:pt x="258914" y="992606"/>
                </a:lnTo>
                <a:lnTo>
                  <a:pt x="237070" y="1036281"/>
                </a:lnTo>
                <a:lnTo>
                  <a:pt x="223202" y="1081011"/>
                </a:lnTo>
                <a:lnTo>
                  <a:pt x="215303" y="1126236"/>
                </a:lnTo>
                <a:lnTo>
                  <a:pt x="213347" y="1171841"/>
                </a:lnTo>
                <a:lnTo>
                  <a:pt x="217309" y="1217650"/>
                </a:lnTo>
                <a:lnTo>
                  <a:pt x="227152" y="1263535"/>
                </a:lnTo>
                <a:lnTo>
                  <a:pt x="244068" y="1308544"/>
                </a:lnTo>
                <a:lnTo>
                  <a:pt x="269303" y="1345692"/>
                </a:lnTo>
                <a:lnTo>
                  <a:pt x="304622" y="1371993"/>
                </a:lnTo>
                <a:lnTo>
                  <a:pt x="351790" y="1384439"/>
                </a:lnTo>
                <a:lnTo>
                  <a:pt x="383527" y="1385760"/>
                </a:lnTo>
                <a:lnTo>
                  <a:pt x="415556" y="1384554"/>
                </a:lnTo>
                <a:lnTo>
                  <a:pt x="478790" y="1375308"/>
                </a:lnTo>
                <a:lnTo>
                  <a:pt x="514896" y="1361592"/>
                </a:lnTo>
                <a:lnTo>
                  <a:pt x="558253" y="1307757"/>
                </a:lnTo>
                <a:lnTo>
                  <a:pt x="565848" y="1269225"/>
                </a:lnTo>
                <a:lnTo>
                  <a:pt x="568604" y="1215923"/>
                </a:lnTo>
                <a:lnTo>
                  <a:pt x="568769" y="1189240"/>
                </a:lnTo>
                <a:lnTo>
                  <a:pt x="567715" y="1162659"/>
                </a:lnTo>
                <a:lnTo>
                  <a:pt x="565226" y="1108646"/>
                </a:lnTo>
                <a:lnTo>
                  <a:pt x="564743" y="1054747"/>
                </a:lnTo>
                <a:lnTo>
                  <a:pt x="565988" y="1000925"/>
                </a:lnTo>
                <a:lnTo>
                  <a:pt x="568706" y="947178"/>
                </a:lnTo>
                <a:lnTo>
                  <a:pt x="572643" y="893470"/>
                </a:lnTo>
                <a:lnTo>
                  <a:pt x="577519" y="839787"/>
                </a:lnTo>
                <a:lnTo>
                  <a:pt x="588200" y="735037"/>
                </a:lnTo>
                <a:lnTo>
                  <a:pt x="592442" y="683882"/>
                </a:lnTo>
                <a:lnTo>
                  <a:pt x="595782" y="632637"/>
                </a:lnTo>
                <a:lnTo>
                  <a:pt x="598157" y="581367"/>
                </a:lnTo>
                <a:lnTo>
                  <a:pt x="599541" y="530110"/>
                </a:lnTo>
                <a:close/>
              </a:path>
            </a:pathLst>
          </a:custGeom>
          <a:solidFill>
            <a:srgbClr val="12513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20234" y="664794"/>
            <a:ext cx="422539" cy="29333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38442" y="1021960"/>
            <a:ext cx="111556" cy="11155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99580" y="1021960"/>
            <a:ext cx="111567" cy="11155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58249" y="1021960"/>
            <a:ext cx="111567" cy="111556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63419" y="1490827"/>
            <a:ext cx="209805" cy="195211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3117528" y="401516"/>
            <a:ext cx="4104640" cy="1686560"/>
            <a:chOff x="3117528" y="401516"/>
            <a:chExt cx="4104640" cy="1686560"/>
          </a:xfrm>
        </p:grpSpPr>
        <p:sp>
          <p:nvSpPr>
            <p:cNvPr id="24" name="object 24"/>
            <p:cNvSpPr/>
            <p:nvPr/>
          </p:nvSpPr>
          <p:spPr>
            <a:xfrm>
              <a:off x="3131489" y="512133"/>
              <a:ext cx="4077335" cy="1466850"/>
            </a:xfrm>
            <a:custGeom>
              <a:avLst/>
              <a:gdLst/>
              <a:ahLst/>
              <a:cxnLst/>
              <a:rect l="l" t="t" r="r" b="b"/>
              <a:pathLst>
                <a:path w="4077334" h="1466850">
                  <a:moveTo>
                    <a:pt x="2155977" y="1245730"/>
                  </a:moveTo>
                  <a:lnTo>
                    <a:pt x="760095" y="1245730"/>
                  </a:lnTo>
                  <a:lnTo>
                    <a:pt x="760095" y="1466392"/>
                  </a:lnTo>
                  <a:lnTo>
                    <a:pt x="2155977" y="1466392"/>
                  </a:lnTo>
                  <a:lnTo>
                    <a:pt x="2155977" y="1245730"/>
                  </a:lnTo>
                  <a:close/>
                </a:path>
                <a:path w="4077334" h="1466850">
                  <a:moveTo>
                    <a:pt x="4076814" y="406552"/>
                  </a:moveTo>
                  <a:lnTo>
                    <a:pt x="2158504" y="406552"/>
                  </a:lnTo>
                  <a:lnTo>
                    <a:pt x="2158504" y="0"/>
                  </a:lnTo>
                  <a:lnTo>
                    <a:pt x="0" y="0"/>
                  </a:lnTo>
                  <a:lnTo>
                    <a:pt x="0" y="415251"/>
                  </a:lnTo>
                  <a:lnTo>
                    <a:pt x="2155990" y="415251"/>
                  </a:lnTo>
                  <a:lnTo>
                    <a:pt x="2155990" y="827011"/>
                  </a:lnTo>
                  <a:lnTo>
                    <a:pt x="2155977" y="1245730"/>
                  </a:lnTo>
                  <a:lnTo>
                    <a:pt x="3003092" y="1245730"/>
                  </a:lnTo>
                  <a:lnTo>
                    <a:pt x="3003092" y="827011"/>
                  </a:lnTo>
                  <a:lnTo>
                    <a:pt x="4076814" y="827011"/>
                  </a:lnTo>
                  <a:lnTo>
                    <a:pt x="4076814" y="4065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117519" y="491965"/>
              <a:ext cx="2185670" cy="447040"/>
            </a:xfrm>
            <a:custGeom>
              <a:avLst/>
              <a:gdLst/>
              <a:ahLst/>
              <a:cxnLst/>
              <a:rect l="l" t="t" r="r" b="b"/>
              <a:pathLst>
                <a:path w="2185670" h="447040">
                  <a:moveTo>
                    <a:pt x="194259" y="121539"/>
                  </a:moveTo>
                  <a:lnTo>
                    <a:pt x="120319" y="121539"/>
                  </a:lnTo>
                  <a:lnTo>
                    <a:pt x="120319" y="149479"/>
                  </a:lnTo>
                  <a:lnTo>
                    <a:pt x="120319" y="327279"/>
                  </a:lnTo>
                  <a:lnTo>
                    <a:pt x="150952" y="327279"/>
                  </a:lnTo>
                  <a:lnTo>
                    <a:pt x="150952" y="149479"/>
                  </a:lnTo>
                  <a:lnTo>
                    <a:pt x="194259" y="149479"/>
                  </a:lnTo>
                  <a:lnTo>
                    <a:pt x="194259" y="121539"/>
                  </a:lnTo>
                  <a:close/>
                </a:path>
                <a:path w="2185670" h="447040">
                  <a:moveTo>
                    <a:pt x="2185174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0" y="416560"/>
                  </a:lnTo>
                  <a:lnTo>
                    <a:pt x="0" y="447040"/>
                  </a:lnTo>
                  <a:lnTo>
                    <a:pt x="2185174" y="447040"/>
                  </a:lnTo>
                  <a:lnTo>
                    <a:pt x="2185174" y="416623"/>
                  </a:lnTo>
                  <a:lnTo>
                    <a:pt x="2185174" y="30949"/>
                  </a:lnTo>
                  <a:lnTo>
                    <a:pt x="2154618" y="30949"/>
                  </a:lnTo>
                  <a:lnTo>
                    <a:pt x="2154618" y="416560"/>
                  </a:lnTo>
                  <a:lnTo>
                    <a:pt x="30454" y="416560"/>
                  </a:lnTo>
                  <a:lnTo>
                    <a:pt x="30454" y="30480"/>
                  </a:lnTo>
                  <a:lnTo>
                    <a:pt x="2185174" y="30480"/>
                  </a:lnTo>
                  <a:lnTo>
                    <a:pt x="2185174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48992" y="610693"/>
              <a:ext cx="93421" cy="21085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86734" y="610692"/>
              <a:ext cx="88049" cy="21050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07467" y="613493"/>
              <a:ext cx="93986" cy="20684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24181" y="613499"/>
              <a:ext cx="117064" cy="25054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83861" y="613496"/>
              <a:ext cx="94614" cy="20530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19227" y="613495"/>
              <a:ext cx="84468" cy="20530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41322" y="610692"/>
              <a:ext cx="88143" cy="210506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259110" y="613060"/>
              <a:ext cx="81280" cy="205740"/>
            </a:xfrm>
            <a:custGeom>
              <a:avLst/>
              <a:gdLst/>
              <a:ahLst/>
              <a:cxnLst/>
              <a:rect l="l" t="t" r="r" b="b"/>
              <a:pathLst>
                <a:path w="81279" h="205740">
                  <a:moveTo>
                    <a:pt x="80759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24765" y="31750"/>
                  </a:lnTo>
                  <a:lnTo>
                    <a:pt x="24765" y="205740"/>
                  </a:lnTo>
                  <a:lnTo>
                    <a:pt x="55295" y="205740"/>
                  </a:lnTo>
                  <a:lnTo>
                    <a:pt x="55295" y="31750"/>
                  </a:lnTo>
                  <a:lnTo>
                    <a:pt x="80759" y="31750"/>
                  </a:lnTo>
                  <a:lnTo>
                    <a:pt x="80759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79412" y="613493"/>
              <a:ext cx="82060" cy="20530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06366" y="613502"/>
              <a:ext cx="72793" cy="20529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623232" y="613060"/>
              <a:ext cx="231775" cy="205740"/>
            </a:xfrm>
            <a:custGeom>
              <a:avLst/>
              <a:gdLst/>
              <a:ahLst/>
              <a:cxnLst/>
              <a:rect l="l" t="t" r="r" b="b"/>
              <a:pathLst>
                <a:path w="231775" h="205740">
                  <a:moveTo>
                    <a:pt x="88569" y="0"/>
                  </a:moveTo>
                  <a:lnTo>
                    <a:pt x="57785" y="0"/>
                  </a:lnTo>
                  <a:lnTo>
                    <a:pt x="57785" y="86360"/>
                  </a:lnTo>
                  <a:lnTo>
                    <a:pt x="30759" y="86360"/>
                  </a:lnTo>
                  <a:lnTo>
                    <a:pt x="30759" y="0"/>
                  </a:lnTo>
                  <a:lnTo>
                    <a:pt x="0" y="0"/>
                  </a:lnTo>
                  <a:lnTo>
                    <a:pt x="0" y="86360"/>
                  </a:lnTo>
                  <a:lnTo>
                    <a:pt x="0" y="114300"/>
                  </a:lnTo>
                  <a:lnTo>
                    <a:pt x="0" y="205740"/>
                  </a:lnTo>
                  <a:lnTo>
                    <a:pt x="30759" y="205740"/>
                  </a:lnTo>
                  <a:lnTo>
                    <a:pt x="30759" y="114300"/>
                  </a:lnTo>
                  <a:lnTo>
                    <a:pt x="57785" y="114300"/>
                  </a:lnTo>
                  <a:lnTo>
                    <a:pt x="57785" y="205740"/>
                  </a:lnTo>
                  <a:lnTo>
                    <a:pt x="88569" y="205740"/>
                  </a:lnTo>
                  <a:lnTo>
                    <a:pt x="88569" y="114300"/>
                  </a:lnTo>
                  <a:lnTo>
                    <a:pt x="88569" y="86360"/>
                  </a:lnTo>
                  <a:lnTo>
                    <a:pt x="88569" y="0"/>
                  </a:lnTo>
                  <a:close/>
                </a:path>
                <a:path w="231775" h="205740">
                  <a:moveTo>
                    <a:pt x="231775" y="0"/>
                  </a:moveTo>
                  <a:lnTo>
                    <a:pt x="200939" y="0"/>
                  </a:lnTo>
                  <a:lnTo>
                    <a:pt x="200939" y="86360"/>
                  </a:lnTo>
                  <a:lnTo>
                    <a:pt x="173875" y="86360"/>
                  </a:lnTo>
                  <a:lnTo>
                    <a:pt x="173875" y="0"/>
                  </a:lnTo>
                  <a:lnTo>
                    <a:pt x="143078" y="0"/>
                  </a:lnTo>
                  <a:lnTo>
                    <a:pt x="143078" y="86360"/>
                  </a:lnTo>
                  <a:lnTo>
                    <a:pt x="143078" y="114300"/>
                  </a:lnTo>
                  <a:lnTo>
                    <a:pt x="143078" y="205740"/>
                  </a:lnTo>
                  <a:lnTo>
                    <a:pt x="173875" y="205740"/>
                  </a:lnTo>
                  <a:lnTo>
                    <a:pt x="173875" y="114300"/>
                  </a:lnTo>
                  <a:lnTo>
                    <a:pt x="200939" y="114300"/>
                  </a:lnTo>
                  <a:lnTo>
                    <a:pt x="200939" y="205740"/>
                  </a:lnTo>
                  <a:lnTo>
                    <a:pt x="231775" y="205740"/>
                  </a:lnTo>
                  <a:lnTo>
                    <a:pt x="231775" y="114300"/>
                  </a:lnTo>
                  <a:lnTo>
                    <a:pt x="231775" y="86360"/>
                  </a:lnTo>
                  <a:lnTo>
                    <a:pt x="231775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09546" y="613499"/>
              <a:ext cx="126551" cy="20529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090642" y="555948"/>
              <a:ext cx="2131695" cy="801370"/>
            </a:xfrm>
            <a:custGeom>
              <a:avLst/>
              <a:gdLst/>
              <a:ahLst/>
              <a:cxnLst/>
              <a:rect l="l" t="t" r="r" b="b"/>
              <a:pathLst>
                <a:path w="2131695" h="801369">
                  <a:moveTo>
                    <a:pt x="80200" y="0"/>
                  </a:moveTo>
                  <a:lnTo>
                    <a:pt x="55727" y="0"/>
                  </a:lnTo>
                  <a:lnTo>
                    <a:pt x="55727" y="1828"/>
                  </a:lnTo>
                  <a:lnTo>
                    <a:pt x="55397" y="9639"/>
                  </a:lnTo>
                  <a:lnTo>
                    <a:pt x="54813" y="12255"/>
                  </a:lnTo>
                  <a:lnTo>
                    <a:pt x="53517" y="17729"/>
                  </a:lnTo>
                  <a:lnTo>
                    <a:pt x="49047" y="20662"/>
                  </a:lnTo>
                  <a:lnTo>
                    <a:pt x="40182" y="20662"/>
                  </a:lnTo>
                  <a:lnTo>
                    <a:pt x="35648" y="17729"/>
                  </a:lnTo>
                  <a:lnTo>
                    <a:pt x="34467" y="12255"/>
                  </a:lnTo>
                  <a:lnTo>
                    <a:pt x="33832" y="9639"/>
                  </a:lnTo>
                  <a:lnTo>
                    <a:pt x="33502" y="1828"/>
                  </a:lnTo>
                  <a:lnTo>
                    <a:pt x="33502" y="0"/>
                  </a:lnTo>
                  <a:lnTo>
                    <a:pt x="9017" y="0"/>
                  </a:lnTo>
                  <a:lnTo>
                    <a:pt x="24155" y="36309"/>
                  </a:lnTo>
                  <a:lnTo>
                    <a:pt x="44932" y="42430"/>
                  </a:lnTo>
                  <a:lnTo>
                    <a:pt x="53111" y="41719"/>
                  </a:lnTo>
                  <a:lnTo>
                    <a:pt x="79590" y="8051"/>
                  </a:lnTo>
                  <a:lnTo>
                    <a:pt x="80200" y="0"/>
                  </a:lnTo>
                  <a:close/>
                </a:path>
                <a:path w="2131695" h="801369">
                  <a:moveTo>
                    <a:pt x="90157" y="57556"/>
                  </a:moveTo>
                  <a:lnTo>
                    <a:pt x="63754" y="57556"/>
                  </a:lnTo>
                  <a:lnTo>
                    <a:pt x="63754" y="68910"/>
                  </a:lnTo>
                  <a:lnTo>
                    <a:pt x="30695" y="163118"/>
                  </a:lnTo>
                  <a:lnTo>
                    <a:pt x="29476" y="166801"/>
                  </a:lnTo>
                  <a:lnTo>
                    <a:pt x="27025" y="173964"/>
                  </a:lnTo>
                  <a:lnTo>
                    <a:pt x="23329" y="185000"/>
                  </a:lnTo>
                  <a:lnTo>
                    <a:pt x="22771" y="185000"/>
                  </a:lnTo>
                  <a:lnTo>
                    <a:pt x="24511" y="173761"/>
                  </a:lnTo>
                  <a:lnTo>
                    <a:pt x="25628" y="162839"/>
                  </a:lnTo>
                  <a:lnTo>
                    <a:pt x="26200" y="154152"/>
                  </a:lnTo>
                  <a:lnTo>
                    <a:pt x="26263" y="151777"/>
                  </a:lnTo>
                  <a:lnTo>
                    <a:pt x="26377" y="57556"/>
                  </a:lnTo>
                  <a:lnTo>
                    <a:pt x="0" y="57556"/>
                  </a:lnTo>
                  <a:lnTo>
                    <a:pt x="0" y="262851"/>
                  </a:lnTo>
                  <a:lnTo>
                    <a:pt x="26377" y="262851"/>
                  </a:lnTo>
                  <a:lnTo>
                    <a:pt x="26377" y="246507"/>
                  </a:lnTo>
                  <a:lnTo>
                    <a:pt x="47790" y="185000"/>
                  </a:lnTo>
                  <a:lnTo>
                    <a:pt x="59347" y="151777"/>
                  </a:lnTo>
                  <a:lnTo>
                    <a:pt x="61582" y="145034"/>
                  </a:lnTo>
                  <a:lnTo>
                    <a:pt x="64008" y="136232"/>
                  </a:lnTo>
                  <a:lnTo>
                    <a:pt x="66459" y="128485"/>
                  </a:lnTo>
                  <a:lnTo>
                    <a:pt x="66687" y="128485"/>
                  </a:lnTo>
                  <a:lnTo>
                    <a:pt x="65493" y="137960"/>
                  </a:lnTo>
                  <a:lnTo>
                    <a:pt x="64554" y="147955"/>
                  </a:lnTo>
                  <a:lnTo>
                    <a:pt x="63969" y="157302"/>
                  </a:lnTo>
                  <a:lnTo>
                    <a:pt x="63817" y="162839"/>
                  </a:lnTo>
                  <a:lnTo>
                    <a:pt x="63754" y="262851"/>
                  </a:lnTo>
                  <a:lnTo>
                    <a:pt x="90157" y="262851"/>
                  </a:lnTo>
                  <a:lnTo>
                    <a:pt x="90157" y="128485"/>
                  </a:lnTo>
                  <a:lnTo>
                    <a:pt x="90157" y="57556"/>
                  </a:lnTo>
                  <a:close/>
                </a:path>
                <a:path w="2131695" h="801369">
                  <a:moveTo>
                    <a:pt x="2131301" y="353847"/>
                  </a:moveTo>
                  <a:lnTo>
                    <a:pt x="181597" y="353847"/>
                  </a:lnTo>
                  <a:lnTo>
                    <a:pt x="181597" y="384327"/>
                  </a:lnTo>
                  <a:lnTo>
                    <a:pt x="181597" y="770407"/>
                  </a:lnTo>
                  <a:lnTo>
                    <a:pt x="181597" y="800887"/>
                  </a:lnTo>
                  <a:lnTo>
                    <a:pt x="2131301" y="800887"/>
                  </a:lnTo>
                  <a:lnTo>
                    <a:pt x="2131301" y="770407"/>
                  </a:lnTo>
                  <a:lnTo>
                    <a:pt x="212128" y="770407"/>
                  </a:lnTo>
                  <a:lnTo>
                    <a:pt x="212128" y="384327"/>
                  </a:lnTo>
                  <a:lnTo>
                    <a:pt x="2100846" y="384327"/>
                  </a:lnTo>
                  <a:lnTo>
                    <a:pt x="2100846" y="770013"/>
                  </a:lnTo>
                  <a:lnTo>
                    <a:pt x="2131301" y="770013"/>
                  </a:lnTo>
                  <a:lnTo>
                    <a:pt x="2131301" y="384327"/>
                  </a:lnTo>
                  <a:lnTo>
                    <a:pt x="2131301" y="384022"/>
                  </a:lnTo>
                  <a:lnTo>
                    <a:pt x="2131301" y="353847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94388" y="1030766"/>
              <a:ext cx="84133" cy="20539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23417" y="1030768"/>
              <a:ext cx="90039" cy="20539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62885" y="1028100"/>
              <a:ext cx="93546" cy="21075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796172" y="1030771"/>
              <a:ext cx="99588" cy="20728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945064" y="1028100"/>
              <a:ext cx="93421" cy="21075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087961" y="1030775"/>
              <a:ext cx="74295" cy="205740"/>
            </a:xfrm>
            <a:custGeom>
              <a:avLst/>
              <a:gdLst/>
              <a:ahLst/>
              <a:cxnLst/>
              <a:rect l="l" t="t" r="r" b="b"/>
              <a:pathLst>
                <a:path w="74295" h="205740">
                  <a:moveTo>
                    <a:pt x="73914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205740"/>
                  </a:lnTo>
                  <a:lnTo>
                    <a:pt x="30505" y="205740"/>
                  </a:lnTo>
                  <a:lnTo>
                    <a:pt x="30505" y="27940"/>
                  </a:lnTo>
                  <a:lnTo>
                    <a:pt x="73914" y="27940"/>
                  </a:lnTo>
                  <a:lnTo>
                    <a:pt x="73914" y="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04107" y="1030768"/>
              <a:ext cx="90091" cy="20539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342756" y="1030766"/>
              <a:ext cx="84730" cy="20539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475976" y="1030765"/>
              <a:ext cx="72657" cy="20539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587680" y="1028104"/>
              <a:ext cx="88112" cy="21054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720383" y="1028956"/>
              <a:ext cx="91054" cy="20909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65327" y="1030768"/>
              <a:ext cx="90028" cy="205396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5272240" y="973333"/>
              <a:ext cx="1828164" cy="796290"/>
            </a:xfrm>
            <a:custGeom>
              <a:avLst/>
              <a:gdLst/>
              <a:ahLst/>
              <a:cxnLst/>
              <a:rect l="l" t="t" r="r" b="b"/>
              <a:pathLst>
                <a:path w="1828165" h="796289">
                  <a:moveTo>
                    <a:pt x="872426" y="351751"/>
                  </a:moveTo>
                  <a:lnTo>
                    <a:pt x="841794" y="351751"/>
                  </a:lnTo>
                  <a:lnTo>
                    <a:pt x="841794" y="382231"/>
                  </a:lnTo>
                  <a:lnTo>
                    <a:pt x="841794" y="765771"/>
                  </a:lnTo>
                  <a:lnTo>
                    <a:pt x="30454" y="765771"/>
                  </a:lnTo>
                  <a:lnTo>
                    <a:pt x="30454" y="382231"/>
                  </a:lnTo>
                  <a:lnTo>
                    <a:pt x="841794" y="382231"/>
                  </a:lnTo>
                  <a:lnTo>
                    <a:pt x="841794" y="351751"/>
                  </a:lnTo>
                  <a:lnTo>
                    <a:pt x="0" y="351751"/>
                  </a:lnTo>
                  <a:lnTo>
                    <a:pt x="0" y="382231"/>
                  </a:lnTo>
                  <a:lnTo>
                    <a:pt x="0" y="765771"/>
                  </a:lnTo>
                  <a:lnTo>
                    <a:pt x="0" y="796251"/>
                  </a:lnTo>
                  <a:lnTo>
                    <a:pt x="872426" y="796251"/>
                  </a:lnTo>
                  <a:lnTo>
                    <a:pt x="872426" y="766267"/>
                  </a:lnTo>
                  <a:lnTo>
                    <a:pt x="872426" y="765771"/>
                  </a:lnTo>
                  <a:lnTo>
                    <a:pt x="872426" y="382231"/>
                  </a:lnTo>
                  <a:lnTo>
                    <a:pt x="872426" y="351751"/>
                  </a:lnTo>
                  <a:close/>
                </a:path>
                <a:path w="1828165" h="796289">
                  <a:moveTo>
                    <a:pt x="1817954" y="0"/>
                  </a:moveTo>
                  <a:lnTo>
                    <a:pt x="1793430" y="0"/>
                  </a:lnTo>
                  <a:lnTo>
                    <a:pt x="1793430" y="1790"/>
                  </a:lnTo>
                  <a:lnTo>
                    <a:pt x="1793100" y="9626"/>
                  </a:lnTo>
                  <a:lnTo>
                    <a:pt x="1792427" y="12217"/>
                  </a:lnTo>
                  <a:lnTo>
                    <a:pt x="1791296" y="17627"/>
                  </a:lnTo>
                  <a:lnTo>
                    <a:pt x="1786839" y="20650"/>
                  </a:lnTo>
                  <a:lnTo>
                    <a:pt x="1777847" y="20650"/>
                  </a:lnTo>
                  <a:lnTo>
                    <a:pt x="1773250" y="17627"/>
                  </a:lnTo>
                  <a:lnTo>
                    <a:pt x="1772132" y="12217"/>
                  </a:lnTo>
                  <a:lnTo>
                    <a:pt x="1771510" y="9626"/>
                  </a:lnTo>
                  <a:lnTo>
                    <a:pt x="1771218" y="1790"/>
                  </a:lnTo>
                  <a:lnTo>
                    <a:pt x="1771218" y="0"/>
                  </a:lnTo>
                  <a:lnTo>
                    <a:pt x="1746643" y="0"/>
                  </a:lnTo>
                  <a:lnTo>
                    <a:pt x="1761896" y="36271"/>
                  </a:lnTo>
                  <a:lnTo>
                    <a:pt x="1782597" y="42519"/>
                  </a:lnTo>
                  <a:lnTo>
                    <a:pt x="1790687" y="41783"/>
                  </a:lnTo>
                  <a:lnTo>
                    <a:pt x="1813699" y="20650"/>
                  </a:lnTo>
                  <a:lnTo>
                    <a:pt x="1815490" y="16065"/>
                  </a:lnTo>
                  <a:lnTo>
                    <a:pt x="1817331" y="7950"/>
                  </a:lnTo>
                  <a:lnTo>
                    <a:pt x="1817954" y="0"/>
                  </a:lnTo>
                  <a:close/>
                </a:path>
                <a:path w="1828165" h="796289">
                  <a:moveTo>
                    <a:pt x="1827707" y="57442"/>
                  </a:moveTo>
                  <a:lnTo>
                    <a:pt x="1801456" y="57442"/>
                  </a:lnTo>
                  <a:lnTo>
                    <a:pt x="1801456" y="68795"/>
                  </a:lnTo>
                  <a:lnTo>
                    <a:pt x="1768411" y="163093"/>
                  </a:lnTo>
                  <a:lnTo>
                    <a:pt x="1767166" y="166839"/>
                  </a:lnTo>
                  <a:lnTo>
                    <a:pt x="1766341" y="169214"/>
                  </a:lnTo>
                  <a:lnTo>
                    <a:pt x="1764715" y="173951"/>
                  </a:lnTo>
                  <a:lnTo>
                    <a:pt x="1761045" y="185013"/>
                  </a:lnTo>
                  <a:lnTo>
                    <a:pt x="1760423" y="185013"/>
                  </a:lnTo>
                  <a:lnTo>
                    <a:pt x="1762150" y="173761"/>
                  </a:lnTo>
                  <a:lnTo>
                    <a:pt x="1763229" y="162915"/>
                  </a:lnTo>
                  <a:lnTo>
                    <a:pt x="1763776" y="154114"/>
                  </a:lnTo>
                  <a:lnTo>
                    <a:pt x="1763839" y="151841"/>
                  </a:lnTo>
                  <a:lnTo>
                    <a:pt x="1763941" y="57442"/>
                  </a:lnTo>
                  <a:lnTo>
                    <a:pt x="1737715" y="57442"/>
                  </a:lnTo>
                  <a:lnTo>
                    <a:pt x="1737715" y="262839"/>
                  </a:lnTo>
                  <a:lnTo>
                    <a:pt x="1763941" y="262839"/>
                  </a:lnTo>
                  <a:lnTo>
                    <a:pt x="1763941" y="246392"/>
                  </a:lnTo>
                  <a:lnTo>
                    <a:pt x="1785391" y="185013"/>
                  </a:lnTo>
                  <a:lnTo>
                    <a:pt x="1796986" y="151841"/>
                  </a:lnTo>
                  <a:lnTo>
                    <a:pt x="1799272" y="145059"/>
                  </a:lnTo>
                  <a:lnTo>
                    <a:pt x="1800440" y="140817"/>
                  </a:lnTo>
                  <a:lnTo>
                    <a:pt x="1801672" y="136245"/>
                  </a:lnTo>
                  <a:lnTo>
                    <a:pt x="1804111" y="128447"/>
                  </a:lnTo>
                  <a:lnTo>
                    <a:pt x="1804416" y="128447"/>
                  </a:lnTo>
                  <a:lnTo>
                    <a:pt x="1803171" y="137972"/>
                  </a:lnTo>
                  <a:lnTo>
                    <a:pt x="1802244" y="147891"/>
                  </a:lnTo>
                  <a:lnTo>
                    <a:pt x="1801660" y="157276"/>
                  </a:lnTo>
                  <a:lnTo>
                    <a:pt x="1801520" y="162915"/>
                  </a:lnTo>
                  <a:lnTo>
                    <a:pt x="1801456" y="262839"/>
                  </a:lnTo>
                  <a:lnTo>
                    <a:pt x="1827707" y="262839"/>
                  </a:lnTo>
                  <a:lnTo>
                    <a:pt x="1827707" y="128447"/>
                  </a:lnTo>
                  <a:lnTo>
                    <a:pt x="1827707" y="57442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393333" y="1444728"/>
              <a:ext cx="114153" cy="20537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559266" y="1444728"/>
              <a:ext cx="93934" cy="20695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680854" y="1442010"/>
              <a:ext cx="88353" cy="21051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810451" y="1444728"/>
              <a:ext cx="72804" cy="205375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5933221" y="1387208"/>
              <a:ext cx="90805" cy="262890"/>
            </a:xfrm>
            <a:custGeom>
              <a:avLst/>
              <a:gdLst/>
              <a:ahLst/>
              <a:cxnLst/>
              <a:rect l="l" t="t" r="r" b="b"/>
              <a:pathLst>
                <a:path w="90804" h="262889">
                  <a:moveTo>
                    <a:pt x="33569" y="0"/>
                  </a:moveTo>
                  <a:lnTo>
                    <a:pt x="9046" y="0"/>
                  </a:lnTo>
                  <a:lnTo>
                    <a:pt x="9470" y="7967"/>
                  </a:lnTo>
                  <a:lnTo>
                    <a:pt x="30818" y="40007"/>
                  </a:lnTo>
                  <a:lnTo>
                    <a:pt x="44993" y="42564"/>
                  </a:lnTo>
                  <a:lnTo>
                    <a:pt x="53094" y="41822"/>
                  </a:lnTo>
                  <a:lnTo>
                    <a:pt x="76124" y="20679"/>
                  </a:lnTo>
                  <a:lnTo>
                    <a:pt x="40197" y="20679"/>
                  </a:lnTo>
                  <a:lnTo>
                    <a:pt x="35621" y="17695"/>
                  </a:lnTo>
                  <a:lnTo>
                    <a:pt x="34428" y="12271"/>
                  </a:lnTo>
                  <a:lnTo>
                    <a:pt x="33946" y="9549"/>
                  </a:lnTo>
                  <a:lnTo>
                    <a:pt x="33569" y="1811"/>
                  </a:lnTo>
                  <a:lnTo>
                    <a:pt x="33569" y="0"/>
                  </a:lnTo>
                  <a:close/>
                </a:path>
                <a:path w="90804" h="262889">
                  <a:moveTo>
                    <a:pt x="80374" y="0"/>
                  </a:moveTo>
                  <a:lnTo>
                    <a:pt x="55736" y="0"/>
                  </a:lnTo>
                  <a:lnTo>
                    <a:pt x="55736" y="1811"/>
                  </a:lnTo>
                  <a:lnTo>
                    <a:pt x="55317" y="9549"/>
                  </a:lnTo>
                  <a:lnTo>
                    <a:pt x="54825" y="12271"/>
                  </a:lnTo>
                  <a:lnTo>
                    <a:pt x="53642" y="17695"/>
                  </a:lnTo>
                  <a:lnTo>
                    <a:pt x="49129" y="20679"/>
                  </a:lnTo>
                  <a:lnTo>
                    <a:pt x="76124" y="20679"/>
                  </a:lnTo>
                  <a:lnTo>
                    <a:pt x="77900" y="16189"/>
                  </a:lnTo>
                  <a:lnTo>
                    <a:pt x="79749" y="8064"/>
                  </a:lnTo>
                  <a:lnTo>
                    <a:pt x="80374" y="0"/>
                  </a:lnTo>
                  <a:close/>
                </a:path>
                <a:path w="90804" h="262889">
                  <a:moveTo>
                    <a:pt x="26397" y="57527"/>
                  </a:moveTo>
                  <a:lnTo>
                    <a:pt x="0" y="57527"/>
                  </a:lnTo>
                  <a:lnTo>
                    <a:pt x="0" y="262892"/>
                  </a:lnTo>
                  <a:lnTo>
                    <a:pt x="26397" y="262892"/>
                  </a:lnTo>
                  <a:lnTo>
                    <a:pt x="26397" y="246442"/>
                  </a:lnTo>
                  <a:lnTo>
                    <a:pt x="47725" y="185125"/>
                  </a:lnTo>
                  <a:lnTo>
                    <a:pt x="22847" y="185125"/>
                  </a:lnTo>
                  <a:lnTo>
                    <a:pt x="24572" y="173825"/>
                  </a:lnTo>
                  <a:lnTo>
                    <a:pt x="25676" y="162916"/>
                  </a:lnTo>
                  <a:lnTo>
                    <a:pt x="26232" y="154126"/>
                  </a:lnTo>
                  <a:lnTo>
                    <a:pt x="26293" y="151827"/>
                  </a:lnTo>
                  <a:lnTo>
                    <a:pt x="26397" y="57527"/>
                  </a:lnTo>
                  <a:close/>
                </a:path>
                <a:path w="90804" h="262889">
                  <a:moveTo>
                    <a:pt x="90217" y="128446"/>
                  </a:moveTo>
                  <a:lnTo>
                    <a:pt x="66762" y="128446"/>
                  </a:lnTo>
                  <a:lnTo>
                    <a:pt x="65571" y="137988"/>
                  </a:lnTo>
                  <a:lnTo>
                    <a:pt x="64668" y="147941"/>
                  </a:lnTo>
                  <a:lnTo>
                    <a:pt x="64094" y="157367"/>
                  </a:lnTo>
                  <a:lnTo>
                    <a:pt x="63954" y="162916"/>
                  </a:lnTo>
                  <a:lnTo>
                    <a:pt x="63893" y="262892"/>
                  </a:lnTo>
                  <a:lnTo>
                    <a:pt x="90217" y="262892"/>
                  </a:lnTo>
                  <a:lnTo>
                    <a:pt x="90217" y="128446"/>
                  </a:lnTo>
                  <a:close/>
                </a:path>
                <a:path w="90804" h="262889">
                  <a:moveTo>
                    <a:pt x="90217" y="57527"/>
                  </a:moveTo>
                  <a:lnTo>
                    <a:pt x="63893" y="57527"/>
                  </a:lnTo>
                  <a:lnTo>
                    <a:pt x="63893" y="68940"/>
                  </a:lnTo>
                  <a:lnTo>
                    <a:pt x="30846" y="163133"/>
                  </a:lnTo>
                  <a:lnTo>
                    <a:pt x="29555" y="166897"/>
                  </a:lnTo>
                  <a:lnTo>
                    <a:pt x="28708" y="169289"/>
                  </a:lnTo>
                  <a:lnTo>
                    <a:pt x="27103" y="174046"/>
                  </a:lnTo>
                  <a:lnTo>
                    <a:pt x="23465" y="185125"/>
                  </a:lnTo>
                  <a:lnTo>
                    <a:pt x="47725" y="185125"/>
                  </a:lnTo>
                  <a:lnTo>
                    <a:pt x="59307" y="151827"/>
                  </a:lnTo>
                  <a:lnTo>
                    <a:pt x="61629" y="145052"/>
                  </a:lnTo>
                  <a:lnTo>
                    <a:pt x="62890" y="140820"/>
                  </a:lnTo>
                  <a:lnTo>
                    <a:pt x="64195" y="136246"/>
                  </a:lnTo>
                  <a:lnTo>
                    <a:pt x="66647" y="128446"/>
                  </a:lnTo>
                  <a:lnTo>
                    <a:pt x="90217" y="128446"/>
                  </a:lnTo>
                  <a:lnTo>
                    <a:pt x="90217" y="57527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871582" y="401516"/>
              <a:ext cx="1431290" cy="1686560"/>
            </a:xfrm>
            <a:custGeom>
              <a:avLst/>
              <a:gdLst/>
              <a:ahLst/>
              <a:cxnLst/>
              <a:rect l="l" t="t" r="r" b="b"/>
              <a:pathLst>
                <a:path w="1431289" h="1686560">
                  <a:moveTo>
                    <a:pt x="121399" y="1413281"/>
                  </a:moveTo>
                  <a:lnTo>
                    <a:pt x="110261" y="1413281"/>
                  </a:lnTo>
                  <a:lnTo>
                    <a:pt x="110261" y="1419072"/>
                  </a:lnTo>
                  <a:lnTo>
                    <a:pt x="90754" y="1477162"/>
                  </a:lnTo>
                  <a:lnTo>
                    <a:pt x="86817" y="1491221"/>
                  </a:lnTo>
                  <a:lnTo>
                    <a:pt x="87274" y="1480807"/>
                  </a:lnTo>
                  <a:lnTo>
                    <a:pt x="87274" y="1413281"/>
                  </a:lnTo>
                  <a:lnTo>
                    <a:pt x="76060" y="1413281"/>
                  </a:lnTo>
                  <a:lnTo>
                    <a:pt x="76060" y="1521294"/>
                  </a:lnTo>
                  <a:lnTo>
                    <a:pt x="87274" y="1521294"/>
                  </a:lnTo>
                  <a:lnTo>
                    <a:pt x="87274" y="1514779"/>
                  </a:lnTo>
                  <a:lnTo>
                    <a:pt x="106934" y="1457058"/>
                  </a:lnTo>
                  <a:lnTo>
                    <a:pt x="110731" y="1442339"/>
                  </a:lnTo>
                  <a:lnTo>
                    <a:pt x="110261" y="1453007"/>
                  </a:lnTo>
                  <a:lnTo>
                    <a:pt x="110261" y="1521294"/>
                  </a:lnTo>
                  <a:lnTo>
                    <a:pt x="121399" y="1521294"/>
                  </a:lnTo>
                  <a:lnTo>
                    <a:pt x="121399" y="1413281"/>
                  </a:lnTo>
                  <a:close/>
                </a:path>
                <a:path w="1431289" h="1686560">
                  <a:moveTo>
                    <a:pt x="211277" y="1413294"/>
                  </a:moveTo>
                  <a:lnTo>
                    <a:pt x="197586" y="1413294"/>
                  </a:lnTo>
                  <a:lnTo>
                    <a:pt x="187807" y="1470075"/>
                  </a:lnTo>
                  <a:lnTo>
                    <a:pt x="186588" y="1477606"/>
                  </a:lnTo>
                  <a:lnTo>
                    <a:pt x="185115" y="1486941"/>
                  </a:lnTo>
                  <a:lnTo>
                    <a:pt x="183845" y="1495882"/>
                  </a:lnTo>
                  <a:lnTo>
                    <a:pt x="183197" y="1502257"/>
                  </a:lnTo>
                  <a:lnTo>
                    <a:pt x="182613" y="1498625"/>
                  </a:lnTo>
                  <a:lnTo>
                    <a:pt x="181838" y="1492288"/>
                  </a:lnTo>
                  <a:lnTo>
                    <a:pt x="181546" y="1489202"/>
                  </a:lnTo>
                  <a:lnTo>
                    <a:pt x="179400" y="1475524"/>
                  </a:lnTo>
                  <a:lnTo>
                    <a:pt x="171729" y="1432725"/>
                  </a:lnTo>
                  <a:lnTo>
                    <a:pt x="168249" y="1413294"/>
                  </a:lnTo>
                  <a:lnTo>
                    <a:pt x="154419" y="1413294"/>
                  </a:lnTo>
                  <a:lnTo>
                    <a:pt x="154419" y="1521294"/>
                  </a:lnTo>
                  <a:lnTo>
                    <a:pt x="163741" y="1521294"/>
                  </a:lnTo>
                  <a:lnTo>
                    <a:pt x="163639" y="1446860"/>
                  </a:lnTo>
                  <a:lnTo>
                    <a:pt x="163487" y="1438948"/>
                  </a:lnTo>
                  <a:lnTo>
                    <a:pt x="163271" y="1432725"/>
                  </a:lnTo>
                  <a:lnTo>
                    <a:pt x="164706" y="1444345"/>
                  </a:lnTo>
                  <a:lnTo>
                    <a:pt x="165912" y="1452359"/>
                  </a:lnTo>
                  <a:lnTo>
                    <a:pt x="166979" y="1458226"/>
                  </a:lnTo>
                  <a:lnTo>
                    <a:pt x="167970" y="1463421"/>
                  </a:lnTo>
                  <a:lnTo>
                    <a:pt x="177584" y="1521294"/>
                  </a:lnTo>
                  <a:lnTo>
                    <a:pt x="187426" y="1521294"/>
                  </a:lnTo>
                  <a:lnTo>
                    <a:pt x="190652" y="1502257"/>
                  </a:lnTo>
                  <a:lnTo>
                    <a:pt x="199644" y="1449285"/>
                  </a:lnTo>
                  <a:lnTo>
                    <a:pt x="200901" y="1441475"/>
                  </a:lnTo>
                  <a:lnTo>
                    <a:pt x="201599" y="1436458"/>
                  </a:lnTo>
                  <a:lnTo>
                    <a:pt x="202006" y="1432725"/>
                  </a:lnTo>
                  <a:lnTo>
                    <a:pt x="201891" y="1444345"/>
                  </a:lnTo>
                  <a:lnTo>
                    <a:pt x="201371" y="1457045"/>
                  </a:lnTo>
                  <a:lnTo>
                    <a:pt x="201561" y="1454658"/>
                  </a:lnTo>
                  <a:lnTo>
                    <a:pt x="201561" y="1521294"/>
                  </a:lnTo>
                  <a:lnTo>
                    <a:pt x="211277" y="1521294"/>
                  </a:lnTo>
                  <a:lnTo>
                    <a:pt x="211277" y="1454658"/>
                  </a:lnTo>
                  <a:lnTo>
                    <a:pt x="211277" y="1432725"/>
                  </a:lnTo>
                  <a:lnTo>
                    <a:pt x="211277" y="1413294"/>
                  </a:lnTo>
                  <a:close/>
                </a:path>
                <a:path w="1431289" h="1686560">
                  <a:moveTo>
                    <a:pt x="259524" y="1503807"/>
                  </a:moveTo>
                  <a:lnTo>
                    <a:pt x="246773" y="1503807"/>
                  </a:lnTo>
                  <a:lnTo>
                    <a:pt x="246773" y="1521294"/>
                  </a:lnTo>
                  <a:lnTo>
                    <a:pt x="259524" y="1521294"/>
                  </a:lnTo>
                  <a:lnTo>
                    <a:pt x="259524" y="1503807"/>
                  </a:lnTo>
                  <a:close/>
                </a:path>
                <a:path w="1431289" h="1686560">
                  <a:moveTo>
                    <a:pt x="394639" y="1510576"/>
                  </a:moveTo>
                  <a:lnTo>
                    <a:pt x="385660" y="1485455"/>
                  </a:lnTo>
                  <a:lnTo>
                    <a:pt x="385864" y="1480439"/>
                  </a:lnTo>
                  <a:lnTo>
                    <a:pt x="382536" y="1466151"/>
                  </a:lnTo>
                  <a:lnTo>
                    <a:pt x="374777" y="1464957"/>
                  </a:lnTo>
                  <a:lnTo>
                    <a:pt x="374777" y="1464437"/>
                  </a:lnTo>
                  <a:lnTo>
                    <a:pt x="382536" y="1463027"/>
                  </a:lnTo>
                  <a:lnTo>
                    <a:pt x="383324" y="1455204"/>
                  </a:lnTo>
                  <a:lnTo>
                    <a:pt x="385356" y="1425168"/>
                  </a:lnTo>
                  <a:lnTo>
                    <a:pt x="387515" y="1423073"/>
                  </a:lnTo>
                  <a:lnTo>
                    <a:pt x="389890" y="1422641"/>
                  </a:lnTo>
                  <a:lnTo>
                    <a:pt x="391934" y="1423073"/>
                  </a:lnTo>
                  <a:lnTo>
                    <a:pt x="391934" y="1413002"/>
                  </a:lnTo>
                  <a:lnTo>
                    <a:pt x="388594" y="1412278"/>
                  </a:lnTo>
                  <a:lnTo>
                    <a:pt x="383108" y="1412278"/>
                  </a:lnTo>
                  <a:lnTo>
                    <a:pt x="380276" y="1413713"/>
                  </a:lnTo>
                  <a:lnTo>
                    <a:pt x="375754" y="1418869"/>
                  </a:lnTo>
                  <a:lnTo>
                    <a:pt x="374777" y="1424076"/>
                  </a:lnTo>
                  <a:lnTo>
                    <a:pt x="373900" y="1430286"/>
                  </a:lnTo>
                  <a:lnTo>
                    <a:pt x="374065" y="1436166"/>
                  </a:lnTo>
                  <a:lnTo>
                    <a:pt x="372973" y="1453019"/>
                  </a:lnTo>
                  <a:lnTo>
                    <a:pt x="372148" y="1455610"/>
                  </a:lnTo>
                  <a:lnTo>
                    <a:pt x="369316" y="1460093"/>
                  </a:lnTo>
                  <a:lnTo>
                    <a:pt x="365988" y="1460284"/>
                  </a:lnTo>
                  <a:lnTo>
                    <a:pt x="357759" y="1460284"/>
                  </a:lnTo>
                  <a:lnTo>
                    <a:pt x="357759" y="1413294"/>
                  </a:lnTo>
                  <a:lnTo>
                    <a:pt x="346595" y="1413294"/>
                  </a:lnTo>
                  <a:lnTo>
                    <a:pt x="346595" y="1521294"/>
                  </a:lnTo>
                  <a:lnTo>
                    <a:pt x="357759" y="1521294"/>
                  </a:lnTo>
                  <a:lnTo>
                    <a:pt x="357759" y="1470431"/>
                  </a:lnTo>
                  <a:lnTo>
                    <a:pt x="365988" y="1470431"/>
                  </a:lnTo>
                  <a:lnTo>
                    <a:pt x="369316" y="1471269"/>
                  </a:lnTo>
                  <a:lnTo>
                    <a:pt x="375158" y="1476527"/>
                  </a:lnTo>
                  <a:lnTo>
                    <a:pt x="375158" y="1484020"/>
                  </a:lnTo>
                  <a:lnTo>
                    <a:pt x="375754" y="1495996"/>
                  </a:lnTo>
                  <a:lnTo>
                    <a:pt x="375754" y="1501571"/>
                  </a:lnTo>
                  <a:lnTo>
                    <a:pt x="376948" y="1512138"/>
                  </a:lnTo>
                  <a:lnTo>
                    <a:pt x="377609" y="1515592"/>
                  </a:lnTo>
                  <a:lnTo>
                    <a:pt x="380619" y="1518653"/>
                  </a:lnTo>
                  <a:lnTo>
                    <a:pt x="382536" y="1520888"/>
                  </a:lnTo>
                  <a:lnTo>
                    <a:pt x="385089" y="1521929"/>
                  </a:lnTo>
                  <a:lnTo>
                    <a:pt x="390512" y="1521929"/>
                  </a:lnTo>
                  <a:lnTo>
                    <a:pt x="392823" y="1521383"/>
                  </a:lnTo>
                  <a:lnTo>
                    <a:pt x="394639" y="1520571"/>
                  </a:lnTo>
                  <a:lnTo>
                    <a:pt x="394639" y="1510576"/>
                  </a:lnTo>
                  <a:close/>
                </a:path>
                <a:path w="1431289" h="1686560">
                  <a:moveTo>
                    <a:pt x="436016" y="1503807"/>
                  </a:moveTo>
                  <a:lnTo>
                    <a:pt x="423227" y="1503807"/>
                  </a:lnTo>
                  <a:lnTo>
                    <a:pt x="423227" y="1521294"/>
                  </a:lnTo>
                  <a:lnTo>
                    <a:pt x="436016" y="1521294"/>
                  </a:lnTo>
                  <a:lnTo>
                    <a:pt x="436016" y="1503807"/>
                  </a:lnTo>
                  <a:close/>
                </a:path>
                <a:path w="1431289" h="1686560">
                  <a:moveTo>
                    <a:pt x="560984" y="1521294"/>
                  </a:moveTo>
                  <a:lnTo>
                    <a:pt x="555891" y="1489329"/>
                  </a:lnTo>
                  <a:lnTo>
                    <a:pt x="554329" y="1479588"/>
                  </a:lnTo>
                  <a:lnTo>
                    <a:pt x="546074" y="1427784"/>
                  </a:lnTo>
                  <a:lnTo>
                    <a:pt x="543979" y="1414640"/>
                  </a:lnTo>
                  <a:lnTo>
                    <a:pt x="543979" y="1479588"/>
                  </a:lnTo>
                  <a:lnTo>
                    <a:pt x="531368" y="1479588"/>
                  </a:lnTo>
                  <a:lnTo>
                    <a:pt x="535165" y="1450924"/>
                  </a:lnTo>
                  <a:lnTo>
                    <a:pt x="537032" y="1435481"/>
                  </a:lnTo>
                  <a:lnTo>
                    <a:pt x="537540" y="1427784"/>
                  </a:lnTo>
                  <a:lnTo>
                    <a:pt x="537806" y="1432509"/>
                  </a:lnTo>
                  <a:lnTo>
                    <a:pt x="538365" y="1437805"/>
                  </a:lnTo>
                  <a:lnTo>
                    <a:pt x="540296" y="1452702"/>
                  </a:lnTo>
                  <a:lnTo>
                    <a:pt x="543979" y="1479588"/>
                  </a:lnTo>
                  <a:lnTo>
                    <a:pt x="543979" y="1414640"/>
                  </a:lnTo>
                  <a:lnTo>
                    <a:pt x="543763" y="1413281"/>
                  </a:lnTo>
                  <a:lnTo>
                    <a:pt x="532498" y="1413281"/>
                  </a:lnTo>
                  <a:lnTo>
                    <a:pt x="515708" y="1521294"/>
                  </a:lnTo>
                  <a:lnTo>
                    <a:pt x="525665" y="1521294"/>
                  </a:lnTo>
                  <a:lnTo>
                    <a:pt x="530237" y="1489329"/>
                  </a:lnTo>
                  <a:lnTo>
                    <a:pt x="545274" y="1489329"/>
                  </a:lnTo>
                  <a:lnTo>
                    <a:pt x="550062" y="1521294"/>
                  </a:lnTo>
                  <a:lnTo>
                    <a:pt x="560984" y="1521294"/>
                  </a:lnTo>
                  <a:close/>
                </a:path>
                <a:path w="1431289" h="1686560">
                  <a:moveTo>
                    <a:pt x="602538" y="1503807"/>
                  </a:moveTo>
                  <a:lnTo>
                    <a:pt x="589749" y="1503807"/>
                  </a:lnTo>
                  <a:lnTo>
                    <a:pt x="589749" y="1521294"/>
                  </a:lnTo>
                  <a:lnTo>
                    <a:pt x="602538" y="1521294"/>
                  </a:lnTo>
                  <a:lnTo>
                    <a:pt x="602538" y="1503807"/>
                  </a:lnTo>
                  <a:close/>
                </a:path>
                <a:path w="1431289" h="1686560">
                  <a:moveTo>
                    <a:pt x="715391" y="1413344"/>
                  </a:moveTo>
                  <a:lnTo>
                    <a:pt x="676744" y="1413344"/>
                  </a:lnTo>
                  <a:lnTo>
                    <a:pt x="676744" y="1423504"/>
                  </a:lnTo>
                  <a:lnTo>
                    <a:pt x="690308" y="1423504"/>
                  </a:lnTo>
                  <a:lnTo>
                    <a:pt x="690308" y="1521294"/>
                  </a:lnTo>
                  <a:lnTo>
                    <a:pt x="701675" y="1521294"/>
                  </a:lnTo>
                  <a:lnTo>
                    <a:pt x="701675" y="1423504"/>
                  </a:lnTo>
                  <a:lnTo>
                    <a:pt x="715391" y="1423504"/>
                  </a:lnTo>
                  <a:lnTo>
                    <a:pt x="715391" y="1413344"/>
                  </a:lnTo>
                  <a:close/>
                </a:path>
                <a:path w="1431289" h="1686560">
                  <a:moveTo>
                    <a:pt x="784758" y="1413281"/>
                  </a:moveTo>
                  <a:lnTo>
                    <a:pt x="773620" y="1413281"/>
                  </a:lnTo>
                  <a:lnTo>
                    <a:pt x="773620" y="1419072"/>
                  </a:lnTo>
                  <a:lnTo>
                    <a:pt x="754062" y="1477162"/>
                  </a:lnTo>
                  <a:lnTo>
                    <a:pt x="750176" y="1491221"/>
                  </a:lnTo>
                  <a:lnTo>
                    <a:pt x="750557" y="1480807"/>
                  </a:lnTo>
                  <a:lnTo>
                    <a:pt x="750557" y="1413281"/>
                  </a:lnTo>
                  <a:lnTo>
                    <a:pt x="739419" y="1413281"/>
                  </a:lnTo>
                  <a:lnTo>
                    <a:pt x="739419" y="1521294"/>
                  </a:lnTo>
                  <a:lnTo>
                    <a:pt x="750557" y="1521294"/>
                  </a:lnTo>
                  <a:lnTo>
                    <a:pt x="750557" y="1514779"/>
                  </a:lnTo>
                  <a:lnTo>
                    <a:pt x="770293" y="1457058"/>
                  </a:lnTo>
                  <a:lnTo>
                    <a:pt x="774001" y="1442339"/>
                  </a:lnTo>
                  <a:lnTo>
                    <a:pt x="773620" y="1453007"/>
                  </a:lnTo>
                  <a:lnTo>
                    <a:pt x="773620" y="1521294"/>
                  </a:lnTo>
                  <a:lnTo>
                    <a:pt x="784758" y="1521294"/>
                  </a:lnTo>
                  <a:lnTo>
                    <a:pt x="784758" y="1413281"/>
                  </a:lnTo>
                  <a:close/>
                </a:path>
                <a:path w="1431289" h="1686560">
                  <a:moveTo>
                    <a:pt x="874687" y="1413294"/>
                  </a:moveTo>
                  <a:lnTo>
                    <a:pt x="860844" y="1413294"/>
                  </a:lnTo>
                  <a:lnTo>
                    <a:pt x="851166" y="1470075"/>
                  </a:lnTo>
                  <a:lnTo>
                    <a:pt x="847102" y="1495882"/>
                  </a:lnTo>
                  <a:lnTo>
                    <a:pt x="846429" y="1502257"/>
                  </a:lnTo>
                  <a:lnTo>
                    <a:pt x="845756" y="1498625"/>
                  </a:lnTo>
                  <a:lnTo>
                    <a:pt x="845985" y="1498625"/>
                  </a:lnTo>
                  <a:lnTo>
                    <a:pt x="845108" y="1492288"/>
                  </a:lnTo>
                  <a:lnTo>
                    <a:pt x="844905" y="1489202"/>
                  </a:lnTo>
                  <a:lnTo>
                    <a:pt x="842924" y="1475524"/>
                  </a:lnTo>
                  <a:lnTo>
                    <a:pt x="831392" y="1413294"/>
                  </a:lnTo>
                  <a:lnTo>
                    <a:pt x="817778" y="1413294"/>
                  </a:lnTo>
                  <a:lnTo>
                    <a:pt x="817778" y="1521294"/>
                  </a:lnTo>
                  <a:lnTo>
                    <a:pt x="826985" y="1521294"/>
                  </a:lnTo>
                  <a:lnTo>
                    <a:pt x="826985" y="1464005"/>
                  </a:lnTo>
                  <a:lnTo>
                    <a:pt x="826719" y="1432725"/>
                  </a:lnTo>
                  <a:lnTo>
                    <a:pt x="828078" y="1444345"/>
                  </a:lnTo>
                  <a:lnTo>
                    <a:pt x="829221" y="1452359"/>
                  </a:lnTo>
                  <a:lnTo>
                    <a:pt x="841006" y="1521294"/>
                  </a:lnTo>
                  <a:lnTo>
                    <a:pt x="850607" y="1521294"/>
                  </a:lnTo>
                  <a:lnTo>
                    <a:pt x="864311" y="1441475"/>
                  </a:lnTo>
                  <a:lnTo>
                    <a:pt x="865428" y="1432725"/>
                  </a:lnTo>
                  <a:lnTo>
                    <a:pt x="865428" y="1436573"/>
                  </a:lnTo>
                  <a:lnTo>
                    <a:pt x="864666" y="1457045"/>
                  </a:lnTo>
                  <a:lnTo>
                    <a:pt x="864933" y="1454658"/>
                  </a:lnTo>
                  <a:lnTo>
                    <a:pt x="864933" y="1521294"/>
                  </a:lnTo>
                  <a:lnTo>
                    <a:pt x="874687" y="1521294"/>
                  </a:lnTo>
                  <a:lnTo>
                    <a:pt x="874687" y="1413294"/>
                  </a:lnTo>
                  <a:close/>
                </a:path>
                <a:path w="1431289" h="1686560">
                  <a:moveTo>
                    <a:pt x="953046" y="1413281"/>
                  </a:moveTo>
                  <a:lnTo>
                    <a:pt x="941857" y="1413281"/>
                  </a:lnTo>
                  <a:lnTo>
                    <a:pt x="941857" y="1419072"/>
                  </a:lnTo>
                  <a:lnTo>
                    <a:pt x="922286" y="1477162"/>
                  </a:lnTo>
                  <a:lnTo>
                    <a:pt x="918387" y="1491221"/>
                  </a:lnTo>
                  <a:lnTo>
                    <a:pt x="918832" y="1480807"/>
                  </a:lnTo>
                  <a:lnTo>
                    <a:pt x="918832" y="1413281"/>
                  </a:lnTo>
                  <a:lnTo>
                    <a:pt x="907707" y="1413281"/>
                  </a:lnTo>
                  <a:lnTo>
                    <a:pt x="907707" y="1521294"/>
                  </a:lnTo>
                  <a:lnTo>
                    <a:pt x="918832" y="1521294"/>
                  </a:lnTo>
                  <a:lnTo>
                    <a:pt x="918832" y="1514779"/>
                  </a:lnTo>
                  <a:lnTo>
                    <a:pt x="938453" y="1457058"/>
                  </a:lnTo>
                  <a:lnTo>
                    <a:pt x="942238" y="1442339"/>
                  </a:lnTo>
                  <a:lnTo>
                    <a:pt x="941857" y="1453007"/>
                  </a:lnTo>
                  <a:lnTo>
                    <a:pt x="941857" y="1521294"/>
                  </a:lnTo>
                  <a:lnTo>
                    <a:pt x="953046" y="1521294"/>
                  </a:lnTo>
                  <a:lnTo>
                    <a:pt x="953046" y="1413281"/>
                  </a:lnTo>
                  <a:close/>
                </a:path>
                <a:path w="1431289" h="1686560">
                  <a:moveTo>
                    <a:pt x="1431112" y="0"/>
                  </a:moveTo>
                  <a:lnTo>
                    <a:pt x="1400657" y="0"/>
                  </a:lnTo>
                  <a:lnTo>
                    <a:pt x="1400657" y="1337589"/>
                  </a:lnTo>
                  <a:lnTo>
                    <a:pt x="1400657" y="1368069"/>
                  </a:lnTo>
                  <a:lnTo>
                    <a:pt x="1400657" y="1368704"/>
                  </a:lnTo>
                  <a:lnTo>
                    <a:pt x="1400581" y="1565935"/>
                  </a:lnTo>
                  <a:lnTo>
                    <a:pt x="1400657" y="1566189"/>
                  </a:lnTo>
                  <a:lnTo>
                    <a:pt x="30632" y="1566189"/>
                  </a:lnTo>
                  <a:lnTo>
                    <a:pt x="30632" y="1368069"/>
                  </a:lnTo>
                  <a:lnTo>
                    <a:pt x="1400657" y="1368069"/>
                  </a:lnTo>
                  <a:lnTo>
                    <a:pt x="1400657" y="1337589"/>
                  </a:lnTo>
                  <a:lnTo>
                    <a:pt x="0" y="1337589"/>
                  </a:lnTo>
                  <a:lnTo>
                    <a:pt x="0" y="1368069"/>
                  </a:lnTo>
                  <a:lnTo>
                    <a:pt x="0" y="1566189"/>
                  </a:lnTo>
                  <a:lnTo>
                    <a:pt x="0" y="1596669"/>
                  </a:lnTo>
                  <a:lnTo>
                    <a:pt x="1400657" y="1596669"/>
                  </a:lnTo>
                  <a:lnTo>
                    <a:pt x="1400657" y="1686369"/>
                  </a:lnTo>
                  <a:lnTo>
                    <a:pt x="1431112" y="1686369"/>
                  </a:lnTo>
                  <a:lnTo>
                    <a:pt x="1431112" y="1596669"/>
                  </a:lnTo>
                  <a:lnTo>
                    <a:pt x="1431112" y="1566189"/>
                  </a:lnTo>
                  <a:lnTo>
                    <a:pt x="1431112" y="1565935"/>
                  </a:lnTo>
                  <a:lnTo>
                    <a:pt x="1431112" y="1368704"/>
                  </a:lnTo>
                  <a:lnTo>
                    <a:pt x="1431112" y="1368069"/>
                  </a:lnTo>
                  <a:lnTo>
                    <a:pt x="1431112" y="1337589"/>
                  </a:lnTo>
                  <a:lnTo>
                    <a:pt x="1431112" y="0"/>
                  </a:lnTo>
                  <a:close/>
                </a:path>
              </a:pathLst>
            </a:custGeom>
            <a:solidFill>
              <a:srgbClr val="0049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855088" y="1814797"/>
              <a:ext cx="101513" cy="108010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4983835" y="1813007"/>
              <a:ext cx="243840" cy="111125"/>
            </a:xfrm>
            <a:custGeom>
              <a:avLst/>
              <a:gdLst/>
              <a:ahLst/>
              <a:cxnLst/>
              <a:rect l="l" t="t" r="r" b="b"/>
              <a:pathLst>
                <a:path w="243839" h="111125">
                  <a:moveTo>
                    <a:pt x="44729" y="71894"/>
                  </a:moveTo>
                  <a:lnTo>
                    <a:pt x="43522" y="64185"/>
                  </a:lnTo>
                  <a:lnTo>
                    <a:pt x="37934" y="56515"/>
                  </a:lnTo>
                  <a:lnTo>
                    <a:pt x="34798" y="53721"/>
                  </a:lnTo>
                  <a:lnTo>
                    <a:pt x="30314" y="52514"/>
                  </a:lnTo>
                  <a:lnTo>
                    <a:pt x="30314" y="52082"/>
                  </a:lnTo>
                  <a:lnTo>
                    <a:pt x="35902" y="50419"/>
                  </a:lnTo>
                  <a:lnTo>
                    <a:pt x="38950" y="46659"/>
                  </a:lnTo>
                  <a:lnTo>
                    <a:pt x="42354" y="39255"/>
                  </a:lnTo>
                  <a:lnTo>
                    <a:pt x="42849" y="31292"/>
                  </a:lnTo>
                  <a:lnTo>
                    <a:pt x="42849" y="20662"/>
                  </a:lnTo>
                  <a:lnTo>
                    <a:pt x="41948" y="12585"/>
                  </a:lnTo>
                  <a:lnTo>
                    <a:pt x="33083" y="1790"/>
                  </a:lnTo>
                  <a:lnTo>
                    <a:pt x="27851" y="0"/>
                  </a:lnTo>
                  <a:lnTo>
                    <a:pt x="16738" y="0"/>
                  </a:lnTo>
                  <a:lnTo>
                    <a:pt x="12395" y="1790"/>
                  </a:lnTo>
                  <a:lnTo>
                    <a:pt x="4521" y="10668"/>
                  </a:lnTo>
                  <a:lnTo>
                    <a:pt x="1409" y="18300"/>
                  </a:lnTo>
                  <a:lnTo>
                    <a:pt x="1485" y="26949"/>
                  </a:lnTo>
                  <a:lnTo>
                    <a:pt x="11988" y="28460"/>
                  </a:lnTo>
                  <a:lnTo>
                    <a:pt x="11988" y="24320"/>
                  </a:lnTo>
                  <a:lnTo>
                    <a:pt x="13004" y="18021"/>
                  </a:lnTo>
                  <a:lnTo>
                    <a:pt x="16624" y="12255"/>
                  </a:lnTo>
                  <a:lnTo>
                    <a:pt x="18364" y="10452"/>
                  </a:lnTo>
                  <a:lnTo>
                    <a:pt x="24485" y="10452"/>
                  </a:lnTo>
                  <a:lnTo>
                    <a:pt x="27851" y="11341"/>
                  </a:lnTo>
                  <a:lnTo>
                    <a:pt x="29692" y="15671"/>
                  </a:lnTo>
                  <a:lnTo>
                    <a:pt x="30530" y="17233"/>
                  </a:lnTo>
                  <a:lnTo>
                    <a:pt x="31369" y="20040"/>
                  </a:lnTo>
                  <a:lnTo>
                    <a:pt x="31369" y="36220"/>
                  </a:lnTo>
                  <a:lnTo>
                    <a:pt x="30530" y="39624"/>
                  </a:lnTo>
                  <a:lnTo>
                    <a:pt x="28270" y="44119"/>
                  </a:lnTo>
                  <a:lnTo>
                    <a:pt x="25285" y="47739"/>
                  </a:lnTo>
                  <a:lnTo>
                    <a:pt x="14820" y="47739"/>
                  </a:lnTo>
                  <a:lnTo>
                    <a:pt x="14820" y="58000"/>
                  </a:lnTo>
                  <a:lnTo>
                    <a:pt x="22555" y="58000"/>
                  </a:lnTo>
                  <a:lnTo>
                    <a:pt x="26136" y="58585"/>
                  </a:lnTo>
                  <a:lnTo>
                    <a:pt x="32893" y="66675"/>
                  </a:lnTo>
                  <a:lnTo>
                    <a:pt x="33286" y="74409"/>
                  </a:lnTo>
                  <a:lnTo>
                    <a:pt x="33286" y="82308"/>
                  </a:lnTo>
                  <a:lnTo>
                    <a:pt x="32677" y="89306"/>
                  </a:lnTo>
                  <a:lnTo>
                    <a:pt x="28448" y="98374"/>
                  </a:lnTo>
                  <a:lnTo>
                    <a:pt x="25425" y="100215"/>
                  </a:lnTo>
                  <a:lnTo>
                    <a:pt x="17310" y="100215"/>
                  </a:lnTo>
                  <a:lnTo>
                    <a:pt x="14135" y="98374"/>
                  </a:lnTo>
                  <a:lnTo>
                    <a:pt x="11201" y="90081"/>
                  </a:lnTo>
                  <a:lnTo>
                    <a:pt x="10693" y="83527"/>
                  </a:lnTo>
                  <a:lnTo>
                    <a:pt x="10909" y="80238"/>
                  </a:lnTo>
                  <a:lnTo>
                    <a:pt x="177" y="81737"/>
                  </a:lnTo>
                  <a:lnTo>
                    <a:pt x="0" y="87223"/>
                  </a:lnTo>
                  <a:lnTo>
                    <a:pt x="1409" y="96291"/>
                  </a:lnTo>
                  <a:lnTo>
                    <a:pt x="4991" y="101765"/>
                  </a:lnTo>
                  <a:lnTo>
                    <a:pt x="8140" y="107149"/>
                  </a:lnTo>
                  <a:lnTo>
                    <a:pt x="13119" y="110528"/>
                  </a:lnTo>
                  <a:lnTo>
                    <a:pt x="31203" y="110528"/>
                  </a:lnTo>
                  <a:lnTo>
                    <a:pt x="37198" y="104775"/>
                  </a:lnTo>
                  <a:lnTo>
                    <a:pt x="43294" y="94792"/>
                  </a:lnTo>
                  <a:lnTo>
                    <a:pt x="44729" y="86410"/>
                  </a:lnTo>
                  <a:lnTo>
                    <a:pt x="44729" y="71894"/>
                  </a:lnTo>
                  <a:close/>
                </a:path>
                <a:path w="243839" h="111125">
                  <a:moveTo>
                    <a:pt x="107899" y="99593"/>
                  </a:moveTo>
                  <a:lnTo>
                    <a:pt x="82981" y="99593"/>
                  </a:lnTo>
                  <a:lnTo>
                    <a:pt x="82981" y="58585"/>
                  </a:lnTo>
                  <a:lnTo>
                    <a:pt x="101193" y="58585"/>
                  </a:lnTo>
                  <a:lnTo>
                    <a:pt x="101193" y="48082"/>
                  </a:lnTo>
                  <a:lnTo>
                    <a:pt x="82981" y="48082"/>
                  </a:lnTo>
                  <a:lnTo>
                    <a:pt x="82981" y="12255"/>
                  </a:lnTo>
                  <a:lnTo>
                    <a:pt x="106743" y="12255"/>
                  </a:lnTo>
                  <a:lnTo>
                    <a:pt x="106743" y="2032"/>
                  </a:lnTo>
                  <a:lnTo>
                    <a:pt x="71462" y="2032"/>
                  </a:lnTo>
                  <a:lnTo>
                    <a:pt x="71462" y="109804"/>
                  </a:lnTo>
                  <a:lnTo>
                    <a:pt x="107899" y="109804"/>
                  </a:lnTo>
                  <a:lnTo>
                    <a:pt x="107899" y="99593"/>
                  </a:lnTo>
                  <a:close/>
                </a:path>
                <a:path w="243839" h="111125">
                  <a:moveTo>
                    <a:pt x="176644" y="73456"/>
                  </a:moveTo>
                  <a:lnTo>
                    <a:pt x="165061" y="53213"/>
                  </a:lnTo>
                  <a:lnTo>
                    <a:pt x="165061" y="68326"/>
                  </a:lnTo>
                  <a:lnTo>
                    <a:pt x="165061" y="90081"/>
                  </a:lnTo>
                  <a:lnTo>
                    <a:pt x="162445" y="94157"/>
                  </a:lnTo>
                  <a:lnTo>
                    <a:pt x="160959" y="95732"/>
                  </a:lnTo>
                  <a:lnTo>
                    <a:pt x="157683" y="99580"/>
                  </a:lnTo>
                  <a:lnTo>
                    <a:pt x="147053" y="99580"/>
                  </a:lnTo>
                  <a:lnTo>
                    <a:pt x="147053" y="57899"/>
                  </a:lnTo>
                  <a:lnTo>
                    <a:pt x="154216" y="57899"/>
                  </a:lnTo>
                  <a:lnTo>
                    <a:pt x="157683" y="57645"/>
                  </a:lnTo>
                  <a:lnTo>
                    <a:pt x="162915" y="64033"/>
                  </a:lnTo>
                  <a:lnTo>
                    <a:pt x="165061" y="68326"/>
                  </a:lnTo>
                  <a:lnTo>
                    <a:pt x="165061" y="53213"/>
                  </a:lnTo>
                  <a:lnTo>
                    <a:pt x="161950" y="52222"/>
                  </a:lnTo>
                  <a:lnTo>
                    <a:pt x="166128" y="51066"/>
                  </a:lnTo>
                  <a:lnTo>
                    <a:pt x="168668" y="48221"/>
                  </a:lnTo>
                  <a:lnTo>
                    <a:pt x="168833" y="47980"/>
                  </a:lnTo>
                  <a:lnTo>
                    <a:pt x="170307" y="45834"/>
                  </a:lnTo>
                  <a:lnTo>
                    <a:pt x="173291" y="40487"/>
                  </a:lnTo>
                  <a:lnTo>
                    <a:pt x="173482" y="35039"/>
                  </a:lnTo>
                  <a:lnTo>
                    <a:pt x="173596" y="18300"/>
                  </a:lnTo>
                  <a:lnTo>
                    <a:pt x="171348" y="11874"/>
                  </a:lnTo>
                  <a:lnTo>
                    <a:pt x="170929" y="10668"/>
                  </a:lnTo>
                  <a:lnTo>
                    <a:pt x="166357" y="6756"/>
                  </a:lnTo>
                  <a:lnTo>
                    <a:pt x="163118" y="4114"/>
                  </a:lnTo>
                  <a:lnTo>
                    <a:pt x="163118" y="20040"/>
                  </a:lnTo>
                  <a:lnTo>
                    <a:pt x="163118" y="35039"/>
                  </a:lnTo>
                  <a:lnTo>
                    <a:pt x="162445" y="40792"/>
                  </a:lnTo>
                  <a:lnTo>
                    <a:pt x="160070" y="43954"/>
                  </a:lnTo>
                  <a:lnTo>
                    <a:pt x="157200" y="47739"/>
                  </a:lnTo>
                  <a:lnTo>
                    <a:pt x="153403" y="47980"/>
                  </a:lnTo>
                  <a:lnTo>
                    <a:pt x="147053" y="47980"/>
                  </a:lnTo>
                  <a:lnTo>
                    <a:pt x="147053" y="12039"/>
                  </a:lnTo>
                  <a:lnTo>
                    <a:pt x="153746" y="12039"/>
                  </a:lnTo>
                  <a:lnTo>
                    <a:pt x="156489" y="11874"/>
                  </a:lnTo>
                  <a:lnTo>
                    <a:pt x="159410" y="15367"/>
                  </a:lnTo>
                  <a:lnTo>
                    <a:pt x="159956" y="15773"/>
                  </a:lnTo>
                  <a:lnTo>
                    <a:pt x="163118" y="20040"/>
                  </a:lnTo>
                  <a:lnTo>
                    <a:pt x="163118" y="4114"/>
                  </a:lnTo>
                  <a:lnTo>
                    <a:pt x="160591" y="2032"/>
                  </a:lnTo>
                  <a:lnTo>
                    <a:pt x="151993" y="1803"/>
                  </a:lnTo>
                  <a:lnTo>
                    <a:pt x="136004" y="1803"/>
                  </a:lnTo>
                  <a:lnTo>
                    <a:pt x="136004" y="109804"/>
                  </a:lnTo>
                  <a:lnTo>
                    <a:pt x="153403" y="109804"/>
                  </a:lnTo>
                  <a:lnTo>
                    <a:pt x="162801" y="110261"/>
                  </a:lnTo>
                  <a:lnTo>
                    <a:pt x="169849" y="102438"/>
                  </a:lnTo>
                  <a:lnTo>
                    <a:pt x="172339" y="99580"/>
                  </a:lnTo>
                  <a:lnTo>
                    <a:pt x="175895" y="95529"/>
                  </a:lnTo>
                  <a:lnTo>
                    <a:pt x="176644" y="84315"/>
                  </a:lnTo>
                  <a:lnTo>
                    <a:pt x="176644" y="73456"/>
                  </a:lnTo>
                  <a:close/>
                </a:path>
                <a:path w="243839" h="111125">
                  <a:moveTo>
                    <a:pt x="243789" y="109804"/>
                  </a:moveTo>
                  <a:lnTo>
                    <a:pt x="238671" y="77838"/>
                  </a:lnTo>
                  <a:lnTo>
                    <a:pt x="237109" y="68097"/>
                  </a:lnTo>
                  <a:lnTo>
                    <a:pt x="228815" y="16294"/>
                  </a:lnTo>
                  <a:lnTo>
                    <a:pt x="226771" y="3543"/>
                  </a:lnTo>
                  <a:lnTo>
                    <a:pt x="226771" y="68097"/>
                  </a:lnTo>
                  <a:lnTo>
                    <a:pt x="214109" y="68097"/>
                  </a:lnTo>
                  <a:lnTo>
                    <a:pt x="217690" y="41211"/>
                  </a:lnTo>
                  <a:lnTo>
                    <a:pt x="218059" y="39433"/>
                  </a:lnTo>
                  <a:lnTo>
                    <a:pt x="219798" y="23990"/>
                  </a:lnTo>
                  <a:lnTo>
                    <a:pt x="220294" y="16294"/>
                  </a:lnTo>
                  <a:lnTo>
                    <a:pt x="220560" y="21018"/>
                  </a:lnTo>
                  <a:lnTo>
                    <a:pt x="221132" y="26314"/>
                  </a:lnTo>
                  <a:lnTo>
                    <a:pt x="223177" y="41262"/>
                  </a:lnTo>
                  <a:lnTo>
                    <a:pt x="226771" y="68097"/>
                  </a:lnTo>
                  <a:lnTo>
                    <a:pt x="226771" y="3543"/>
                  </a:lnTo>
                  <a:lnTo>
                    <a:pt x="226491" y="1790"/>
                  </a:lnTo>
                  <a:lnTo>
                    <a:pt x="215341" y="1790"/>
                  </a:lnTo>
                  <a:lnTo>
                    <a:pt x="198386" y="109804"/>
                  </a:lnTo>
                  <a:lnTo>
                    <a:pt x="208394" y="109804"/>
                  </a:lnTo>
                  <a:lnTo>
                    <a:pt x="213042" y="77838"/>
                  </a:lnTo>
                  <a:lnTo>
                    <a:pt x="228092" y="77838"/>
                  </a:lnTo>
                  <a:lnTo>
                    <a:pt x="232943" y="109804"/>
                  </a:lnTo>
                  <a:lnTo>
                    <a:pt x="243789" y="109804"/>
                  </a:lnTo>
                  <a:close/>
                </a:path>
              </a:pathLst>
            </a:custGeom>
            <a:solidFill>
              <a:srgbClr val="0049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81341"/>
            <a:ext cx="17082770" cy="1407160"/>
          </a:xfrm>
          <a:custGeom>
            <a:avLst/>
            <a:gdLst/>
            <a:ahLst/>
            <a:cxnLst/>
            <a:rect l="l" t="t" r="r" b="b"/>
            <a:pathLst>
              <a:path w="17082770" h="1407159">
                <a:moveTo>
                  <a:pt x="17082212" y="0"/>
                </a:moveTo>
                <a:lnTo>
                  <a:pt x="0" y="0"/>
                </a:lnTo>
                <a:lnTo>
                  <a:pt x="0" y="1407088"/>
                </a:lnTo>
                <a:lnTo>
                  <a:pt x="17082212" y="1407088"/>
                </a:lnTo>
                <a:lnTo>
                  <a:pt x="17082212" y="0"/>
                </a:lnTo>
                <a:close/>
              </a:path>
            </a:pathLst>
          </a:custGeom>
          <a:solidFill>
            <a:srgbClr val="96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53808" y="242569"/>
            <a:ext cx="2993548" cy="9017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6584" y="227848"/>
            <a:ext cx="2993530" cy="903683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986515" y="10059406"/>
            <a:ext cx="279082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3950" spc="-170" dirty="0">
                <a:solidFill>
                  <a:srgbClr val="F4EDEA"/>
                </a:solidFill>
                <a:latin typeface="Verdana"/>
                <a:cs typeface="Verdana"/>
              </a:rPr>
              <a:t>Т</a:t>
            </a:r>
            <a:r>
              <a:rPr sz="3950" spc="235" dirty="0">
                <a:solidFill>
                  <a:srgbClr val="F4EDEA"/>
                </a:solidFill>
                <a:latin typeface="Verdana"/>
                <a:cs typeface="Verdana"/>
              </a:rPr>
              <a:t>р</a:t>
            </a:r>
            <a:r>
              <a:rPr sz="3950" spc="120" dirty="0">
                <a:solidFill>
                  <a:srgbClr val="F4EDEA"/>
                </a:solidFill>
                <a:latin typeface="Verdana"/>
                <a:cs typeface="Verdana"/>
              </a:rPr>
              <a:t>анспо</a:t>
            </a:r>
            <a:r>
              <a:rPr sz="3950" spc="45" dirty="0">
                <a:solidFill>
                  <a:srgbClr val="F4EDEA"/>
                </a:solidFill>
                <a:latin typeface="Verdana"/>
                <a:cs typeface="Verdana"/>
              </a:rPr>
              <a:t>р</a:t>
            </a:r>
            <a:r>
              <a:rPr sz="3950" spc="-90" dirty="0">
                <a:solidFill>
                  <a:srgbClr val="F4EDEA"/>
                </a:solidFill>
                <a:latin typeface="Verdana"/>
                <a:cs typeface="Verdana"/>
              </a:rPr>
              <a:t>т</a:t>
            </a:r>
            <a:endParaRPr sz="395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0708546"/>
            <a:ext cx="17831435" cy="0"/>
          </a:xfrm>
          <a:custGeom>
            <a:avLst/>
            <a:gdLst/>
            <a:ahLst/>
            <a:cxnLst/>
            <a:rect l="l" t="t" r="r" b="b"/>
            <a:pathLst>
              <a:path w="17831435">
                <a:moveTo>
                  <a:pt x="0" y="0"/>
                </a:moveTo>
                <a:lnTo>
                  <a:pt x="17830954" y="0"/>
                </a:lnTo>
              </a:path>
            </a:pathLst>
          </a:custGeom>
          <a:ln w="10470">
            <a:solidFill>
              <a:srgbClr val="3C38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6307" y="9490902"/>
            <a:ext cx="12470130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8400" b="0" spc="260" dirty="0">
                <a:solidFill>
                  <a:srgbClr val="F4EDEA"/>
                </a:solidFill>
                <a:latin typeface="Verdana"/>
                <a:cs typeface="Verdana"/>
              </a:rPr>
              <a:t>Кровеносная</a:t>
            </a:r>
            <a:r>
              <a:rPr sz="8400" b="0" spc="-730" dirty="0">
                <a:solidFill>
                  <a:srgbClr val="F4EDEA"/>
                </a:solidFill>
                <a:latin typeface="Verdana"/>
                <a:cs typeface="Verdana"/>
              </a:rPr>
              <a:t> </a:t>
            </a:r>
            <a:r>
              <a:rPr sz="8400" b="0" spc="280" dirty="0">
                <a:solidFill>
                  <a:srgbClr val="F4EDEA"/>
                </a:solidFill>
                <a:latin typeface="Verdana"/>
                <a:cs typeface="Verdana"/>
              </a:rPr>
              <a:t>система</a:t>
            </a:r>
            <a:endParaRPr sz="8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84502" y="1368879"/>
            <a:ext cx="7630385" cy="91223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93783" y="1380900"/>
            <a:ext cx="7825803" cy="911034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165397"/>
            <a:ext cx="1958339" cy="3916045"/>
          </a:xfrm>
          <a:custGeom>
            <a:avLst/>
            <a:gdLst/>
            <a:ahLst/>
            <a:cxnLst/>
            <a:rect l="l" t="t" r="r" b="b"/>
            <a:pathLst>
              <a:path w="1958339" h="3916045">
                <a:moveTo>
                  <a:pt x="0" y="0"/>
                </a:moveTo>
                <a:lnTo>
                  <a:pt x="0" y="3915598"/>
                </a:lnTo>
                <a:lnTo>
                  <a:pt x="48275" y="3915014"/>
                </a:lnTo>
                <a:lnTo>
                  <a:pt x="96264" y="3913272"/>
                </a:lnTo>
                <a:lnTo>
                  <a:pt x="143952" y="3910386"/>
                </a:lnTo>
                <a:lnTo>
                  <a:pt x="191327" y="3906368"/>
                </a:lnTo>
                <a:lnTo>
                  <a:pt x="238374" y="3901232"/>
                </a:lnTo>
                <a:lnTo>
                  <a:pt x="285081" y="3894992"/>
                </a:lnTo>
                <a:lnTo>
                  <a:pt x="331433" y="3887660"/>
                </a:lnTo>
                <a:lnTo>
                  <a:pt x="377418" y="3879251"/>
                </a:lnTo>
                <a:lnTo>
                  <a:pt x="423023" y="3869777"/>
                </a:lnTo>
                <a:lnTo>
                  <a:pt x="468233" y="3859252"/>
                </a:lnTo>
                <a:lnTo>
                  <a:pt x="513035" y="3847690"/>
                </a:lnTo>
                <a:lnTo>
                  <a:pt x="557416" y="3835104"/>
                </a:lnTo>
                <a:lnTo>
                  <a:pt x="601363" y="3821506"/>
                </a:lnTo>
                <a:lnTo>
                  <a:pt x="644862" y="3806912"/>
                </a:lnTo>
                <a:lnTo>
                  <a:pt x="687900" y="3791333"/>
                </a:lnTo>
                <a:lnTo>
                  <a:pt x="730463" y="3774784"/>
                </a:lnTo>
                <a:lnTo>
                  <a:pt x="772538" y="3757278"/>
                </a:lnTo>
                <a:lnTo>
                  <a:pt x="814111" y="3738828"/>
                </a:lnTo>
                <a:lnTo>
                  <a:pt x="855170" y="3719448"/>
                </a:lnTo>
                <a:lnTo>
                  <a:pt x="895700" y="3699151"/>
                </a:lnTo>
                <a:lnTo>
                  <a:pt x="935688" y="3677950"/>
                </a:lnTo>
                <a:lnTo>
                  <a:pt x="975122" y="3655859"/>
                </a:lnTo>
                <a:lnTo>
                  <a:pt x="1013987" y="3632892"/>
                </a:lnTo>
                <a:lnTo>
                  <a:pt x="1052270" y="3609061"/>
                </a:lnTo>
                <a:lnTo>
                  <a:pt x="1089958" y="3584380"/>
                </a:lnTo>
                <a:lnTo>
                  <a:pt x="1127037" y="3558863"/>
                </a:lnTo>
                <a:lnTo>
                  <a:pt x="1163494" y="3532522"/>
                </a:lnTo>
                <a:lnTo>
                  <a:pt x="1199316" y="3505372"/>
                </a:lnTo>
                <a:lnTo>
                  <a:pt x="1234489" y="3477426"/>
                </a:lnTo>
                <a:lnTo>
                  <a:pt x="1268999" y="3448696"/>
                </a:lnTo>
                <a:lnTo>
                  <a:pt x="1302834" y="3419197"/>
                </a:lnTo>
                <a:lnTo>
                  <a:pt x="1335979" y="3388942"/>
                </a:lnTo>
                <a:lnTo>
                  <a:pt x="1368422" y="3357944"/>
                </a:lnTo>
                <a:lnTo>
                  <a:pt x="1400149" y="3326217"/>
                </a:lnTo>
                <a:lnTo>
                  <a:pt x="1431147" y="3293775"/>
                </a:lnTo>
                <a:lnTo>
                  <a:pt x="1461402" y="3260629"/>
                </a:lnTo>
                <a:lnTo>
                  <a:pt x="1490901" y="3226795"/>
                </a:lnTo>
                <a:lnTo>
                  <a:pt x="1519631" y="3192284"/>
                </a:lnTo>
                <a:lnTo>
                  <a:pt x="1547578" y="3157112"/>
                </a:lnTo>
                <a:lnTo>
                  <a:pt x="1574728" y="3121290"/>
                </a:lnTo>
                <a:lnTo>
                  <a:pt x="1601068" y="3084833"/>
                </a:lnTo>
                <a:lnTo>
                  <a:pt x="1626586" y="3047754"/>
                </a:lnTo>
                <a:lnTo>
                  <a:pt x="1651267" y="3010067"/>
                </a:lnTo>
                <a:lnTo>
                  <a:pt x="1675098" y="2971784"/>
                </a:lnTo>
                <a:lnTo>
                  <a:pt x="1698065" y="2932919"/>
                </a:lnTo>
                <a:lnTo>
                  <a:pt x="1720156" y="2893486"/>
                </a:lnTo>
                <a:lnTo>
                  <a:pt x="1741357" y="2853497"/>
                </a:lnTo>
                <a:lnTo>
                  <a:pt x="1761654" y="2812967"/>
                </a:lnTo>
                <a:lnTo>
                  <a:pt x="1781034" y="2771909"/>
                </a:lnTo>
                <a:lnTo>
                  <a:pt x="1799484" y="2730336"/>
                </a:lnTo>
                <a:lnTo>
                  <a:pt x="1816990" y="2688261"/>
                </a:lnTo>
                <a:lnTo>
                  <a:pt x="1833539" y="2645698"/>
                </a:lnTo>
                <a:lnTo>
                  <a:pt x="1849118" y="2602661"/>
                </a:lnTo>
                <a:lnTo>
                  <a:pt x="1863712" y="2559162"/>
                </a:lnTo>
                <a:lnTo>
                  <a:pt x="1877310" y="2515216"/>
                </a:lnTo>
                <a:lnTo>
                  <a:pt x="1889896" y="2470835"/>
                </a:lnTo>
                <a:lnTo>
                  <a:pt x="1901458" y="2426033"/>
                </a:lnTo>
                <a:lnTo>
                  <a:pt x="1911983" y="2380823"/>
                </a:lnTo>
                <a:lnTo>
                  <a:pt x="1921457" y="2335219"/>
                </a:lnTo>
                <a:lnTo>
                  <a:pt x="1929866" y="2289235"/>
                </a:lnTo>
                <a:lnTo>
                  <a:pt x="1937198" y="2242882"/>
                </a:lnTo>
                <a:lnTo>
                  <a:pt x="1943438" y="2196176"/>
                </a:lnTo>
                <a:lnTo>
                  <a:pt x="1948574" y="2149129"/>
                </a:lnTo>
                <a:lnTo>
                  <a:pt x="1952592" y="2101755"/>
                </a:lnTo>
                <a:lnTo>
                  <a:pt x="1955478" y="2054067"/>
                </a:lnTo>
                <a:lnTo>
                  <a:pt x="1957220" y="2006079"/>
                </a:lnTo>
                <a:lnTo>
                  <a:pt x="1957804" y="1957804"/>
                </a:lnTo>
                <a:lnTo>
                  <a:pt x="1957220" y="1909527"/>
                </a:lnTo>
                <a:lnTo>
                  <a:pt x="1955478" y="1861538"/>
                </a:lnTo>
                <a:lnTo>
                  <a:pt x="1952592" y="1813850"/>
                </a:lnTo>
                <a:lnTo>
                  <a:pt x="1948574" y="1766475"/>
                </a:lnTo>
                <a:lnTo>
                  <a:pt x="1943438" y="1719427"/>
                </a:lnTo>
                <a:lnTo>
                  <a:pt x="1937198" y="1672720"/>
                </a:lnTo>
                <a:lnTo>
                  <a:pt x="1929866" y="1626367"/>
                </a:lnTo>
                <a:lnTo>
                  <a:pt x="1921457" y="1580382"/>
                </a:lnTo>
                <a:lnTo>
                  <a:pt x="1911983" y="1534777"/>
                </a:lnTo>
                <a:lnTo>
                  <a:pt x="1901458" y="1489567"/>
                </a:lnTo>
                <a:lnTo>
                  <a:pt x="1889896" y="1444765"/>
                </a:lnTo>
                <a:lnTo>
                  <a:pt x="1877310" y="1400383"/>
                </a:lnTo>
                <a:lnTo>
                  <a:pt x="1863712" y="1356436"/>
                </a:lnTo>
                <a:lnTo>
                  <a:pt x="1849118" y="1312937"/>
                </a:lnTo>
                <a:lnTo>
                  <a:pt x="1833539" y="1269899"/>
                </a:lnTo>
                <a:lnTo>
                  <a:pt x="1816990" y="1227336"/>
                </a:lnTo>
                <a:lnTo>
                  <a:pt x="1799484" y="1185261"/>
                </a:lnTo>
                <a:lnTo>
                  <a:pt x="1781034" y="1143688"/>
                </a:lnTo>
                <a:lnTo>
                  <a:pt x="1761654" y="1102629"/>
                </a:lnTo>
                <a:lnTo>
                  <a:pt x="1741357" y="1062099"/>
                </a:lnTo>
                <a:lnTo>
                  <a:pt x="1720156" y="1022110"/>
                </a:lnTo>
                <a:lnTo>
                  <a:pt x="1698065" y="982677"/>
                </a:lnTo>
                <a:lnTo>
                  <a:pt x="1675098" y="943812"/>
                </a:lnTo>
                <a:lnTo>
                  <a:pt x="1651267" y="905528"/>
                </a:lnTo>
                <a:lnTo>
                  <a:pt x="1626586" y="867841"/>
                </a:lnTo>
                <a:lnTo>
                  <a:pt x="1601068" y="830761"/>
                </a:lnTo>
                <a:lnTo>
                  <a:pt x="1574728" y="794304"/>
                </a:lnTo>
                <a:lnTo>
                  <a:pt x="1547578" y="758483"/>
                </a:lnTo>
                <a:lnTo>
                  <a:pt x="1519631" y="723310"/>
                </a:lnTo>
                <a:lnTo>
                  <a:pt x="1490901" y="688800"/>
                </a:lnTo>
                <a:lnTo>
                  <a:pt x="1461402" y="654965"/>
                </a:lnTo>
                <a:lnTo>
                  <a:pt x="1431147" y="621820"/>
                </a:lnTo>
                <a:lnTo>
                  <a:pt x="1400149" y="589377"/>
                </a:lnTo>
                <a:lnTo>
                  <a:pt x="1368422" y="557650"/>
                </a:lnTo>
                <a:lnTo>
                  <a:pt x="1335979" y="526652"/>
                </a:lnTo>
                <a:lnTo>
                  <a:pt x="1302834" y="496397"/>
                </a:lnTo>
                <a:lnTo>
                  <a:pt x="1268999" y="466898"/>
                </a:lnTo>
                <a:lnTo>
                  <a:pt x="1234489" y="438169"/>
                </a:lnTo>
                <a:lnTo>
                  <a:pt x="1199316" y="410223"/>
                </a:lnTo>
                <a:lnTo>
                  <a:pt x="1163494" y="383072"/>
                </a:lnTo>
                <a:lnTo>
                  <a:pt x="1127037" y="356732"/>
                </a:lnTo>
                <a:lnTo>
                  <a:pt x="1089958" y="331215"/>
                </a:lnTo>
                <a:lnTo>
                  <a:pt x="1052270" y="306534"/>
                </a:lnTo>
                <a:lnTo>
                  <a:pt x="1013987" y="282703"/>
                </a:lnTo>
                <a:lnTo>
                  <a:pt x="975122" y="259736"/>
                </a:lnTo>
                <a:lnTo>
                  <a:pt x="935688" y="237645"/>
                </a:lnTo>
                <a:lnTo>
                  <a:pt x="895700" y="216444"/>
                </a:lnTo>
                <a:lnTo>
                  <a:pt x="855170" y="196147"/>
                </a:lnTo>
                <a:lnTo>
                  <a:pt x="814111" y="176767"/>
                </a:lnTo>
                <a:lnTo>
                  <a:pt x="772538" y="158317"/>
                </a:lnTo>
                <a:lnTo>
                  <a:pt x="730463" y="140811"/>
                </a:lnTo>
                <a:lnTo>
                  <a:pt x="687900" y="124263"/>
                </a:lnTo>
                <a:lnTo>
                  <a:pt x="644862" y="108684"/>
                </a:lnTo>
                <a:lnTo>
                  <a:pt x="601363" y="94090"/>
                </a:lnTo>
                <a:lnTo>
                  <a:pt x="557416" y="80493"/>
                </a:lnTo>
                <a:lnTo>
                  <a:pt x="513035" y="67906"/>
                </a:lnTo>
                <a:lnTo>
                  <a:pt x="468233" y="56344"/>
                </a:lnTo>
                <a:lnTo>
                  <a:pt x="423023" y="45820"/>
                </a:lnTo>
                <a:lnTo>
                  <a:pt x="377418" y="36346"/>
                </a:lnTo>
                <a:lnTo>
                  <a:pt x="331433" y="27937"/>
                </a:lnTo>
                <a:lnTo>
                  <a:pt x="285081" y="20605"/>
                </a:lnTo>
                <a:lnTo>
                  <a:pt x="238374" y="14365"/>
                </a:lnTo>
                <a:lnTo>
                  <a:pt x="191327" y="9229"/>
                </a:lnTo>
                <a:lnTo>
                  <a:pt x="143952" y="5211"/>
                </a:lnTo>
                <a:lnTo>
                  <a:pt x="96264" y="2325"/>
                </a:lnTo>
                <a:lnTo>
                  <a:pt x="48275" y="583"/>
                </a:lnTo>
                <a:lnTo>
                  <a:pt x="0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7733" y="1173001"/>
            <a:ext cx="4299585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b="0" dirty="0">
                <a:latin typeface="Verdana"/>
                <a:cs typeface="Verdana"/>
              </a:rPr>
              <a:t>С</a:t>
            </a:r>
            <a:r>
              <a:rPr sz="8400" b="0" spc="420" dirty="0">
                <a:latin typeface="Verdana"/>
                <a:cs typeface="Verdana"/>
              </a:rPr>
              <a:t>е</a:t>
            </a:r>
            <a:r>
              <a:rPr sz="8400" b="0" spc="405" dirty="0">
                <a:latin typeface="Verdana"/>
                <a:cs typeface="Verdana"/>
              </a:rPr>
              <a:t>р</a:t>
            </a:r>
            <a:r>
              <a:rPr sz="8400" b="0" spc="355" dirty="0">
                <a:latin typeface="Verdana"/>
                <a:cs typeface="Verdana"/>
              </a:rPr>
              <a:t>дце</a:t>
            </a:r>
            <a:endParaRPr sz="84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9075" y="861194"/>
            <a:ext cx="6093460" cy="0"/>
          </a:xfrm>
          <a:custGeom>
            <a:avLst/>
            <a:gdLst/>
            <a:ahLst/>
            <a:cxnLst/>
            <a:rect l="l" t="t" r="r" b="b"/>
            <a:pathLst>
              <a:path w="6093460">
                <a:moveTo>
                  <a:pt x="0" y="0"/>
                </a:moveTo>
                <a:lnTo>
                  <a:pt x="6093301" y="0"/>
                </a:lnTo>
              </a:path>
            </a:pathLst>
          </a:custGeom>
          <a:ln w="10470">
            <a:solidFill>
              <a:srgbClr val="3C38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58374"/>
            <a:ext cx="5330825" cy="1643380"/>
          </a:xfrm>
          <a:custGeom>
            <a:avLst/>
            <a:gdLst/>
            <a:ahLst/>
            <a:cxnLst/>
            <a:rect l="l" t="t" r="r" b="b"/>
            <a:pathLst>
              <a:path w="5330825" h="1643379">
                <a:moveTo>
                  <a:pt x="5330308" y="0"/>
                </a:moveTo>
                <a:lnTo>
                  <a:pt x="0" y="0"/>
                </a:lnTo>
                <a:lnTo>
                  <a:pt x="0" y="1643133"/>
                </a:lnTo>
                <a:lnTo>
                  <a:pt x="5330308" y="1643133"/>
                </a:lnTo>
                <a:lnTo>
                  <a:pt x="5330308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2626" y="3889189"/>
            <a:ext cx="4218940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b="0" dirty="0">
                <a:latin typeface="Verdana"/>
                <a:cs typeface="Verdana"/>
              </a:rPr>
              <a:t>С</a:t>
            </a:r>
            <a:r>
              <a:rPr sz="8400" b="0" spc="335" dirty="0">
                <a:latin typeface="Verdana"/>
                <a:cs typeface="Verdana"/>
              </a:rPr>
              <a:t>о</a:t>
            </a:r>
            <a:r>
              <a:rPr sz="8400" b="0" spc="235" dirty="0">
                <a:latin typeface="Verdana"/>
                <a:cs typeface="Verdana"/>
              </a:rPr>
              <a:t>с</a:t>
            </a:r>
            <a:r>
              <a:rPr sz="8400" b="0" spc="-400" dirty="0">
                <a:latin typeface="Verdana"/>
                <a:cs typeface="Verdana"/>
              </a:rPr>
              <a:t>у</a:t>
            </a:r>
            <a:r>
              <a:rPr sz="8400" b="0" spc="254" dirty="0">
                <a:latin typeface="Verdana"/>
                <a:cs typeface="Verdana"/>
              </a:rPr>
              <a:t>ды</a:t>
            </a:r>
            <a:endParaRPr sz="8400">
              <a:latin typeface="Verdana"/>
              <a:cs typeface="Verdan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66C0A4-79D4-F10D-B9AB-BC12B747F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450" y="0"/>
            <a:ext cx="10010775" cy="1235372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002885" y="3252162"/>
            <a:ext cx="4638675" cy="4638675"/>
          </a:xfrm>
          <a:custGeom>
            <a:avLst/>
            <a:gdLst/>
            <a:ahLst/>
            <a:cxnLst/>
            <a:rect l="l" t="t" r="r" b="b"/>
            <a:pathLst>
              <a:path w="4638675" h="4638675">
                <a:moveTo>
                  <a:pt x="2319217" y="0"/>
                </a:moveTo>
                <a:lnTo>
                  <a:pt x="2270694" y="497"/>
                </a:lnTo>
                <a:lnTo>
                  <a:pt x="2222415" y="1983"/>
                </a:lnTo>
                <a:lnTo>
                  <a:pt x="2174388" y="4448"/>
                </a:lnTo>
                <a:lnTo>
                  <a:pt x="2126623" y="7882"/>
                </a:lnTo>
                <a:lnTo>
                  <a:pt x="2079130" y="12276"/>
                </a:lnTo>
                <a:lnTo>
                  <a:pt x="2031918" y="17619"/>
                </a:lnTo>
                <a:lnTo>
                  <a:pt x="1984998" y="23903"/>
                </a:lnTo>
                <a:lnTo>
                  <a:pt x="1938379" y="31117"/>
                </a:lnTo>
                <a:lnTo>
                  <a:pt x="1892070" y="39252"/>
                </a:lnTo>
                <a:lnTo>
                  <a:pt x="1846082" y="48298"/>
                </a:lnTo>
                <a:lnTo>
                  <a:pt x="1800424" y="58245"/>
                </a:lnTo>
                <a:lnTo>
                  <a:pt x="1755105" y="69084"/>
                </a:lnTo>
                <a:lnTo>
                  <a:pt x="1710136" y="80805"/>
                </a:lnTo>
                <a:lnTo>
                  <a:pt x="1665526" y="93399"/>
                </a:lnTo>
                <a:lnTo>
                  <a:pt x="1621284" y="106855"/>
                </a:lnTo>
                <a:lnTo>
                  <a:pt x="1577422" y="121164"/>
                </a:lnTo>
                <a:lnTo>
                  <a:pt x="1533947" y="136316"/>
                </a:lnTo>
                <a:lnTo>
                  <a:pt x="1490870" y="152302"/>
                </a:lnTo>
                <a:lnTo>
                  <a:pt x="1448200" y="169112"/>
                </a:lnTo>
                <a:lnTo>
                  <a:pt x="1405948" y="186736"/>
                </a:lnTo>
                <a:lnTo>
                  <a:pt x="1364122" y="205165"/>
                </a:lnTo>
                <a:lnTo>
                  <a:pt x="1322733" y="224389"/>
                </a:lnTo>
                <a:lnTo>
                  <a:pt x="1281791" y="244397"/>
                </a:lnTo>
                <a:lnTo>
                  <a:pt x="1241304" y="265182"/>
                </a:lnTo>
                <a:lnTo>
                  <a:pt x="1201282" y="286732"/>
                </a:lnTo>
                <a:lnTo>
                  <a:pt x="1161737" y="309038"/>
                </a:lnTo>
                <a:lnTo>
                  <a:pt x="1122676" y="332091"/>
                </a:lnTo>
                <a:lnTo>
                  <a:pt x="1084109" y="355880"/>
                </a:lnTo>
                <a:lnTo>
                  <a:pt x="1046047" y="380397"/>
                </a:lnTo>
                <a:lnTo>
                  <a:pt x="1008499" y="405631"/>
                </a:lnTo>
                <a:lnTo>
                  <a:pt x="971475" y="431572"/>
                </a:lnTo>
                <a:lnTo>
                  <a:pt x="934984" y="458212"/>
                </a:lnTo>
                <a:lnTo>
                  <a:pt x="899036" y="485540"/>
                </a:lnTo>
                <a:lnTo>
                  <a:pt x="863641" y="513546"/>
                </a:lnTo>
                <a:lnTo>
                  <a:pt x="828808" y="542222"/>
                </a:lnTo>
                <a:lnTo>
                  <a:pt x="794548" y="571557"/>
                </a:lnTo>
                <a:lnTo>
                  <a:pt x="760869" y="601541"/>
                </a:lnTo>
                <a:lnTo>
                  <a:pt x="727782" y="632166"/>
                </a:lnTo>
                <a:lnTo>
                  <a:pt x="695296" y="663421"/>
                </a:lnTo>
                <a:lnTo>
                  <a:pt x="663421" y="695296"/>
                </a:lnTo>
                <a:lnTo>
                  <a:pt x="632166" y="727782"/>
                </a:lnTo>
                <a:lnTo>
                  <a:pt x="601541" y="760869"/>
                </a:lnTo>
                <a:lnTo>
                  <a:pt x="571557" y="794548"/>
                </a:lnTo>
                <a:lnTo>
                  <a:pt x="542222" y="828808"/>
                </a:lnTo>
                <a:lnTo>
                  <a:pt x="513546" y="863641"/>
                </a:lnTo>
                <a:lnTo>
                  <a:pt x="485540" y="899036"/>
                </a:lnTo>
                <a:lnTo>
                  <a:pt x="458212" y="934984"/>
                </a:lnTo>
                <a:lnTo>
                  <a:pt x="431572" y="971475"/>
                </a:lnTo>
                <a:lnTo>
                  <a:pt x="405631" y="1008499"/>
                </a:lnTo>
                <a:lnTo>
                  <a:pt x="380397" y="1046047"/>
                </a:lnTo>
                <a:lnTo>
                  <a:pt x="355880" y="1084109"/>
                </a:lnTo>
                <a:lnTo>
                  <a:pt x="332091" y="1122676"/>
                </a:lnTo>
                <a:lnTo>
                  <a:pt x="309038" y="1161737"/>
                </a:lnTo>
                <a:lnTo>
                  <a:pt x="286732" y="1201282"/>
                </a:lnTo>
                <a:lnTo>
                  <a:pt x="265182" y="1241304"/>
                </a:lnTo>
                <a:lnTo>
                  <a:pt x="244397" y="1281791"/>
                </a:lnTo>
                <a:lnTo>
                  <a:pt x="224389" y="1322733"/>
                </a:lnTo>
                <a:lnTo>
                  <a:pt x="205165" y="1364122"/>
                </a:lnTo>
                <a:lnTo>
                  <a:pt x="186736" y="1405948"/>
                </a:lnTo>
                <a:lnTo>
                  <a:pt x="169112" y="1448200"/>
                </a:lnTo>
                <a:lnTo>
                  <a:pt x="152302" y="1490870"/>
                </a:lnTo>
                <a:lnTo>
                  <a:pt x="136316" y="1533947"/>
                </a:lnTo>
                <a:lnTo>
                  <a:pt x="121164" y="1577422"/>
                </a:lnTo>
                <a:lnTo>
                  <a:pt x="106855" y="1621284"/>
                </a:lnTo>
                <a:lnTo>
                  <a:pt x="93399" y="1665526"/>
                </a:lnTo>
                <a:lnTo>
                  <a:pt x="80805" y="1710136"/>
                </a:lnTo>
                <a:lnTo>
                  <a:pt x="69084" y="1755105"/>
                </a:lnTo>
                <a:lnTo>
                  <a:pt x="58245" y="1800424"/>
                </a:lnTo>
                <a:lnTo>
                  <a:pt x="48298" y="1846082"/>
                </a:lnTo>
                <a:lnTo>
                  <a:pt x="39252" y="1892070"/>
                </a:lnTo>
                <a:lnTo>
                  <a:pt x="31117" y="1938379"/>
                </a:lnTo>
                <a:lnTo>
                  <a:pt x="23903" y="1984998"/>
                </a:lnTo>
                <a:lnTo>
                  <a:pt x="17619" y="2031918"/>
                </a:lnTo>
                <a:lnTo>
                  <a:pt x="12276" y="2079130"/>
                </a:lnTo>
                <a:lnTo>
                  <a:pt x="7882" y="2126623"/>
                </a:lnTo>
                <a:lnTo>
                  <a:pt x="4448" y="2174388"/>
                </a:lnTo>
                <a:lnTo>
                  <a:pt x="1983" y="2222415"/>
                </a:lnTo>
                <a:lnTo>
                  <a:pt x="497" y="2270694"/>
                </a:lnTo>
                <a:lnTo>
                  <a:pt x="0" y="2319217"/>
                </a:lnTo>
                <a:lnTo>
                  <a:pt x="497" y="2367739"/>
                </a:lnTo>
                <a:lnTo>
                  <a:pt x="1983" y="2416018"/>
                </a:lnTo>
                <a:lnTo>
                  <a:pt x="4448" y="2464045"/>
                </a:lnTo>
                <a:lnTo>
                  <a:pt x="7882" y="2511810"/>
                </a:lnTo>
                <a:lnTo>
                  <a:pt x="12276" y="2559302"/>
                </a:lnTo>
                <a:lnTo>
                  <a:pt x="17619" y="2606514"/>
                </a:lnTo>
                <a:lnTo>
                  <a:pt x="23903" y="2653433"/>
                </a:lnTo>
                <a:lnTo>
                  <a:pt x="31117" y="2700052"/>
                </a:lnTo>
                <a:lnTo>
                  <a:pt x="39252" y="2746361"/>
                </a:lnTo>
                <a:lnTo>
                  <a:pt x="48298" y="2792349"/>
                </a:lnTo>
                <a:lnTo>
                  <a:pt x="58245" y="2838007"/>
                </a:lnTo>
                <a:lnTo>
                  <a:pt x="69084" y="2883325"/>
                </a:lnTo>
                <a:lnTo>
                  <a:pt x="80805" y="2928294"/>
                </a:lnTo>
                <a:lnTo>
                  <a:pt x="93399" y="2972904"/>
                </a:lnTo>
                <a:lnTo>
                  <a:pt x="106855" y="3017145"/>
                </a:lnTo>
                <a:lnTo>
                  <a:pt x="121164" y="3061008"/>
                </a:lnTo>
                <a:lnTo>
                  <a:pt x="136316" y="3104483"/>
                </a:lnTo>
                <a:lnTo>
                  <a:pt x="152302" y="3147560"/>
                </a:lnTo>
                <a:lnTo>
                  <a:pt x="169112" y="3190229"/>
                </a:lnTo>
                <a:lnTo>
                  <a:pt x="186736" y="3232481"/>
                </a:lnTo>
                <a:lnTo>
                  <a:pt x="205165" y="3274307"/>
                </a:lnTo>
                <a:lnTo>
                  <a:pt x="224389" y="3315696"/>
                </a:lnTo>
                <a:lnTo>
                  <a:pt x="244397" y="3356639"/>
                </a:lnTo>
                <a:lnTo>
                  <a:pt x="265182" y="3397125"/>
                </a:lnTo>
                <a:lnTo>
                  <a:pt x="286732" y="3437147"/>
                </a:lnTo>
                <a:lnTo>
                  <a:pt x="309038" y="3476693"/>
                </a:lnTo>
                <a:lnTo>
                  <a:pt x="332091" y="3515754"/>
                </a:lnTo>
                <a:lnTo>
                  <a:pt x="355880" y="3554320"/>
                </a:lnTo>
                <a:lnTo>
                  <a:pt x="380397" y="3592382"/>
                </a:lnTo>
                <a:lnTo>
                  <a:pt x="405631" y="3629930"/>
                </a:lnTo>
                <a:lnTo>
                  <a:pt x="431572" y="3666954"/>
                </a:lnTo>
                <a:lnTo>
                  <a:pt x="458212" y="3703445"/>
                </a:lnTo>
                <a:lnTo>
                  <a:pt x="485540" y="3739393"/>
                </a:lnTo>
                <a:lnTo>
                  <a:pt x="513546" y="3774788"/>
                </a:lnTo>
                <a:lnTo>
                  <a:pt x="542222" y="3809621"/>
                </a:lnTo>
                <a:lnTo>
                  <a:pt x="571557" y="3843882"/>
                </a:lnTo>
                <a:lnTo>
                  <a:pt x="601541" y="3877561"/>
                </a:lnTo>
                <a:lnTo>
                  <a:pt x="632166" y="3910648"/>
                </a:lnTo>
                <a:lnTo>
                  <a:pt x="663421" y="3943134"/>
                </a:lnTo>
                <a:lnTo>
                  <a:pt x="695296" y="3975009"/>
                </a:lnTo>
                <a:lnTo>
                  <a:pt x="727782" y="4006264"/>
                </a:lnTo>
                <a:lnTo>
                  <a:pt x="760869" y="4036889"/>
                </a:lnTo>
                <a:lnTo>
                  <a:pt x="794548" y="4066873"/>
                </a:lnTo>
                <a:lnTo>
                  <a:pt x="828808" y="4096208"/>
                </a:lnTo>
                <a:lnTo>
                  <a:pt x="863641" y="4124884"/>
                </a:lnTo>
                <a:lnTo>
                  <a:pt x="899036" y="4152891"/>
                </a:lnTo>
                <a:lnTo>
                  <a:pt x="934984" y="4180219"/>
                </a:lnTo>
                <a:lnTo>
                  <a:pt x="971475" y="4206859"/>
                </a:lnTo>
                <a:lnTo>
                  <a:pt x="1008499" y="4232800"/>
                </a:lnTo>
                <a:lnTo>
                  <a:pt x="1046047" y="4258034"/>
                </a:lnTo>
                <a:lnTo>
                  <a:pt x="1084109" y="4282551"/>
                </a:lnTo>
                <a:lnTo>
                  <a:pt x="1122676" y="4306341"/>
                </a:lnTo>
                <a:lnTo>
                  <a:pt x="1161737" y="4329393"/>
                </a:lnTo>
                <a:lnTo>
                  <a:pt x="1201282" y="4351700"/>
                </a:lnTo>
                <a:lnTo>
                  <a:pt x="1241304" y="4373250"/>
                </a:lnTo>
                <a:lnTo>
                  <a:pt x="1281791" y="4394034"/>
                </a:lnTo>
                <a:lnTo>
                  <a:pt x="1322733" y="4414043"/>
                </a:lnTo>
                <a:lnTo>
                  <a:pt x="1364122" y="4433267"/>
                </a:lnTo>
                <a:lnTo>
                  <a:pt x="1405948" y="4451696"/>
                </a:lnTo>
                <a:lnTo>
                  <a:pt x="1448200" y="4469320"/>
                </a:lnTo>
                <a:lnTo>
                  <a:pt x="1490870" y="4486130"/>
                </a:lnTo>
                <a:lnTo>
                  <a:pt x="1533947" y="4502116"/>
                </a:lnTo>
                <a:lnTo>
                  <a:pt x="1577422" y="4517269"/>
                </a:lnTo>
                <a:lnTo>
                  <a:pt x="1621284" y="4531578"/>
                </a:lnTo>
                <a:lnTo>
                  <a:pt x="1665526" y="4545034"/>
                </a:lnTo>
                <a:lnTo>
                  <a:pt x="1710136" y="4557628"/>
                </a:lnTo>
                <a:lnTo>
                  <a:pt x="1755105" y="4569349"/>
                </a:lnTo>
                <a:lnTo>
                  <a:pt x="1800424" y="4580188"/>
                </a:lnTo>
                <a:lnTo>
                  <a:pt x="1846082" y="4590135"/>
                </a:lnTo>
                <a:lnTo>
                  <a:pt x="1892070" y="4599181"/>
                </a:lnTo>
                <a:lnTo>
                  <a:pt x="1938379" y="4607316"/>
                </a:lnTo>
                <a:lnTo>
                  <a:pt x="1984998" y="4614530"/>
                </a:lnTo>
                <a:lnTo>
                  <a:pt x="2031918" y="4620814"/>
                </a:lnTo>
                <a:lnTo>
                  <a:pt x="2079130" y="4626158"/>
                </a:lnTo>
                <a:lnTo>
                  <a:pt x="2126623" y="4630551"/>
                </a:lnTo>
                <a:lnTo>
                  <a:pt x="2174388" y="4633986"/>
                </a:lnTo>
                <a:lnTo>
                  <a:pt x="2222415" y="4636451"/>
                </a:lnTo>
                <a:lnTo>
                  <a:pt x="2270694" y="4637937"/>
                </a:lnTo>
                <a:lnTo>
                  <a:pt x="2319217" y="4638434"/>
                </a:lnTo>
                <a:lnTo>
                  <a:pt x="2367739" y="4637937"/>
                </a:lnTo>
                <a:lnTo>
                  <a:pt x="2416018" y="4636451"/>
                </a:lnTo>
                <a:lnTo>
                  <a:pt x="2464045" y="4633986"/>
                </a:lnTo>
                <a:lnTo>
                  <a:pt x="2511810" y="4630551"/>
                </a:lnTo>
                <a:lnTo>
                  <a:pt x="2559302" y="4626158"/>
                </a:lnTo>
                <a:lnTo>
                  <a:pt x="2606514" y="4620814"/>
                </a:lnTo>
                <a:lnTo>
                  <a:pt x="2653433" y="4614530"/>
                </a:lnTo>
                <a:lnTo>
                  <a:pt x="2700052" y="4607316"/>
                </a:lnTo>
                <a:lnTo>
                  <a:pt x="2746361" y="4599181"/>
                </a:lnTo>
                <a:lnTo>
                  <a:pt x="2792349" y="4590135"/>
                </a:lnTo>
                <a:lnTo>
                  <a:pt x="2838007" y="4580188"/>
                </a:lnTo>
                <a:lnTo>
                  <a:pt x="2883325" y="4569349"/>
                </a:lnTo>
                <a:lnTo>
                  <a:pt x="2928294" y="4557628"/>
                </a:lnTo>
                <a:lnTo>
                  <a:pt x="2972904" y="4545034"/>
                </a:lnTo>
                <a:lnTo>
                  <a:pt x="3017145" y="4531578"/>
                </a:lnTo>
                <a:lnTo>
                  <a:pt x="3061008" y="4517269"/>
                </a:lnTo>
                <a:lnTo>
                  <a:pt x="3104483" y="4502116"/>
                </a:lnTo>
                <a:lnTo>
                  <a:pt x="3147560" y="4486130"/>
                </a:lnTo>
                <a:lnTo>
                  <a:pt x="3190229" y="4469320"/>
                </a:lnTo>
                <a:lnTo>
                  <a:pt x="3232481" y="4451696"/>
                </a:lnTo>
                <a:lnTo>
                  <a:pt x="3274307" y="4433267"/>
                </a:lnTo>
                <a:lnTo>
                  <a:pt x="3315696" y="4414043"/>
                </a:lnTo>
                <a:lnTo>
                  <a:pt x="3356639" y="4394034"/>
                </a:lnTo>
                <a:lnTo>
                  <a:pt x="3397125" y="4373250"/>
                </a:lnTo>
                <a:lnTo>
                  <a:pt x="3437147" y="4351700"/>
                </a:lnTo>
                <a:lnTo>
                  <a:pt x="3476693" y="4329393"/>
                </a:lnTo>
                <a:lnTo>
                  <a:pt x="3515754" y="4306341"/>
                </a:lnTo>
                <a:lnTo>
                  <a:pt x="3554320" y="4282551"/>
                </a:lnTo>
                <a:lnTo>
                  <a:pt x="3592382" y="4258034"/>
                </a:lnTo>
                <a:lnTo>
                  <a:pt x="3629930" y="4232800"/>
                </a:lnTo>
                <a:lnTo>
                  <a:pt x="3666954" y="4206859"/>
                </a:lnTo>
                <a:lnTo>
                  <a:pt x="3703445" y="4180219"/>
                </a:lnTo>
                <a:lnTo>
                  <a:pt x="3739393" y="4152891"/>
                </a:lnTo>
                <a:lnTo>
                  <a:pt x="3774788" y="4124884"/>
                </a:lnTo>
                <a:lnTo>
                  <a:pt x="3809621" y="4096208"/>
                </a:lnTo>
                <a:lnTo>
                  <a:pt x="3843882" y="4066873"/>
                </a:lnTo>
                <a:lnTo>
                  <a:pt x="3877561" y="4036889"/>
                </a:lnTo>
                <a:lnTo>
                  <a:pt x="3910648" y="4006264"/>
                </a:lnTo>
                <a:lnTo>
                  <a:pt x="3943134" y="3975009"/>
                </a:lnTo>
                <a:lnTo>
                  <a:pt x="3975009" y="3943134"/>
                </a:lnTo>
                <a:lnTo>
                  <a:pt x="4006264" y="3910648"/>
                </a:lnTo>
                <a:lnTo>
                  <a:pt x="4036889" y="3877561"/>
                </a:lnTo>
                <a:lnTo>
                  <a:pt x="4066873" y="3843882"/>
                </a:lnTo>
                <a:lnTo>
                  <a:pt x="4096208" y="3809621"/>
                </a:lnTo>
                <a:lnTo>
                  <a:pt x="4124884" y="3774788"/>
                </a:lnTo>
                <a:lnTo>
                  <a:pt x="4152891" y="3739393"/>
                </a:lnTo>
                <a:lnTo>
                  <a:pt x="4180219" y="3703445"/>
                </a:lnTo>
                <a:lnTo>
                  <a:pt x="4206859" y="3666954"/>
                </a:lnTo>
                <a:lnTo>
                  <a:pt x="4232800" y="3629930"/>
                </a:lnTo>
                <a:lnTo>
                  <a:pt x="4258034" y="3592382"/>
                </a:lnTo>
                <a:lnTo>
                  <a:pt x="4282551" y="3554320"/>
                </a:lnTo>
                <a:lnTo>
                  <a:pt x="4306341" y="3515754"/>
                </a:lnTo>
                <a:lnTo>
                  <a:pt x="4329393" y="3476693"/>
                </a:lnTo>
                <a:lnTo>
                  <a:pt x="4351700" y="3437147"/>
                </a:lnTo>
                <a:lnTo>
                  <a:pt x="4373250" y="3397125"/>
                </a:lnTo>
                <a:lnTo>
                  <a:pt x="4394034" y="3356639"/>
                </a:lnTo>
                <a:lnTo>
                  <a:pt x="4414043" y="3315696"/>
                </a:lnTo>
                <a:lnTo>
                  <a:pt x="4433267" y="3274307"/>
                </a:lnTo>
                <a:lnTo>
                  <a:pt x="4451696" y="3232481"/>
                </a:lnTo>
                <a:lnTo>
                  <a:pt x="4469320" y="3190229"/>
                </a:lnTo>
                <a:lnTo>
                  <a:pt x="4486130" y="3147560"/>
                </a:lnTo>
                <a:lnTo>
                  <a:pt x="4502116" y="3104483"/>
                </a:lnTo>
                <a:lnTo>
                  <a:pt x="4517269" y="3061008"/>
                </a:lnTo>
                <a:lnTo>
                  <a:pt x="4531578" y="3017145"/>
                </a:lnTo>
                <a:lnTo>
                  <a:pt x="4545034" y="2972904"/>
                </a:lnTo>
                <a:lnTo>
                  <a:pt x="4557628" y="2928294"/>
                </a:lnTo>
                <a:lnTo>
                  <a:pt x="4569349" y="2883325"/>
                </a:lnTo>
                <a:lnTo>
                  <a:pt x="4580188" y="2838007"/>
                </a:lnTo>
                <a:lnTo>
                  <a:pt x="4590135" y="2792349"/>
                </a:lnTo>
                <a:lnTo>
                  <a:pt x="4599181" y="2746361"/>
                </a:lnTo>
                <a:lnTo>
                  <a:pt x="4607316" y="2700052"/>
                </a:lnTo>
                <a:lnTo>
                  <a:pt x="4614530" y="2653433"/>
                </a:lnTo>
                <a:lnTo>
                  <a:pt x="4620814" y="2606514"/>
                </a:lnTo>
                <a:lnTo>
                  <a:pt x="4626158" y="2559302"/>
                </a:lnTo>
                <a:lnTo>
                  <a:pt x="4630551" y="2511810"/>
                </a:lnTo>
                <a:lnTo>
                  <a:pt x="4633986" y="2464045"/>
                </a:lnTo>
                <a:lnTo>
                  <a:pt x="4636451" y="2416018"/>
                </a:lnTo>
                <a:lnTo>
                  <a:pt x="4637937" y="2367739"/>
                </a:lnTo>
                <a:lnTo>
                  <a:pt x="4638434" y="2319217"/>
                </a:lnTo>
                <a:lnTo>
                  <a:pt x="4637937" y="2270694"/>
                </a:lnTo>
                <a:lnTo>
                  <a:pt x="4636451" y="2222415"/>
                </a:lnTo>
                <a:lnTo>
                  <a:pt x="4633986" y="2174388"/>
                </a:lnTo>
                <a:lnTo>
                  <a:pt x="4630551" y="2126623"/>
                </a:lnTo>
                <a:lnTo>
                  <a:pt x="4626158" y="2079130"/>
                </a:lnTo>
                <a:lnTo>
                  <a:pt x="4620814" y="2031918"/>
                </a:lnTo>
                <a:lnTo>
                  <a:pt x="4614530" y="1984998"/>
                </a:lnTo>
                <a:lnTo>
                  <a:pt x="4607316" y="1938379"/>
                </a:lnTo>
                <a:lnTo>
                  <a:pt x="4599181" y="1892070"/>
                </a:lnTo>
                <a:lnTo>
                  <a:pt x="4590135" y="1846082"/>
                </a:lnTo>
                <a:lnTo>
                  <a:pt x="4580188" y="1800424"/>
                </a:lnTo>
                <a:lnTo>
                  <a:pt x="4569349" y="1755105"/>
                </a:lnTo>
                <a:lnTo>
                  <a:pt x="4557628" y="1710136"/>
                </a:lnTo>
                <a:lnTo>
                  <a:pt x="4545034" y="1665526"/>
                </a:lnTo>
                <a:lnTo>
                  <a:pt x="4531578" y="1621284"/>
                </a:lnTo>
                <a:lnTo>
                  <a:pt x="4517269" y="1577422"/>
                </a:lnTo>
                <a:lnTo>
                  <a:pt x="4502116" y="1533947"/>
                </a:lnTo>
                <a:lnTo>
                  <a:pt x="4486130" y="1490870"/>
                </a:lnTo>
                <a:lnTo>
                  <a:pt x="4469320" y="1448200"/>
                </a:lnTo>
                <a:lnTo>
                  <a:pt x="4451696" y="1405948"/>
                </a:lnTo>
                <a:lnTo>
                  <a:pt x="4433267" y="1364122"/>
                </a:lnTo>
                <a:lnTo>
                  <a:pt x="4414043" y="1322733"/>
                </a:lnTo>
                <a:lnTo>
                  <a:pt x="4394034" y="1281791"/>
                </a:lnTo>
                <a:lnTo>
                  <a:pt x="4373250" y="1241304"/>
                </a:lnTo>
                <a:lnTo>
                  <a:pt x="4351700" y="1201282"/>
                </a:lnTo>
                <a:lnTo>
                  <a:pt x="4329393" y="1161737"/>
                </a:lnTo>
                <a:lnTo>
                  <a:pt x="4306341" y="1122676"/>
                </a:lnTo>
                <a:lnTo>
                  <a:pt x="4282551" y="1084109"/>
                </a:lnTo>
                <a:lnTo>
                  <a:pt x="4258034" y="1046047"/>
                </a:lnTo>
                <a:lnTo>
                  <a:pt x="4232800" y="1008499"/>
                </a:lnTo>
                <a:lnTo>
                  <a:pt x="4206859" y="971475"/>
                </a:lnTo>
                <a:lnTo>
                  <a:pt x="4180219" y="934984"/>
                </a:lnTo>
                <a:lnTo>
                  <a:pt x="4152891" y="899036"/>
                </a:lnTo>
                <a:lnTo>
                  <a:pt x="4124884" y="863641"/>
                </a:lnTo>
                <a:lnTo>
                  <a:pt x="4096208" y="828808"/>
                </a:lnTo>
                <a:lnTo>
                  <a:pt x="4066873" y="794548"/>
                </a:lnTo>
                <a:lnTo>
                  <a:pt x="4036889" y="760869"/>
                </a:lnTo>
                <a:lnTo>
                  <a:pt x="4006264" y="727782"/>
                </a:lnTo>
                <a:lnTo>
                  <a:pt x="3975009" y="695296"/>
                </a:lnTo>
                <a:lnTo>
                  <a:pt x="3943134" y="663421"/>
                </a:lnTo>
                <a:lnTo>
                  <a:pt x="3910648" y="632166"/>
                </a:lnTo>
                <a:lnTo>
                  <a:pt x="3877561" y="601541"/>
                </a:lnTo>
                <a:lnTo>
                  <a:pt x="3843882" y="571557"/>
                </a:lnTo>
                <a:lnTo>
                  <a:pt x="3809621" y="542222"/>
                </a:lnTo>
                <a:lnTo>
                  <a:pt x="3774788" y="513546"/>
                </a:lnTo>
                <a:lnTo>
                  <a:pt x="3739393" y="485540"/>
                </a:lnTo>
                <a:lnTo>
                  <a:pt x="3703445" y="458212"/>
                </a:lnTo>
                <a:lnTo>
                  <a:pt x="3666954" y="431572"/>
                </a:lnTo>
                <a:lnTo>
                  <a:pt x="3629930" y="405631"/>
                </a:lnTo>
                <a:lnTo>
                  <a:pt x="3592382" y="380397"/>
                </a:lnTo>
                <a:lnTo>
                  <a:pt x="3554320" y="355880"/>
                </a:lnTo>
                <a:lnTo>
                  <a:pt x="3515754" y="332091"/>
                </a:lnTo>
                <a:lnTo>
                  <a:pt x="3476693" y="309038"/>
                </a:lnTo>
                <a:lnTo>
                  <a:pt x="3437147" y="286732"/>
                </a:lnTo>
                <a:lnTo>
                  <a:pt x="3397125" y="265182"/>
                </a:lnTo>
                <a:lnTo>
                  <a:pt x="3356639" y="244397"/>
                </a:lnTo>
                <a:lnTo>
                  <a:pt x="3315696" y="224389"/>
                </a:lnTo>
                <a:lnTo>
                  <a:pt x="3274307" y="205165"/>
                </a:lnTo>
                <a:lnTo>
                  <a:pt x="3232481" y="186736"/>
                </a:lnTo>
                <a:lnTo>
                  <a:pt x="3190229" y="169112"/>
                </a:lnTo>
                <a:lnTo>
                  <a:pt x="3147560" y="152302"/>
                </a:lnTo>
                <a:lnTo>
                  <a:pt x="3104483" y="136316"/>
                </a:lnTo>
                <a:lnTo>
                  <a:pt x="3061008" y="121164"/>
                </a:lnTo>
                <a:lnTo>
                  <a:pt x="3017145" y="106855"/>
                </a:lnTo>
                <a:lnTo>
                  <a:pt x="2972904" y="93399"/>
                </a:lnTo>
                <a:lnTo>
                  <a:pt x="2928294" y="80805"/>
                </a:lnTo>
                <a:lnTo>
                  <a:pt x="2883325" y="69084"/>
                </a:lnTo>
                <a:lnTo>
                  <a:pt x="2838007" y="58245"/>
                </a:lnTo>
                <a:lnTo>
                  <a:pt x="2792349" y="48298"/>
                </a:lnTo>
                <a:lnTo>
                  <a:pt x="2746361" y="39252"/>
                </a:lnTo>
                <a:lnTo>
                  <a:pt x="2700052" y="31117"/>
                </a:lnTo>
                <a:lnTo>
                  <a:pt x="2653433" y="23903"/>
                </a:lnTo>
                <a:lnTo>
                  <a:pt x="2606514" y="17619"/>
                </a:lnTo>
                <a:lnTo>
                  <a:pt x="2559302" y="12276"/>
                </a:lnTo>
                <a:lnTo>
                  <a:pt x="2511810" y="7882"/>
                </a:lnTo>
                <a:lnTo>
                  <a:pt x="2464045" y="4448"/>
                </a:lnTo>
                <a:lnTo>
                  <a:pt x="2416018" y="1983"/>
                </a:lnTo>
                <a:lnTo>
                  <a:pt x="2367739" y="497"/>
                </a:lnTo>
                <a:lnTo>
                  <a:pt x="2319217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585473" y="4801941"/>
            <a:ext cx="3473450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spc="90" dirty="0">
                <a:solidFill>
                  <a:srgbClr val="3C3835"/>
                </a:solidFill>
                <a:latin typeface="Verdana"/>
                <a:cs typeface="Verdana"/>
              </a:rPr>
              <a:t>К</a:t>
            </a:r>
            <a:r>
              <a:rPr sz="8400" spc="275" dirty="0">
                <a:solidFill>
                  <a:srgbClr val="3C3835"/>
                </a:solidFill>
                <a:latin typeface="Verdana"/>
                <a:cs typeface="Verdana"/>
              </a:rPr>
              <a:t>ровь</a:t>
            </a:r>
            <a:endParaRPr sz="84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72355" y="368418"/>
            <a:ext cx="13958569" cy="10406380"/>
            <a:chOff x="372355" y="368418"/>
            <a:chExt cx="13958569" cy="10406380"/>
          </a:xfrm>
        </p:grpSpPr>
        <p:sp>
          <p:nvSpPr>
            <p:cNvPr id="6" name="object 6"/>
            <p:cNvSpPr/>
            <p:nvPr/>
          </p:nvSpPr>
          <p:spPr>
            <a:xfrm>
              <a:off x="372355" y="368418"/>
              <a:ext cx="13958569" cy="10406380"/>
            </a:xfrm>
            <a:custGeom>
              <a:avLst/>
              <a:gdLst/>
              <a:ahLst/>
              <a:cxnLst/>
              <a:rect l="l" t="t" r="r" b="b"/>
              <a:pathLst>
                <a:path w="13958569" h="10406380">
                  <a:moveTo>
                    <a:pt x="13958328" y="0"/>
                  </a:moveTo>
                  <a:lnTo>
                    <a:pt x="0" y="0"/>
                  </a:lnTo>
                  <a:lnTo>
                    <a:pt x="0" y="10405913"/>
                  </a:lnTo>
                  <a:lnTo>
                    <a:pt x="13958328" y="10405913"/>
                  </a:lnTo>
                  <a:lnTo>
                    <a:pt x="139583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2696" y="368428"/>
              <a:ext cx="12273410" cy="1010020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39664" y="4458757"/>
            <a:ext cx="2052320" cy="63246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615315" marR="5080" indent="-603250">
              <a:lnSpc>
                <a:spcPts val="2170"/>
              </a:lnSpc>
              <a:spcBef>
                <a:spcPts val="535"/>
              </a:spcBef>
            </a:pPr>
            <a:r>
              <a:rPr sz="2150" spc="25" dirty="0">
                <a:solidFill>
                  <a:srgbClr val="231F20"/>
                </a:solidFill>
                <a:latin typeface="Verdana"/>
                <a:cs typeface="Verdana"/>
              </a:rPr>
              <a:t>К</a:t>
            </a:r>
            <a:r>
              <a:rPr sz="2150" spc="85" dirty="0">
                <a:solidFill>
                  <a:srgbClr val="231F20"/>
                </a:solidFill>
                <a:latin typeface="Verdana"/>
                <a:cs typeface="Verdana"/>
              </a:rPr>
              <a:t>ровеносный  </a:t>
            </a:r>
            <a:r>
              <a:rPr sz="2150" spc="35" dirty="0">
                <a:solidFill>
                  <a:srgbClr val="231F20"/>
                </a:solidFill>
                <a:latin typeface="Verdana"/>
                <a:cs typeface="Verdana"/>
              </a:rPr>
              <a:t>сосуд</a:t>
            </a:r>
            <a:endParaRPr sz="21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54007" y="7230064"/>
            <a:ext cx="2554605" cy="63246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791845">
              <a:lnSpc>
                <a:spcPts val="2170"/>
              </a:lnSpc>
              <a:spcBef>
                <a:spcPts val="535"/>
              </a:spcBef>
            </a:pPr>
            <a:r>
              <a:rPr sz="2150" spc="70" dirty="0">
                <a:solidFill>
                  <a:srgbClr val="231F20"/>
                </a:solidFill>
                <a:latin typeface="Verdana"/>
                <a:cs typeface="Verdana"/>
              </a:rPr>
              <a:t>Белые </a:t>
            </a:r>
            <a:r>
              <a:rPr sz="2150" spc="75" dirty="0">
                <a:solidFill>
                  <a:srgbClr val="231F20"/>
                </a:solidFill>
                <a:latin typeface="Verdana"/>
                <a:cs typeface="Verdana"/>
              </a:rPr>
              <a:t> кровяные</a:t>
            </a:r>
            <a:r>
              <a:rPr sz="2150" spc="-1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150" spc="55" dirty="0">
                <a:solidFill>
                  <a:srgbClr val="231F20"/>
                </a:solidFill>
                <a:latin typeface="Verdana"/>
                <a:cs typeface="Verdana"/>
              </a:rPr>
              <a:t>кл</a:t>
            </a:r>
            <a:r>
              <a:rPr sz="2150" spc="5" dirty="0">
                <a:solidFill>
                  <a:srgbClr val="231F20"/>
                </a:solidFill>
                <a:latin typeface="Verdana"/>
                <a:cs typeface="Verdana"/>
              </a:rPr>
              <a:t>е</a:t>
            </a:r>
            <a:r>
              <a:rPr sz="2150" spc="50" dirty="0">
                <a:solidFill>
                  <a:srgbClr val="231F20"/>
                </a:solidFill>
                <a:latin typeface="Verdana"/>
                <a:cs typeface="Verdana"/>
              </a:rPr>
              <a:t>тки</a:t>
            </a:r>
            <a:endParaRPr sz="2150">
              <a:latin typeface="Verdana"/>
              <a:cs typeface="Verdan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419514" y="973520"/>
            <a:ext cx="2554605" cy="63246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621665">
              <a:lnSpc>
                <a:spcPts val="2170"/>
              </a:lnSpc>
              <a:spcBef>
                <a:spcPts val="535"/>
              </a:spcBef>
            </a:pPr>
            <a:r>
              <a:rPr sz="2150" b="0" spc="65" dirty="0">
                <a:solidFill>
                  <a:srgbClr val="231F20"/>
                </a:solidFill>
                <a:latin typeface="Verdana"/>
                <a:cs typeface="Verdana"/>
              </a:rPr>
              <a:t>Красные </a:t>
            </a:r>
            <a:r>
              <a:rPr sz="2150" b="0" spc="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150" b="0" spc="75" dirty="0">
                <a:solidFill>
                  <a:srgbClr val="231F20"/>
                </a:solidFill>
                <a:latin typeface="Verdana"/>
                <a:cs typeface="Verdana"/>
              </a:rPr>
              <a:t>кровяные</a:t>
            </a:r>
            <a:r>
              <a:rPr sz="2150" b="0" spc="-1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150" b="0" spc="55" dirty="0">
                <a:solidFill>
                  <a:srgbClr val="231F20"/>
                </a:solidFill>
                <a:latin typeface="Verdana"/>
                <a:cs typeface="Verdana"/>
              </a:rPr>
              <a:t>кл</a:t>
            </a:r>
            <a:r>
              <a:rPr sz="2150" b="0" spc="5" dirty="0">
                <a:solidFill>
                  <a:srgbClr val="231F20"/>
                </a:solidFill>
                <a:latin typeface="Verdana"/>
                <a:cs typeface="Verdana"/>
              </a:rPr>
              <a:t>е</a:t>
            </a:r>
            <a:r>
              <a:rPr sz="2150" b="0" spc="50" dirty="0">
                <a:solidFill>
                  <a:srgbClr val="231F20"/>
                </a:solidFill>
                <a:latin typeface="Verdana"/>
                <a:cs typeface="Verdana"/>
              </a:rPr>
              <a:t>тки</a:t>
            </a:r>
            <a:endParaRPr sz="21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77040" y="8977648"/>
            <a:ext cx="2088514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spc="70" dirty="0">
                <a:solidFill>
                  <a:srgbClr val="231F20"/>
                </a:solidFill>
                <a:latin typeface="Verdana"/>
                <a:cs typeface="Verdana"/>
              </a:rPr>
              <a:t>Пл</a:t>
            </a:r>
            <a:r>
              <a:rPr sz="2150" spc="45" dirty="0">
                <a:solidFill>
                  <a:srgbClr val="231F20"/>
                </a:solidFill>
                <a:latin typeface="Verdana"/>
                <a:cs typeface="Verdana"/>
              </a:rPr>
              <a:t>а</a:t>
            </a:r>
            <a:r>
              <a:rPr sz="2150" spc="90" dirty="0">
                <a:solidFill>
                  <a:srgbClr val="231F20"/>
                </a:solidFill>
                <a:latin typeface="Verdana"/>
                <a:cs typeface="Verdana"/>
              </a:rPr>
              <a:t>зма</a:t>
            </a:r>
            <a:r>
              <a:rPr sz="2150" spc="-1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150" spc="90" dirty="0">
                <a:solidFill>
                  <a:srgbClr val="231F20"/>
                </a:solidFill>
                <a:latin typeface="Verdana"/>
                <a:cs typeface="Verdana"/>
              </a:rPr>
              <a:t>крови</a:t>
            </a:r>
            <a:endParaRPr sz="21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36482" y="10123854"/>
            <a:ext cx="1875155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spc="90" dirty="0">
                <a:solidFill>
                  <a:srgbClr val="231F20"/>
                </a:solidFill>
                <a:latin typeface="Verdana"/>
                <a:cs typeface="Verdana"/>
              </a:rPr>
              <a:t>Тромбоциты</a:t>
            </a:r>
            <a:endParaRPr sz="21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01619" y="8078134"/>
            <a:ext cx="241300" cy="1704339"/>
            <a:chOff x="1601619" y="8078134"/>
            <a:chExt cx="241300" cy="1704339"/>
          </a:xfrm>
        </p:grpSpPr>
        <p:sp>
          <p:nvSpPr>
            <p:cNvPr id="3" name="object 3"/>
            <p:cNvSpPr/>
            <p:nvPr/>
          </p:nvSpPr>
          <p:spPr>
            <a:xfrm>
              <a:off x="1601619" y="8078134"/>
              <a:ext cx="241300" cy="1703705"/>
            </a:xfrm>
            <a:custGeom>
              <a:avLst/>
              <a:gdLst/>
              <a:ahLst/>
              <a:cxnLst/>
              <a:rect l="l" t="t" r="r" b="b"/>
              <a:pathLst>
                <a:path w="241300" h="1703704">
                  <a:moveTo>
                    <a:pt x="74777" y="0"/>
                  </a:moveTo>
                  <a:lnTo>
                    <a:pt x="44019" y="20854"/>
                  </a:lnTo>
                  <a:lnTo>
                    <a:pt x="43331" y="91459"/>
                  </a:lnTo>
                  <a:lnTo>
                    <a:pt x="38517" y="280487"/>
                  </a:lnTo>
                  <a:lnTo>
                    <a:pt x="25448" y="736880"/>
                  </a:lnTo>
                  <a:lnTo>
                    <a:pt x="0" y="1609580"/>
                  </a:lnTo>
                  <a:lnTo>
                    <a:pt x="12150" y="1657406"/>
                  </a:lnTo>
                  <a:lnTo>
                    <a:pt x="33433" y="1687634"/>
                  </a:lnTo>
                  <a:lnTo>
                    <a:pt x="60535" y="1702231"/>
                  </a:lnTo>
                  <a:lnTo>
                    <a:pt x="90141" y="1703162"/>
                  </a:lnTo>
                  <a:lnTo>
                    <a:pt x="118937" y="1692396"/>
                  </a:lnTo>
                  <a:lnTo>
                    <a:pt x="143609" y="1671899"/>
                  </a:lnTo>
                  <a:lnTo>
                    <a:pt x="160843" y="1643638"/>
                  </a:lnTo>
                  <a:lnTo>
                    <a:pt x="167324" y="1609580"/>
                  </a:lnTo>
                  <a:lnTo>
                    <a:pt x="168473" y="1531704"/>
                  </a:lnTo>
                  <a:lnTo>
                    <a:pt x="176518" y="1349267"/>
                  </a:lnTo>
                  <a:lnTo>
                    <a:pt x="198352" y="921441"/>
                  </a:lnTo>
                  <a:lnTo>
                    <a:pt x="240872" y="107395"/>
                  </a:lnTo>
                  <a:lnTo>
                    <a:pt x="210114" y="82415"/>
                  </a:lnTo>
                  <a:lnTo>
                    <a:pt x="142445" y="33568"/>
                  </a:lnTo>
                  <a:lnTo>
                    <a:pt x="74777" y="0"/>
                  </a:lnTo>
                  <a:close/>
                </a:path>
              </a:pathLst>
            </a:custGeom>
            <a:solidFill>
              <a:srgbClr val="F4B5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01623" y="9458843"/>
              <a:ext cx="175260" cy="323850"/>
            </a:xfrm>
            <a:custGeom>
              <a:avLst/>
              <a:gdLst/>
              <a:ahLst/>
              <a:cxnLst/>
              <a:rect l="l" t="t" r="r" b="b"/>
              <a:pathLst>
                <a:path w="175260" h="323850">
                  <a:moveTo>
                    <a:pt x="0" y="228872"/>
                  </a:moveTo>
                  <a:lnTo>
                    <a:pt x="10336" y="272415"/>
                  </a:lnTo>
                  <a:lnTo>
                    <a:pt x="28219" y="301787"/>
                  </a:lnTo>
                  <a:lnTo>
                    <a:pt x="51300" y="318385"/>
                  </a:lnTo>
                  <a:lnTo>
                    <a:pt x="77233" y="323602"/>
                  </a:lnTo>
                  <a:lnTo>
                    <a:pt x="51300" y="318381"/>
                  </a:lnTo>
                  <a:lnTo>
                    <a:pt x="28219" y="301784"/>
                  </a:lnTo>
                  <a:lnTo>
                    <a:pt x="10336" y="272413"/>
                  </a:lnTo>
                  <a:lnTo>
                    <a:pt x="0" y="228872"/>
                  </a:lnTo>
                  <a:close/>
                </a:path>
                <a:path w="175260" h="323850">
                  <a:moveTo>
                    <a:pt x="167314" y="228872"/>
                  </a:moveTo>
                  <a:lnTo>
                    <a:pt x="159428" y="266300"/>
                  </a:lnTo>
                  <a:lnTo>
                    <a:pt x="138775" y="296349"/>
                  </a:lnTo>
                  <a:lnTo>
                    <a:pt x="109859" y="316343"/>
                  </a:lnTo>
                  <a:lnTo>
                    <a:pt x="77233" y="323602"/>
                  </a:lnTo>
                  <a:lnTo>
                    <a:pt x="109885" y="316338"/>
                  </a:lnTo>
                  <a:lnTo>
                    <a:pt x="138783" y="296345"/>
                  </a:lnTo>
                  <a:lnTo>
                    <a:pt x="159429" y="266298"/>
                  </a:lnTo>
                  <a:lnTo>
                    <a:pt x="167314" y="228872"/>
                  </a:lnTo>
                  <a:close/>
                </a:path>
                <a:path w="175260" h="323850">
                  <a:moveTo>
                    <a:pt x="174643" y="42595"/>
                  </a:moveTo>
                  <a:lnTo>
                    <a:pt x="171622" y="109913"/>
                  </a:lnTo>
                  <a:lnTo>
                    <a:pt x="169329" y="164502"/>
                  </a:lnTo>
                  <a:lnTo>
                    <a:pt x="167861" y="204540"/>
                  </a:lnTo>
                  <a:lnTo>
                    <a:pt x="167314" y="228202"/>
                  </a:lnTo>
                  <a:lnTo>
                    <a:pt x="167867" y="204528"/>
                  </a:lnTo>
                  <a:lnTo>
                    <a:pt x="169345" y="164487"/>
                  </a:lnTo>
                  <a:lnTo>
                    <a:pt x="171640" y="109901"/>
                  </a:lnTo>
                  <a:lnTo>
                    <a:pt x="174643" y="42595"/>
                  </a:lnTo>
                  <a:close/>
                </a:path>
                <a:path w="175260" h="323850">
                  <a:moveTo>
                    <a:pt x="6649" y="10"/>
                  </a:moveTo>
                  <a:lnTo>
                    <a:pt x="2460" y="144351"/>
                  </a:lnTo>
                  <a:lnTo>
                    <a:pt x="6649" y="10"/>
                  </a:lnTo>
                  <a:close/>
                </a:path>
                <a:path w="175260" h="323850">
                  <a:moveTo>
                    <a:pt x="6628" y="0"/>
                  </a:moveTo>
                  <a:close/>
                </a:path>
              </a:pathLst>
            </a:custGeom>
            <a:solidFill>
              <a:srgbClr val="976F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01623" y="9458854"/>
              <a:ext cx="176530" cy="323850"/>
            </a:xfrm>
            <a:custGeom>
              <a:avLst/>
              <a:gdLst/>
              <a:ahLst/>
              <a:cxnLst/>
              <a:rect l="l" t="t" r="r" b="b"/>
              <a:pathLst>
                <a:path w="176530" h="323850">
                  <a:moveTo>
                    <a:pt x="6649" y="0"/>
                  </a:moveTo>
                  <a:lnTo>
                    <a:pt x="0" y="228746"/>
                  </a:lnTo>
                  <a:lnTo>
                    <a:pt x="10336" y="272403"/>
                  </a:lnTo>
                  <a:lnTo>
                    <a:pt x="51300" y="318370"/>
                  </a:lnTo>
                  <a:lnTo>
                    <a:pt x="77233" y="323592"/>
                  </a:lnTo>
                  <a:lnTo>
                    <a:pt x="109879" y="316332"/>
                  </a:lnTo>
                  <a:lnTo>
                    <a:pt x="138781" y="296339"/>
                  </a:lnTo>
                  <a:lnTo>
                    <a:pt x="159429" y="266289"/>
                  </a:lnTo>
                  <a:lnTo>
                    <a:pt x="167314" y="228862"/>
                  </a:lnTo>
                  <a:lnTo>
                    <a:pt x="167861" y="204530"/>
                  </a:lnTo>
                  <a:lnTo>
                    <a:pt x="169329" y="164492"/>
                  </a:lnTo>
                  <a:lnTo>
                    <a:pt x="171622" y="109902"/>
                  </a:lnTo>
                  <a:lnTo>
                    <a:pt x="176392" y="4481"/>
                  </a:lnTo>
                  <a:lnTo>
                    <a:pt x="160244" y="14764"/>
                  </a:lnTo>
                  <a:lnTo>
                    <a:pt x="143245" y="21778"/>
                  </a:lnTo>
                  <a:lnTo>
                    <a:pt x="125514" y="25789"/>
                  </a:lnTo>
                  <a:lnTo>
                    <a:pt x="107169" y="27067"/>
                  </a:lnTo>
                  <a:lnTo>
                    <a:pt x="82618" y="25082"/>
                  </a:lnTo>
                  <a:lnTo>
                    <a:pt x="57502" y="19517"/>
                  </a:lnTo>
                  <a:lnTo>
                    <a:pt x="32089" y="10961"/>
                  </a:lnTo>
                  <a:lnTo>
                    <a:pt x="6649" y="0"/>
                  </a:lnTo>
                  <a:close/>
                </a:path>
              </a:pathLst>
            </a:custGeom>
            <a:solidFill>
              <a:srgbClr val="9C5F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295849" y="7684913"/>
            <a:ext cx="241300" cy="1704339"/>
            <a:chOff x="3295849" y="7684913"/>
            <a:chExt cx="241300" cy="1704339"/>
          </a:xfrm>
        </p:grpSpPr>
        <p:sp>
          <p:nvSpPr>
            <p:cNvPr id="7" name="object 7"/>
            <p:cNvSpPr/>
            <p:nvPr/>
          </p:nvSpPr>
          <p:spPr>
            <a:xfrm>
              <a:off x="3295849" y="7684913"/>
              <a:ext cx="241300" cy="1703705"/>
            </a:xfrm>
            <a:custGeom>
              <a:avLst/>
              <a:gdLst/>
              <a:ahLst/>
              <a:cxnLst/>
              <a:rect l="l" t="t" r="r" b="b"/>
              <a:pathLst>
                <a:path w="241300" h="1703704">
                  <a:moveTo>
                    <a:pt x="74658" y="0"/>
                  </a:moveTo>
                  <a:lnTo>
                    <a:pt x="43883" y="20848"/>
                  </a:lnTo>
                  <a:lnTo>
                    <a:pt x="43197" y="91459"/>
                  </a:lnTo>
                  <a:lnTo>
                    <a:pt x="38398" y="280490"/>
                  </a:lnTo>
                  <a:lnTo>
                    <a:pt x="25370" y="736884"/>
                  </a:lnTo>
                  <a:lnTo>
                    <a:pt x="0" y="1609584"/>
                  </a:lnTo>
                  <a:lnTo>
                    <a:pt x="12121" y="1657399"/>
                  </a:lnTo>
                  <a:lnTo>
                    <a:pt x="33388" y="1687621"/>
                  </a:lnTo>
                  <a:lnTo>
                    <a:pt x="60483" y="1702217"/>
                  </a:lnTo>
                  <a:lnTo>
                    <a:pt x="90090" y="1703151"/>
                  </a:lnTo>
                  <a:lnTo>
                    <a:pt x="118891" y="1692390"/>
                  </a:lnTo>
                  <a:lnTo>
                    <a:pt x="143570" y="1671898"/>
                  </a:lnTo>
                  <a:lnTo>
                    <a:pt x="160809" y="1643641"/>
                  </a:lnTo>
                  <a:lnTo>
                    <a:pt x="167293" y="1609584"/>
                  </a:lnTo>
                  <a:lnTo>
                    <a:pt x="168442" y="1531685"/>
                  </a:lnTo>
                  <a:lnTo>
                    <a:pt x="176486" y="1349240"/>
                  </a:lnTo>
                  <a:lnTo>
                    <a:pt x="198321" y="921422"/>
                  </a:lnTo>
                  <a:lnTo>
                    <a:pt x="240840" y="107400"/>
                  </a:lnTo>
                  <a:lnTo>
                    <a:pt x="210066" y="82419"/>
                  </a:lnTo>
                  <a:lnTo>
                    <a:pt x="142362" y="33571"/>
                  </a:lnTo>
                  <a:lnTo>
                    <a:pt x="74658" y="0"/>
                  </a:lnTo>
                  <a:close/>
                </a:path>
              </a:pathLst>
            </a:custGeom>
            <a:solidFill>
              <a:srgbClr val="F4B5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63154" y="9070118"/>
              <a:ext cx="9525" cy="221615"/>
            </a:xfrm>
            <a:custGeom>
              <a:avLst/>
              <a:gdLst/>
              <a:ahLst/>
              <a:cxnLst/>
              <a:rect l="l" t="t" r="r" b="b"/>
              <a:pathLst>
                <a:path w="9525" h="221615">
                  <a:moveTo>
                    <a:pt x="9141" y="0"/>
                  </a:moveTo>
                  <a:lnTo>
                    <a:pt x="5451" y="79115"/>
                  </a:lnTo>
                  <a:lnTo>
                    <a:pt x="2649" y="143948"/>
                  </a:lnTo>
                  <a:lnTo>
                    <a:pt x="789" y="192180"/>
                  </a:lnTo>
                  <a:lnTo>
                    <a:pt x="0" y="221438"/>
                  </a:lnTo>
                  <a:lnTo>
                    <a:pt x="792" y="192173"/>
                  </a:lnTo>
                  <a:lnTo>
                    <a:pt x="2662" y="143926"/>
                  </a:lnTo>
                  <a:lnTo>
                    <a:pt x="5486" y="79075"/>
                  </a:lnTo>
                  <a:lnTo>
                    <a:pt x="9141" y="0"/>
                  </a:lnTo>
                  <a:close/>
                </a:path>
              </a:pathLst>
            </a:custGeom>
            <a:solidFill>
              <a:srgbClr val="976F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95850" y="9065626"/>
              <a:ext cx="176530" cy="323850"/>
            </a:xfrm>
            <a:custGeom>
              <a:avLst/>
              <a:gdLst/>
              <a:ahLst/>
              <a:cxnLst/>
              <a:rect l="l" t="t" r="r" b="b"/>
              <a:pathLst>
                <a:path w="176529" h="323850">
                  <a:moveTo>
                    <a:pt x="6659" y="0"/>
                  </a:moveTo>
                  <a:lnTo>
                    <a:pt x="0" y="228872"/>
                  </a:lnTo>
                  <a:lnTo>
                    <a:pt x="10311" y="272401"/>
                  </a:lnTo>
                  <a:lnTo>
                    <a:pt x="51259" y="318360"/>
                  </a:lnTo>
                  <a:lnTo>
                    <a:pt x="77191" y="323581"/>
                  </a:lnTo>
                  <a:lnTo>
                    <a:pt x="109840" y="316325"/>
                  </a:lnTo>
                  <a:lnTo>
                    <a:pt x="138749" y="296339"/>
                  </a:lnTo>
                  <a:lnTo>
                    <a:pt x="159405" y="266296"/>
                  </a:lnTo>
                  <a:lnTo>
                    <a:pt x="167293" y="228872"/>
                  </a:lnTo>
                  <a:lnTo>
                    <a:pt x="168093" y="196672"/>
                  </a:lnTo>
                  <a:lnTo>
                    <a:pt x="169952" y="148440"/>
                  </a:lnTo>
                  <a:lnTo>
                    <a:pt x="176371" y="4544"/>
                  </a:lnTo>
                  <a:lnTo>
                    <a:pt x="160213" y="14800"/>
                  </a:lnTo>
                  <a:lnTo>
                    <a:pt x="143216" y="21793"/>
                  </a:lnTo>
                  <a:lnTo>
                    <a:pt x="125499" y="25793"/>
                  </a:lnTo>
                  <a:lnTo>
                    <a:pt x="107179" y="27067"/>
                  </a:lnTo>
                  <a:lnTo>
                    <a:pt x="82618" y="25079"/>
                  </a:lnTo>
                  <a:lnTo>
                    <a:pt x="57500" y="19509"/>
                  </a:lnTo>
                  <a:lnTo>
                    <a:pt x="32092" y="10952"/>
                  </a:lnTo>
                  <a:lnTo>
                    <a:pt x="6659" y="0"/>
                  </a:lnTo>
                  <a:close/>
                </a:path>
              </a:pathLst>
            </a:custGeom>
            <a:solidFill>
              <a:srgbClr val="9C5F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914255" y="7129585"/>
            <a:ext cx="147320" cy="1704975"/>
            <a:chOff x="914255" y="7129585"/>
            <a:chExt cx="147320" cy="1704975"/>
          </a:xfrm>
        </p:grpSpPr>
        <p:sp>
          <p:nvSpPr>
            <p:cNvPr id="11" name="object 11"/>
            <p:cNvSpPr/>
            <p:nvPr/>
          </p:nvSpPr>
          <p:spPr>
            <a:xfrm>
              <a:off x="914255" y="7129585"/>
              <a:ext cx="147320" cy="1704339"/>
            </a:xfrm>
            <a:custGeom>
              <a:avLst/>
              <a:gdLst/>
              <a:ahLst/>
              <a:cxnLst/>
              <a:rect l="l" t="t" r="r" b="b"/>
              <a:pathLst>
                <a:path w="147319" h="1704340">
                  <a:moveTo>
                    <a:pt x="45661" y="0"/>
                  </a:moveTo>
                  <a:lnTo>
                    <a:pt x="26868" y="20858"/>
                  </a:lnTo>
                  <a:lnTo>
                    <a:pt x="26448" y="91559"/>
                  </a:lnTo>
                  <a:lnTo>
                    <a:pt x="23509" y="280624"/>
                  </a:lnTo>
                  <a:lnTo>
                    <a:pt x="0" y="1609637"/>
                  </a:lnTo>
                  <a:lnTo>
                    <a:pt x="8980" y="1662849"/>
                  </a:lnTo>
                  <a:lnTo>
                    <a:pt x="24883" y="1693419"/>
                  </a:lnTo>
                  <a:lnTo>
                    <a:pt x="44681" y="1704290"/>
                  </a:lnTo>
                  <a:lnTo>
                    <a:pt x="65349" y="1698405"/>
                  </a:lnTo>
                  <a:lnTo>
                    <a:pt x="83860" y="1678706"/>
                  </a:lnTo>
                  <a:lnTo>
                    <a:pt x="97185" y="1648136"/>
                  </a:lnTo>
                  <a:lnTo>
                    <a:pt x="102300" y="1609637"/>
                  </a:lnTo>
                  <a:lnTo>
                    <a:pt x="103001" y="1531738"/>
                  </a:lnTo>
                  <a:lnTo>
                    <a:pt x="107906" y="1349297"/>
                  </a:lnTo>
                  <a:lnTo>
                    <a:pt x="121220" y="921488"/>
                  </a:lnTo>
                  <a:lnTo>
                    <a:pt x="147147" y="107484"/>
                  </a:lnTo>
                  <a:lnTo>
                    <a:pt x="128353" y="82484"/>
                  </a:lnTo>
                  <a:lnTo>
                    <a:pt x="87007" y="33599"/>
                  </a:lnTo>
                  <a:lnTo>
                    <a:pt x="45661" y="0"/>
                  </a:lnTo>
                  <a:close/>
                </a:path>
              </a:pathLst>
            </a:custGeom>
            <a:solidFill>
              <a:srgbClr val="F4B5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14258" y="8562268"/>
              <a:ext cx="3175" cy="177165"/>
            </a:xfrm>
            <a:custGeom>
              <a:avLst/>
              <a:gdLst/>
              <a:ahLst/>
              <a:cxnLst/>
              <a:rect l="l" t="t" r="r" b="b"/>
              <a:pathLst>
                <a:path w="3175" h="177165">
                  <a:moveTo>
                    <a:pt x="3141" y="0"/>
                  </a:moveTo>
                  <a:lnTo>
                    <a:pt x="1825" y="73132"/>
                  </a:lnTo>
                  <a:lnTo>
                    <a:pt x="0" y="176947"/>
                  </a:lnTo>
                  <a:lnTo>
                    <a:pt x="3141" y="0"/>
                  </a:lnTo>
                  <a:close/>
                </a:path>
              </a:pathLst>
            </a:custGeom>
            <a:solidFill>
              <a:srgbClr val="976F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4258" y="8510350"/>
              <a:ext cx="107950" cy="323850"/>
            </a:xfrm>
            <a:custGeom>
              <a:avLst/>
              <a:gdLst/>
              <a:ahLst/>
              <a:cxnLst/>
              <a:rect l="l" t="t" r="r" b="b"/>
              <a:pathLst>
                <a:path w="107950" h="323850">
                  <a:moveTo>
                    <a:pt x="4083" y="0"/>
                  </a:moveTo>
                  <a:lnTo>
                    <a:pt x="0" y="228872"/>
                  </a:lnTo>
                  <a:lnTo>
                    <a:pt x="6306" y="272433"/>
                  </a:lnTo>
                  <a:lnTo>
                    <a:pt x="31338" y="318420"/>
                  </a:lnTo>
                  <a:lnTo>
                    <a:pt x="47192" y="323644"/>
                  </a:lnTo>
                  <a:lnTo>
                    <a:pt x="67160" y="316378"/>
                  </a:lnTo>
                  <a:lnTo>
                    <a:pt x="84841" y="296370"/>
                  </a:lnTo>
                  <a:lnTo>
                    <a:pt x="97475" y="266306"/>
                  </a:lnTo>
                  <a:lnTo>
                    <a:pt x="102300" y="228872"/>
                  </a:lnTo>
                  <a:lnTo>
                    <a:pt x="102311" y="224998"/>
                  </a:lnTo>
                  <a:lnTo>
                    <a:pt x="102841" y="193928"/>
                  </a:lnTo>
                  <a:lnTo>
                    <a:pt x="103979" y="145769"/>
                  </a:lnTo>
                  <a:lnTo>
                    <a:pt x="105665" y="81861"/>
                  </a:lnTo>
                  <a:lnTo>
                    <a:pt x="107197" y="27046"/>
                  </a:lnTo>
                  <a:lnTo>
                    <a:pt x="65505" y="27046"/>
                  </a:lnTo>
                  <a:lnTo>
                    <a:pt x="50494" y="25059"/>
                  </a:lnTo>
                  <a:lnTo>
                    <a:pt x="35144" y="19495"/>
                  </a:lnTo>
                  <a:lnTo>
                    <a:pt x="19619" y="10944"/>
                  </a:lnTo>
                  <a:lnTo>
                    <a:pt x="4083" y="0"/>
                  </a:lnTo>
                  <a:close/>
                </a:path>
                <a:path w="107950" h="323850">
                  <a:moveTo>
                    <a:pt x="107829" y="4450"/>
                  </a:moveTo>
                  <a:lnTo>
                    <a:pt x="97950" y="14745"/>
                  </a:lnTo>
                  <a:lnTo>
                    <a:pt x="87554" y="21763"/>
                  </a:lnTo>
                  <a:lnTo>
                    <a:pt x="76715" y="25774"/>
                  </a:lnTo>
                  <a:lnTo>
                    <a:pt x="65505" y="27046"/>
                  </a:lnTo>
                  <a:lnTo>
                    <a:pt x="107197" y="27046"/>
                  </a:lnTo>
                  <a:lnTo>
                    <a:pt x="107829" y="4450"/>
                  </a:lnTo>
                  <a:close/>
                </a:path>
              </a:pathLst>
            </a:custGeom>
            <a:solidFill>
              <a:srgbClr val="9C5F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934360" y="1563527"/>
            <a:ext cx="4817110" cy="9142095"/>
            <a:chOff x="934360" y="1563527"/>
            <a:chExt cx="4817110" cy="9142095"/>
          </a:xfrm>
        </p:grpSpPr>
        <p:sp>
          <p:nvSpPr>
            <p:cNvPr id="15" name="object 15"/>
            <p:cNvSpPr/>
            <p:nvPr/>
          </p:nvSpPr>
          <p:spPr>
            <a:xfrm>
              <a:off x="2305723" y="6922269"/>
              <a:ext cx="147320" cy="1704339"/>
            </a:xfrm>
            <a:custGeom>
              <a:avLst/>
              <a:gdLst/>
              <a:ahLst/>
              <a:cxnLst/>
              <a:rect l="l" t="t" r="r" b="b"/>
              <a:pathLst>
                <a:path w="147319" h="1704340">
                  <a:moveTo>
                    <a:pt x="45644" y="0"/>
                  </a:moveTo>
                  <a:lnTo>
                    <a:pt x="26847" y="20874"/>
                  </a:lnTo>
                  <a:lnTo>
                    <a:pt x="26427" y="91509"/>
                  </a:lnTo>
                  <a:lnTo>
                    <a:pt x="23491" y="280543"/>
                  </a:lnTo>
                  <a:lnTo>
                    <a:pt x="0" y="1609569"/>
                  </a:lnTo>
                  <a:lnTo>
                    <a:pt x="8982" y="1662783"/>
                  </a:lnTo>
                  <a:lnTo>
                    <a:pt x="24883" y="1693350"/>
                  </a:lnTo>
                  <a:lnTo>
                    <a:pt x="44678" y="1704217"/>
                  </a:lnTo>
                  <a:lnTo>
                    <a:pt x="65340" y="1698328"/>
                  </a:lnTo>
                  <a:lnTo>
                    <a:pt x="83845" y="1678627"/>
                  </a:lnTo>
                  <a:lnTo>
                    <a:pt x="97166" y="1648059"/>
                  </a:lnTo>
                  <a:lnTo>
                    <a:pt x="102279" y="1609569"/>
                  </a:lnTo>
                  <a:lnTo>
                    <a:pt x="102980" y="1531693"/>
                  </a:lnTo>
                  <a:lnTo>
                    <a:pt x="107888" y="1349262"/>
                  </a:lnTo>
                  <a:lnTo>
                    <a:pt x="121208" y="921448"/>
                  </a:lnTo>
                  <a:lnTo>
                    <a:pt x="147147" y="107426"/>
                  </a:lnTo>
                  <a:lnTo>
                    <a:pt x="128350" y="82436"/>
                  </a:lnTo>
                  <a:lnTo>
                    <a:pt x="86997" y="33574"/>
                  </a:lnTo>
                  <a:lnTo>
                    <a:pt x="45644" y="0"/>
                  </a:lnTo>
                  <a:close/>
                </a:path>
              </a:pathLst>
            </a:custGeom>
            <a:solidFill>
              <a:srgbClr val="F4B5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08005" y="8324791"/>
              <a:ext cx="5080" cy="207010"/>
            </a:xfrm>
            <a:custGeom>
              <a:avLst/>
              <a:gdLst/>
              <a:ahLst/>
              <a:cxnLst/>
              <a:rect l="l" t="t" r="r" b="b"/>
              <a:pathLst>
                <a:path w="5080" h="207009">
                  <a:moveTo>
                    <a:pt x="5057" y="0"/>
                  </a:moveTo>
                  <a:lnTo>
                    <a:pt x="2977" y="75168"/>
                  </a:lnTo>
                  <a:lnTo>
                    <a:pt x="1389" y="136151"/>
                  </a:lnTo>
                  <a:lnTo>
                    <a:pt x="371" y="180688"/>
                  </a:lnTo>
                  <a:lnTo>
                    <a:pt x="0" y="206517"/>
                  </a:lnTo>
                  <a:lnTo>
                    <a:pt x="381" y="180677"/>
                  </a:lnTo>
                  <a:lnTo>
                    <a:pt x="1406" y="136139"/>
                  </a:lnTo>
                  <a:lnTo>
                    <a:pt x="2992" y="75161"/>
                  </a:lnTo>
                  <a:lnTo>
                    <a:pt x="5057" y="0"/>
                  </a:lnTo>
                  <a:close/>
                </a:path>
              </a:pathLst>
            </a:custGeom>
            <a:solidFill>
              <a:srgbClr val="976F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305725" y="8302970"/>
              <a:ext cx="107950" cy="323850"/>
            </a:xfrm>
            <a:custGeom>
              <a:avLst/>
              <a:gdLst/>
              <a:ahLst/>
              <a:cxnLst/>
              <a:rect l="l" t="t" r="r" b="b"/>
              <a:pathLst>
                <a:path w="107950" h="323850">
                  <a:moveTo>
                    <a:pt x="4073" y="0"/>
                  </a:moveTo>
                  <a:lnTo>
                    <a:pt x="0" y="228862"/>
                  </a:lnTo>
                  <a:lnTo>
                    <a:pt x="6306" y="272423"/>
                  </a:lnTo>
                  <a:lnTo>
                    <a:pt x="31334" y="318410"/>
                  </a:lnTo>
                  <a:lnTo>
                    <a:pt x="47181" y="323634"/>
                  </a:lnTo>
                  <a:lnTo>
                    <a:pt x="67147" y="316367"/>
                  </a:lnTo>
                  <a:lnTo>
                    <a:pt x="84825" y="296360"/>
                  </a:lnTo>
                  <a:lnTo>
                    <a:pt x="97456" y="266296"/>
                  </a:lnTo>
                  <a:lnTo>
                    <a:pt x="102279" y="228862"/>
                  </a:lnTo>
                  <a:lnTo>
                    <a:pt x="102651" y="202494"/>
                  </a:lnTo>
                  <a:lnTo>
                    <a:pt x="103669" y="157959"/>
                  </a:lnTo>
                  <a:lnTo>
                    <a:pt x="105256" y="96982"/>
                  </a:lnTo>
                  <a:lnTo>
                    <a:pt x="107192" y="27067"/>
                  </a:lnTo>
                  <a:lnTo>
                    <a:pt x="65463" y="27067"/>
                  </a:lnTo>
                  <a:lnTo>
                    <a:pt x="50461" y="25082"/>
                  </a:lnTo>
                  <a:lnTo>
                    <a:pt x="35121" y="19517"/>
                  </a:lnTo>
                  <a:lnTo>
                    <a:pt x="19605" y="10961"/>
                  </a:lnTo>
                  <a:lnTo>
                    <a:pt x="4073" y="0"/>
                  </a:lnTo>
                  <a:close/>
                </a:path>
                <a:path w="107950" h="323850">
                  <a:moveTo>
                    <a:pt x="107818" y="4450"/>
                  </a:moveTo>
                  <a:lnTo>
                    <a:pt x="97931" y="14747"/>
                  </a:lnTo>
                  <a:lnTo>
                    <a:pt x="87528" y="21770"/>
                  </a:lnTo>
                  <a:lnTo>
                    <a:pt x="76681" y="25787"/>
                  </a:lnTo>
                  <a:lnTo>
                    <a:pt x="65463" y="27067"/>
                  </a:lnTo>
                  <a:lnTo>
                    <a:pt x="107192" y="27067"/>
                  </a:lnTo>
                  <a:lnTo>
                    <a:pt x="107818" y="4450"/>
                  </a:lnTo>
                  <a:close/>
                </a:path>
              </a:pathLst>
            </a:custGeom>
            <a:solidFill>
              <a:srgbClr val="9C5F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20369" y="7687174"/>
              <a:ext cx="1873250" cy="589280"/>
            </a:xfrm>
            <a:custGeom>
              <a:avLst/>
              <a:gdLst/>
              <a:ahLst/>
              <a:cxnLst/>
              <a:rect l="l" t="t" r="r" b="b"/>
              <a:pathLst>
                <a:path w="1873250" h="589279">
                  <a:moveTo>
                    <a:pt x="1873178" y="0"/>
                  </a:moveTo>
                  <a:lnTo>
                    <a:pt x="26753" y="364564"/>
                  </a:lnTo>
                  <a:lnTo>
                    <a:pt x="0" y="588704"/>
                  </a:lnTo>
                  <a:lnTo>
                    <a:pt x="1856404" y="156989"/>
                  </a:lnTo>
                  <a:lnTo>
                    <a:pt x="1873178" y="0"/>
                  </a:lnTo>
                  <a:close/>
                </a:path>
              </a:pathLst>
            </a:custGeom>
            <a:solidFill>
              <a:srgbClr val="BC7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34360" y="6723893"/>
              <a:ext cx="2659380" cy="1374775"/>
            </a:xfrm>
            <a:custGeom>
              <a:avLst/>
              <a:gdLst/>
              <a:ahLst/>
              <a:cxnLst/>
              <a:rect l="l" t="t" r="r" b="b"/>
              <a:pathLst>
                <a:path w="2659379" h="1374775">
                  <a:moveTo>
                    <a:pt x="1505137" y="0"/>
                  </a:moveTo>
                  <a:lnTo>
                    <a:pt x="1109120" y="4546"/>
                  </a:lnTo>
                  <a:lnTo>
                    <a:pt x="820329" y="36370"/>
                  </a:lnTo>
                  <a:lnTo>
                    <a:pt x="497658" y="122750"/>
                  </a:lnTo>
                  <a:lnTo>
                    <a:pt x="0" y="290964"/>
                  </a:lnTo>
                  <a:lnTo>
                    <a:pt x="812760" y="1374764"/>
                  </a:lnTo>
                  <a:lnTo>
                    <a:pt x="2659186" y="963279"/>
                  </a:lnTo>
                  <a:lnTo>
                    <a:pt x="1505137" y="0"/>
                  </a:lnTo>
                  <a:close/>
                </a:path>
              </a:pathLst>
            </a:custGeom>
            <a:solidFill>
              <a:srgbClr val="F4B5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086013" y="7298886"/>
              <a:ext cx="1855470" cy="558800"/>
            </a:xfrm>
            <a:custGeom>
              <a:avLst/>
              <a:gdLst/>
              <a:ahLst/>
              <a:cxnLst/>
              <a:rect l="l" t="t" r="r" b="b"/>
              <a:pathLst>
                <a:path w="1855470" h="558800">
                  <a:moveTo>
                    <a:pt x="858570" y="371614"/>
                  </a:moveTo>
                  <a:lnTo>
                    <a:pt x="815479" y="341693"/>
                  </a:lnTo>
                  <a:lnTo>
                    <a:pt x="696976" y="281520"/>
                  </a:lnTo>
                  <a:lnTo>
                    <a:pt x="519214" y="235470"/>
                  </a:lnTo>
                  <a:lnTo>
                    <a:pt x="298335" y="247891"/>
                  </a:lnTo>
                  <a:lnTo>
                    <a:pt x="116065" y="294843"/>
                  </a:lnTo>
                  <a:lnTo>
                    <a:pt x="25552" y="341477"/>
                  </a:lnTo>
                  <a:lnTo>
                    <a:pt x="0" y="415671"/>
                  </a:lnTo>
                  <a:lnTo>
                    <a:pt x="12649" y="545287"/>
                  </a:lnTo>
                  <a:lnTo>
                    <a:pt x="36512" y="550557"/>
                  </a:lnTo>
                  <a:lnTo>
                    <a:pt x="113461" y="558393"/>
                  </a:lnTo>
                  <a:lnTo>
                    <a:pt x="251561" y="556818"/>
                  </a:lnTo>
                  <a:lnTo>
                    <a:pt x="458838" y="533844"/>
                  </a:lnTo>
                  <a:lnTo>
                    <a:pt x="648525" y="503097"/>
                  </a:lnTo>
                  <a:lnTo>
                    <a:pt x="753389" y="475957"/>
                  </a:lnTo>
                  <a:lnTo>
                    <a:pt x="810907" y="437197"/>
                  </a:lnTo>
                  <a:lnTo>
                    <a:pt x="858570" y="371614"/>
                  </a:lnTo>
                  <a:close/>
                </a:path>
                <a:path w="1855470" h="558800">
                  <a:moveTo>
                    <a:pt x="1855355" y="70548"/>
                  </a:moveTo>
                  <a:lnTo>
                    <a:pt x="1814639" y="51841"/>
                  </a:lnTo>
                  <a:lnTo>
                    <a:pt x="1700237" y="17449"/>
                  </a:lnTo>
                  <a:lnTo>
                    <a:pt x="1523746" y="0"/>
                  </a:lnTo>
                  <a:lnTo>
                    <a:pt x="1296758" y="32131"/>
                  </a:lnTo>
                  <a:lnTo>
                    <a:pt x="1106157" y="88658"/>
                  </a:lnTo>
                  <a:lnTo>
                    <a:pt x="1013714" y="145643"/>
                  </a:lnTo>
                  <a:lnTo>
                    <a:pt x="993381" y="237426"/>
                  </a:lnTo>
                  <a:lnTo>
                    <a:pt x="1019149" y="398335"/>
                  </a:lnTo>
                  <a:lnTo>
                    <a:pt x="1324775" y="421424"/>
                  </a:lnTo>
                  <a:lnTo>
                    <a:pt x="1513751" y="394970"/>
                  </a:lnTo>
                  <a:lnTo>
                    <a:pt x="1664487" y="288264"/>
                  </a:lnTo>
                  <a:lnTo>
                    <a:pt x="1855355" y="70548"/>
                  </a:lnTo>
                  <a:close/>
                </a:path>
              </a:pathLst>
            </a:custGeom>
            <a:solidFill>
              <a:srgbClr val="5F10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309038" y="7556696"/>
              <a:ext cx="750570" cy="2529205"/>
            </a:xfrm>
            <a:custGeom>
              <a:avLst/>
              <a:gdLst/>
              <a:ahLst/>
              <a:cxnLst/>
              <a:rect l="l" t="t" r="r" b="b"/>
              <a:pathLst>
                <a:path w="750569" h="2529204">
                  <a:moveTo>
                    <a:pt x="401453" y="0"/>
                  </a:moveTo>
                  <a:lnTo>
                    <a:pt x="0" y="10177"/>
                  </a:lnTo>
                  <a:lnTo>
                    <a:pt x="22010" y="38096"/>
                  </a:lnTo>
                  <a:lnTo>
                    <a:pt x="42898" y="68429"/>
                  </a:lnTo>
                  <a:lnTo>
                    <a:pt x="62692" y="101071"/>
                  </a:lnTo>
                  <a:lnTo>
                    <a:pt x="81420" y="135916"/>
                  </a:lnTo>
                  <a:lnTo>
                    <a:pt x="99110" y="172859"/>
                  </a:lnTo>
                  <a:lnTo>
                    <a:pt x="115790" y="211796"/>
                  </a:lnTo>
                  <a:lnTo>
                    <a:pt x="131489" y="252620"/>
                  </a:lnTo>
                  <a:lnTo>
                    <a:pt x="146236" y="295226"/>
                  </a:lnTo>
                  <a:lnTo>
                    <a:pt x="160057" y="339509"/>
                  </a:lnTo>
                  <a:lnTo>
                    <a:pt x="172983" y="385364"/>
                  </a:lnTo>
                  <a:lnTo>
                    <a:pt x="185040" y="432685"/>
                  </a:lnTo>
                  <a:lnTo>
                    <a:pt x="196257" y="481367"/>
                  </a:lnTo>
                  <a:lnTo>
                    <a:pt x="206663" y="531304"/>
                  </a:lnTo>
                  <a:lnTo>
                    <a:pt x="216286" y="582392"/>
                  </a:lnTo>
                  <a:lnTo>
                    <a:pt x="225153" y="634525"/>
                  </a:lnTo>
                  <a:lnTo>
                    <a:pt x="233294" y="687597"/>
                  </a:lnTo>
                  <a:lnTo>
                    <a:pt x="240736" y="741503"/>
                  </a:lnTo>
                  <a:lnTo>
                    <a:pt x="247508" y="796139"/>
                  </a:lnTo>
                  <a:lnTo>
                    <a:pt x="253639" y="851398"/>
                  </a:lnTo>
                  <a:lnTo>
                    <a:pt x="259155" y="907175"/>
                  </a:lnTo>
                  <a:lnTo>
                    <a:pt x="264087" y="963366"/>
                  </a:lnTo>
                  <a:lnTo>
                    <a:pt x="268461" y="1019864"/>
                  </a:lnTo>
                  <a:lnTo>
                    <a:pt x="272307" y="1076564"/>
                  </a:lnTo>
                  <a:lnTo>
                    <a:pt x="275652" y="1133361"/>
                  </a:lnTo>
                  <a:lnTo>
                    <a:pt x="278525" y="1190150"/>
                  </a:lnTo>
                  <a:lnTo>
                    <a:pt x="280954" y="1246825"/>
                  </a:lnTo>
                  <a:lnTo>
                    <a:pt x="282967" y="1303281"/>
                  </a:lnTo>
                  <a:lnTo>
                    <a:pt x="284593" y="1359413"/>
                  </a:lnTo>
                  <a:lnTo>
                    <a:pt x="285859" y="1415115"/>
                  </a:lnTo>
                  <a:lnTo>
                    <a:pt x="286795" y="1470283"/>
                  </a:lnTo>
                  <a:lnTo>
                    <a:pt x="287429" y="1524809"/>
                  </a:lnTo>
                  <a:lnTo>
                    <a:pt x="287788" y="1578591"/>
                  </a:lnTo>
                  <a:lnTo>
                    <a:pt x="287901" y="1631521"/>
                  </a:lnTo>
                  <a:lnTo>
                    <a:pt x="287502" y="1734407"/>
                  </a:lnTo>
                  <a:lnTo>
                    <a:pt x="286459" y="1832625"/>
                  </a:lnTo>
                  <a:lnTo>
                    <a:pt x="284997" y="1925333"/>
                  </a:lnTo>
                  <a:lnTo>
                    <a:pt x="280996" y="2127464"/>
                  </a:lnTo>
                  <a:lnTo>
                    <a:pt x="281295" y="2422215"/>
                  </a:lnTo>
                  <a:lnTo>
                    <a:pt x="321118" y="2528822"/>
                  </a:lnTo>
                  <a:lnTo>
                    <a:pt x="436218" y="2454804"/>
                  </a:lnTo>
                  <a:lnTo>
                    <a:pt x="662346" y="2207681"/>
                  </a:lnTo>
                  <a:lnTo>
                    <a:pt x="748573" y="1354729"/>
                  </a:lnTo>
                  <a:lnTo>
                    <a:pt x="750139" y="840445"/>
                  </a:lnTo>
                  <a:lnTo>
                    <a:pt x="642585" y="457859"/>
                  </a:lnTo>
                  <a:lnTo>
                    <a:pt x="401453" y="0"/>
                  </a:lnTo>
                  <a:close/>
                </a:path>
              </a:pathLst>
            </a:custGeom>
            <a:solidFill>
              <a:srgbClr val="F4D9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590025" y="8868338"/>
              <a:ext cx="417830" cy="1217295"/>
            </a:xfrm>
            <a:custGeom>
              <a:avLst/>
              <a:gdLst/>
              <a:ahLst/>
              <a:cxnLst/>
              <a:rect l="l" t="t" r="r" b="b"/>
              <a:pathLst>
                <a:path w="417830" h="1217295">
                  <a:moveTo>
                    <a:pt x="2209" y="0"/>
                  </a:moveTo>
                  <a:lnTo>
                    <a:pt x="3855" y="59041"/>
                  </a:lnTo>
                  <a:lnTo>
                    <a:pt x="5109" y="117584"/>
                  </a:lnTo>
                  <a:lnTo>
                    <a:pt x="6003" y="175504"/>
                  </a:lnTo>
                  <a:lnTo>
                    <a:pt x="6571" y="232679"/>
                  </a:lnTo>
                  <a:lnTo>
                    <a:pt x="6846" y="288985"/>
                  </a:lnTo>
                  <a:lnTo>
                    <a:pt x="6861" y="344300"/>
                  </a:lnTo>
                  <a:lnTo>
                    <a:pt x="6650" y="398500"/>
                  </a:lnTo>
                  <a:lnTo>
                    <a:pt x="5678" y="503063"/>
                  </a:lnTo>
                  <a:lnTo>
                    <a:pt x="4196" y="601690"/>
                  </a:lnTo>
                  <a:lnTo>
                    <a:pt x="0" y="815818"/>
                  </a:lnTo>
                  <a:lnTo>
                    <a:pt x="304" y="1110569"/>
                  </a:lnTo>
                  <a:lnTo>
                    <a:pt x="40129" y="1217176"/>
                  </a:lnTo>
                  <a:lnTo>
                    <a:pt x="155227" y="1143158"/>
                  </a:lnTo>
                  <a:lnTo>
                    <a:pt x="381349" y="896035"/>
                  </a:lnTo>
                  <a:lnTo>
                    <a:pt x="387476" y="838079"/>
                  </a:lnTo>
                  <a:lnTo>
                    <a:pt x="392989" y="780886"/>
                  </a:lnTo>
                  <a:lnTo>
                    <a:pt x="397902" y="724454"/>
                  </a:lnTo>
                  <a:lnTo>
                    <a:pt x="402231" y="668783"/>
                  </a:lnTo>
                  <a:lnTo>
                    <a:pt x="405990" y="613872"/>
                  </a:lnTo>
                  <a:lnTo>
                    <a:pt x="409195" y="559722"/>
                  </a:lnTo>
                  <a:lnTo>
                    <a:pt x="411860" y="506332"/>
                  </a:lnTo>
                  <a:lnTo>
                    <a:pt x="414001" y="453701"/>
                  </a:lnTo>
                  <a:lnTo>
                    <a:pt x="415632" y="401828"/>
                  </a:lnTo>
                  <a:lnTo>
                    <a:pt x="416769" y="350714"/>
                  </a:lnTo>
                  <a:lnTo>
                    <a:pt x="417427" y="300358"/>
                  </a:lnTo>
                  <a:lnTo>
                    <a:pt x="417620" y="250758"/>
                  </a:lnTo>
                  <a:lnTo>
                    <a:pt x="417363" y="201916"/>
                  </a:lnTo>
                  <a:lnTo>
                    <a:pt x="416673" y="153830"/>
                  </a:lnTo>
                  <a:lnTo>
                    <a:pt x="415562" y="106499"/>
                  </a:lnTo>
                  <a:lnTo>
                    <a:pt x="414048" y="59924"/>
                  </a:lnTo>
                  <a:lnTo>
                    <a:pt x="412144" y="14104"/>
                  </a:lnTo>
                  <a:lnTo>
                    <a:pt x="369407" y="35596"/>
                  </a:lnTo>
                  <a:lnTo>
                    <a:pt x="325464" y="50148"/>
                  </a:lnTo>
                  <a:lnTo>
                    <a:pt x="280530" y="58264"/>
                  </a:lnTo>
                  <a:lnTo>
                    <a:pt x="234821" y="60447"/>
                  </a:lnTo>
                  <a:lnTo>
                    <a:pt x="188553" y="57201"/>
                  </a:lnTo>
                  <a:lnTo>
                    <a:pt x="141942" y="49030"/>
                  </a:lnTo>
                  <a:lnTo>
                    <a:pt x="95203" y="36437"/>
                  </a:lnTo>
                  <a:lnTo>
                    <a:pt x="48554" y="19925"/>
                  </a:lnTo>
                  <a:lnTo>
                    <a:pt x="2209" y="0"/>
                  </a:lnTo>
                  <a:close/>
                </a:path>
              </a:pathLst>
            </a:custGeom>
            <a:solidFill>
              <a:srgbClr val="F3F4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587931" y="8865301"/>
              <a:ext cx="421640" cy="1075690"/>
            </a:xfrm>
            <a:custGeom>
              <a:avLst/>
              <a:gdLst/>
              <a:ahLst/>
              <a:cxnLst/>
              <a:rect l="l" t="t" r="r" b="b"/>
              <a:pathLst>
                <a:path w="421639" h="1075690">
                  <a:moveTo>
                    <a:pt x="4303" y="3036"/>
                  </a:moveTo>
                  <a:lnTo>
                    <a:pt x="2397" y="3099"/>
                  </a:lnTo>
                  <a:lnTo>
                    <a:pt x="3933" y="57693"/>
                  </a:lnTo>
                  <a:lnTo>
                    <a:pt x="5134" y="112064"/>
                  </a:lnTo>
                  <a:lnTo>
                    <a:pt x="6020" y="165820"/>
                  </a:lnTo>
                  <a:lnTo>
                    <a:pt x="6620" y="218962"/>
                  </a:lnTo>
                  <a:lnTo>
                    <a:pt x="6870" y="257583"/>
                  </a:lnTo>
                  <a:lnTo>
                    <a:pt x="6942" y="380100"/>
                  </a:lnTo>
                  <a:lnTo>
                    <a:pt x="6591" y="435898"/>
                  </a:lnTo>
                  <a:lnTo>
                    <a:pt x="6035" y="491617"/>
                  </a:lnTo>
                  <a:lnTo>
                    <a:pt x="5363" y="543101"/>
                  </a:lnTo>
                  <a:lnTo>
                    <a:pt x="4561" y="594180"/>
                  </a:lnTo>
                  <a:lnTo>
                    <a:pt x="3685" y="643402"/>
                  </a:lnTo>
                  <a:lnTo>
                    <a:pt x="2771" y="690624"/>
                  </a:lnTo>
                  <a:lnTo>
                    <a:pt x="690" y="793524"/>
                  </a:lnTo>
                  <a:lnTo>
                    <a:pt x="62" y="825451"/>
                  </a:lnTo>
                  <a:lnTo>
                    <a:pt x="2271" y="899072"/>
                  </a:lnTo>
                  <a:lnTo>
                    <a:pt x="8904" y="950664"/>
                  </a:lnTo>
                  <a:lnTo>
                    <a:pt x="19420" y="991745"/>
                  </a:lnTo>
                  <a:lnTo>
                    <a:pt x="50603" y="1047474"/>
                  </a:lnTo>
                  <a:lnTo>
                    <a:pt x="92601" y="1072611"/>
                  </a:lnTo>
                  <a:lnTo>
                    <a:pt x="116404" y="1075454"/>
                  </a:lnTo>
                  <a:lnTo>
                    <a:pt x="138673" y="1071642"/>
                  </a:lnTo>
                  <a:lnTo>
                    <a:pt x="116404" y="1071642"/>
                  </a:lnTo>
                  <a:lnTo>
                    <a:pt x="93546" y="1068907"/>
                  </a:lnTo>
                  <a:lnTo>
                    <a:pt x="53389" y="1044851"/>
                  </a:lnTo>
                  <a:lnTo>
                    <a:pt x="23034" y="990524"/>
                  </a:lnTo>
                  <a:lnTo>
                    <a:pt x="12655" y="949959"/>
                  </a:lnTo>
                  <a:lnTo>
                    <a:pt x="6134" y="899755"/>
                  </a:lnTo>
                  <a:lnTo>
                    <a:pt x="3811" y="838246"/>
                  </a:lnTo>
                  <a:lnTo>
                    <a:pt x="3885" y="825451"/>
                  </a:lnTo>
                  <a:lnTo>
                    <a:pt x="4810" y="778434"/>
                  </a:lnTo>
                  <a:lnTo>
                    <a:pt x="6606" y="690037"/>
                  </a:lnTo>
                  <a:lnTo>
                    <a:pt x="7579" y="639432"/>
                  </a:lnTo>
                  <a:lnTo>
                    <a:pt x="8458" y="589466"/>
                  </a:lnTo>
                  <a:lnTo>
                    <a:pt x="9224" y="540140"/>
                  </a:lnTo>
                  <a:lnTo>
                    <a:pt x="9875" y="490260"/>
                  </a:lnTo>
                  <a:lnTo>
                    <a:pt x="10413" y="435898"/>
                  </a:lnTo>
                  <a:lnTo>
                    <a:pt x="10764" y="380100"/>
                  </a:lnTo>
                  <a:lnTo>
                    <a:pt x="10691" y="257583"/>
                  </a:lnTo>
                  <a:lnTo>
                    <a:pt x="10439" y="218962"/>
                  </a:lnTo>
                  <a:lnTo>
                    <a:pt x="9837" y="165820"/>
                  </a:lnTo>
                  <a:lnTo>
                    <a:pt x="8925" y="110928"/>
                  </a:lnTo>
                  <a:lnTo>
                    <a:pt x="7748" y="57693"/>
                  </a:lnTo>
                  <a:lnTo>
                    <a:pt x="6293" y="5964"/>
                  </a:lnTo>
                  <a:lnTo>
                    <a:pt x="3497" y="4764"/>
                  </a:lnTo>
                  <a:lnTo>
                    <a:pt x="4303" y="3036"/>
                  </a:lnTo>
                  <a:close/>
                </a:path>
                <a:path w="421639" h="1075690">
                  <a:moveTo>
                    <a:pt x="381611" y="898266"/>
                  </a:moveTo>
                  <a:lnTo>
                    <a:pt x="335311" y="945363"/>
                  </a:lnTo>
                  <a:lnTo>
                    <a:pt x="305259" y="972636"/>
                  </a:lnTo>
                  <a:lnTo>
                    <a:pt x="270536" y="1001068"/>
                  </a:lnTo>
                  <a:lnTo>
                    <a:pt x="232697" y="1027923"/>
                  </a:lnTo>
                  <a:lnTo>
                    <a:pt x="193321" y="1050440"/>
                  </a:lnTo>
                  <a:lnTo>
                    <a:pt x="154019" y="1065915"/>
                  </a:lnTo>
                  <a:lnTo>
                    <a:pt x="116404" y="1071642"/>
                  </a:lnTo>
                  <a:lnTo>
                    <a:pt x="138673" y="1071642"/>
                  </a:lnTo>
                  <a:lnTo>
                    <a:pt x="206453" y="1047975"/>
                  </a:lnTo>
                  <a:lnTo>
                    <a:pt x="251381" y="1019903"/>
                  </a:lnTo>
                  <a:lnTo>
                    <a:pt x="293289" y="987781"/>
                  </a:lnTo>
                  <a:lnTo>
                    <a:pt x="329884" y="955677"/>
                  </a:lnTo>
                  <a:lnTo>
                    <a:pt x="358881" y="927678"/>
                  </a:lnTo>
                  <a:lnTo>
                    <a:pt x="385276" y="899888"/>
                  </a:lnTo>
                  <a:lnTo>
                    <a:pt x="385362" y="899072"/>
                  </a:lnTo>
                  <a:lnTo>
                    <a:pt x="383443" y="899072"/>
                  </a:lnTo>
                  <a:lnTo>
                    <a:pt x="381548" y="898862"/>
                  </a:lnTo>
                  <a:lnTo>
                    <a:pt x="381611" y="898266"/>
                  </a:lnTo>
                  <a:close/>
                </a:path>
                <a:path w="421639" h="1075690">
                  <a:moveTo>
                    <a:pt x="382019" y="897805"/>
                  </a:moveTo>
                  <a:lnTo>
                    <a:pt x="381611" y="898266"/>
                  </a:lnTo>
                  <a:lnTo>
                    <a:pt x="381548" y="898862"/>
                  </a:lnTo>
                  <a:lnTo>
                    <a:pt x="383443" y="899072"/>
                  </a:lnTo>
                  <a:lnTo>
                    <a:pt x="382019" y="897805"/>
                  </a:lnTo>
                  <a:close/>
                </a:path>
                <a:path w="421639" h="1075690">
                  <a:moveTo>
                    <a:pt x="385497" y="897805"/>
                  </a:moveTo>
                  <a:lnTo>
                    <a:pt x="382019" y="897805"/>
                  </a:lnTo>
                  <a:lnTo>
                    <a:pt x="383443" y="899072"/>
                  </a:lnTo>
                  <a:lnTo>
                    <a:pt x="385362" y="899072"/>
                  </a:lnTo>
                  <a:lnTo>
                    <a:pt x="385497" y="897805"/>
                  </a:lnTo>
                  <a:close/>
                </a:path>
                <a:path w="421639" h="1075690">
                  <a:moveTo>
                    <a:pt x="416148" y="17140"/>
                  </a:moveTo>
                  <a:lnTo>
                    <a:pt x="414238" y="17140"/>
                  </a:lnTo>
                  <a:lnTo>
                    <a:pt x="415212" y="18774"/>
                  </a:lnTo>
                  <a:lnTo>
                    <a:pt x="412455" y="20168"/>
                  </a:lnTo>
                  <a:lnTo>
                    <a:pt x="414215" y="62638"/>
                  </a:lnTo>
                  <a:lnTo>
                    <a:pt x="415813" y="112064"/>
                  </a:lnTo>
                  <a:lnTo>
                    <a:pt x="416899" y="159035"/>
                  </a:lnTo>
                  <a:lnTo>
                    <a:pt x="417578" y="207920"/>
                  </a:lnTo>
                  <a:lnTo>
                    <a:pt x="417751" y="271390"/>
                  </a:lnTo>
                  <a:lnTo>
                    <a:pt x="417617" y="303116"/>
                  </a:lnTo>
                  <a:lnTo>
                    <a:pt x="417034" y="349286"/>
                  </a:lnTo>
                  <a:lnTo>
                    <a:pt x="416048" y="396092"/>
                  </a:lnTo>
                  <a:lnTo>
                    <a:pt x="414647" y="443536"/>
                  </a:lnTo>
                  <a:lnTo>
                    <a:pt x="412821" y="491617"/>
                  </a:lnTo>
                  <a:lnTo>
                    <a:pt x="410558" y="540337"/>
                  </a:lnTo>
                  <a:lnTo>
                    <a:pt x="407845" y="589696"/>
                  </a:lnTo>
                  <a:lnTo>
                    <a:pt x="404673" y="639693"/>
                  </a:lnTo>
                  <a:lnTo>
                    <a:pt x="401004" y="690624"/>
                  </a:lnTo>
                  <a:lnTo>
                    <a:pt x="396900" y="741607"/>
                  </a:lnTo>
                  <a:lnTo>
                    <a:pt x="392277" y="793524"/>
                  </a:lnTo>
                  <a:lnTo>
                    <a:pt x="387148" y="846082"/>
                  </a:lnTo>
                  <a:lnTo>
                    <a:pt x="381611" y="898266"/>
                  </a:lnTo>
                  <a:lnTo>
                    <a:pt x="382019" y="897805"/>
                  </a:lnTo>
                  <a:lnTo>
                    <a:pt x="385497" y="897805"/>
                  </a:lnTo>
                  <a:lnTo>
                    <a:pt x="391030" y="845694"/>
                  </a:lnTo>
                  <a:lnTo>
                    <a:pt x="396149" y="793168"/>
                  </a:lnTo>
                  <a:lnTo>
                    <a:pt x="400763" y="741282"/>
                  </a:lnTo>
                  <a:lnTo>
                    <a:pt x="404883" y="690037"/>
                  </a:lnTo>
                  <a:lnTo>
                    <a:pt x="408521" y="639432"/>
                  </a:lnTo>
                  <a:lnTo>
                    <a:pt x="411687" y="589466"/>
                  </a:lnTo>
                  <a:lnTo>
                    <a:pt x="414394" y="540140"/>
                  </a:lnTo>
                  <a:lnTo>
                    <a:pt x="416698" y="490260"/>
                  </a:lnTo>
                  <a:lnTo>
                    <a:pt x="418476" y="443403"/>
                  </a:lnTo>
                  <a:lnTo>
                    <a:pt x="419873" y="395992"/>
                  </a:lnTo>
                  <a:lnTo>
                    <a:pt x="420857" y="349219"/>
                  </a:lnTo>
                  <a:lnTo>
                    <a:pt x="421439" y="303083"/>
                  </a:lnTo>
                  <a:lnTo>
                    <a:pt x="421631" y="257583"/>
                  </a:lnTo>
                  <a:lnTo>
                    <a:pt x="421401" y="207920"/>
                  </a:lnTo>
                  <a:lnTo>
                    <a:pt x="420722" y="159035"/>
                  </a:lnTo>
                  <a:lnTo>
                    <a:pt x="419609" y="110928"/>
                  </a:lnTo>
                  <a:lnTo>
                    <a:pt x="417995" y="61610"/>
                  </a:lnTo>
                  <a:lnTo>
                    <a:pt x="416148" y="17140"/>
                  </a:lnTo>
                  <a:close/>
                </a:path>
                <a:path w="421639" h="1075690">
                  <a:moveTo>
                    <a:pt x="8988" y="2973"/>
                  </a:moveTo>
                  <a:lnTo>
                    <a:pt x="6209" y="2973"/>
                  </a:lnTo>
                  <a:lnTo>
                    <a:pt x="6293" y="5964"/>
                  </a:lnTo>
                  <a:lnTo>
                    <a:pt x="50999" y="25149"/>
                  </a:lnTo>
                  <a:lnTo>
                    <a:pt x="98837" y="41952"/>
                  </a:lnTo>
                  <a:lnTo>
                    <a:pt x="146784" y="54630"/>
                  </a:lnTo>
                  <a:lnTo>
                    <a:pt x="194610" y="62638"/>
                  </a:lnTo>
                  <a:lnTo>
                    <a:pt x="242086" y="65432"/>
                  </a:lnTo>
                  <a:lnTo>
                    <a:pt x="286680" y="62748"/>
                  </a:lnTo>
                  <a:lnTo>
                    <a:pt x="292646" y="61610"/>
                  </a:lnTo>
                  <a:lnTo>
                    <a:pt x="242086" y="61610"/>
                  </a:lnTo>
                  <a:lnTo>
                    <a:pt x="195043" y="58844"/>
                  </a:lnTo>
                  <a:lnTo>
                    <a:pt x="147590" y="50899"/>
                  </a:lnTo>
                  <a:lnTo>
                    <a:pt x="99960" y="38308"/>
                  </a:lnTo>
                  <a:lnTo>
                    <a:pt x="52389" y="21600"/>
                  </a:lnTo>
                  <a:lnTo>
                    <a:pt x="8988" y="2973"/>
                  </a:lnTo>
                  <a:close/>
                </a:path>
                <a:path w="421639" h="1075690">
                  <a:moveTo>
                    <a:pt x="415997" y="13863"/>
                  </a:moveTo>
                  <a:lnTo>
                    <a:pt x="371983" y="36360"/>
                  </a:lnTo>
                  <a:lnTo>
                    <a:pt x="329575" y="50694"/>
                  </a:lnTo>
                  <a:lnTo>
                    <a:pt x="286214" y="58958"/>
                  </a:lnTo>
                  <a:lnTo>
                    <a:pt x="242086" y="61610"/>
                  </a:lnTo>
                  <a:lnTo>
                    <a:pt x="292646" y="61610"/>
                  </a:lnTo>
                  <a:lnTo>
                    <a:pt x="330542" y="54385"/>
                  </a:lnTo>
                  <a:lnTo>
                    <a:pt x="373457" y="39882"/>
                  </a:lnTo>
                  <a:lnTo>
                    <a:pt x="412455" y="20168"/>
                  </a:lnTo>
                  <a:lnTo>
                    <a:pt x="412332" y="17224"/>
                  </a:lnTo>
                  <a:lnTo>
                    <a:pt x="414238" y="17140"/>
                  </a:lnTo>
                  <a:lnTo>
                    <a:pt x="416148" y="17140"/>
                  </a:lnTo>
                  <a:lnTo>
                    <a:pt x="415997" y="13863"/>
                  </a:lnTo>
                  <a:close/>
                </a:path>
                <a:path w="421639" h="1075690">
                  <a:moveTo>
                    <a:pt x="414238" y="17140"/>
                  </a:moveTo>
                  <a:lnTo>
                    <a:pt x="412332" y="17224"/>
                  </a:lnTo>
                  <a:lnTo>
                    <a:pt x="412455" y="20168"/>
                  </a:lnTo>
                  <a:lnTo>
                    <a:pt x="415212" y="18774"/>
                  </a:lnTo>
                  <a:lnTo>
                    <a:pt x="414238" y="17140"/>
                  </a:lnTo>
                  <a:close/>
                </a:path>
                <a:path w="421639" h="1075690">
                  <a:moveTo>
                    <a:pt x="6209" y="2973"/>
                  </a:moveTo>
                  <a:lnTo>
                    <a:pt x="4303" y="3036"/>
                  </a:lnTo>
                  <a:lnTo>
                    <a:pt x="3497" y="4764"/>
                  </a:lnTo>
                  <a:lnTo>
                    <a:pt x="6293" y="5964"/>
                  </a:lnTo>
                  <a:lnTo>
                    <a:pt x="6209" y="2973"/>
                  </a:lnTo>
                  <a:close/>
                </a:path>
                <a:path w="421639" h="1075690">
                  <a:moveTo>
                    <a:pt x="2303" y="0"/>
                  </a:moveTo>
                  <a:lnTo>
                    <a:pt x="2397" y="3099"/>
                  </a:lnTo>
                  <a:lnTo>
                    <a:pt x="6209" y="2973"/>
                  </a:lnTo>
                  <a:lnTo>
                    <a:pt x="8988" y="2973"/>
                  </a:lnTo>
                  <a:lnTo>
                    <a:pt x="5109" y="1308"/>
                  </a:lnTo>
                  <a:lnTo>
                    <a:pt x="2303" y="0"/>
                  </a:lnTo>
                  <a:close/>
                </a:path>
              </a:pathLst>
            </a:custGeom>
            <a:solidFill>
              <a:srgbClr val="BFB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592234" y="8868342"/>
              <a:ext cx="414020" cy="149860"/>
            </a:xfrm>
            <a:custGeom>
              <a:avLst/>
              <a:gdLst/>
              <a:ahLst/>
              <a:cxnLst/>
              <a:rect l="l" t="t" r="r" b="b"/>
              <a:pathLst>
                <a:path w="414019" h="149859">
                  <a:moveTo>
                    <a:pt x="0" y="0"/>
                  </a:moveTo>
                  <a:lnTo>
                    <a:pt x="2209" y="86217"/>
                  </a:lnTo>
                  <a:lnTo>
                    <a:pt x="44469" y="108816"/>
                  </a:lnTo>
                  <a:lnTo>
                    <a:pt x="87749" y="126452"/>
                  </a:lnTo>
                  <a:lnTo>
                    <a:pt x="131981" y="139114"/>
                  </a:lnTo>
                  <a:lnTo>
                    <a:pt x="177096" y="146791"/>
                  </a:lnTo>
                  <a:lnTo>
                    <a:pt x="223023" y="149473"/>
                  </a:lnTo>
                  <a:lnTo>
                    <a:pt x="269695" y="147149"/>
                  </a:lnTo>
                  <a:lnTo>
                    <a:pt x="317042" y="139809"/>
                  </a:lnTo>
                  <a:lnTo>
                    <a:pt x="364995" y="127442"/>
                  </a:lnTo>
                  <a:lnTo>
                    <a:pt x="413484" y="110038"/>
                  </a:lnTo>
                  <a:lnTo>
                    <a:pt x="411933" y="61606"/>
                  </a:lnTo>
                  <a:lnTo>
                    <a:pt x="409935" y="14093"/>
                  </a:lnTo>
                  <a:lnTo>
                    <a:pt x="367198" y="35586"/>
                  </a:lnTo>
                  <a:lnTo>
                    <a:pt x="323254" y="50139"/>
                  </a:lnTo>
                  <a:lnTo>
                    <a:pt x="278320" y="58256"/>
                  </a:lnTo>
                  <a:lnTo>
                    <a:pt x="232611" y="60441"/>
                  </a:lnTo>
                  <a:lnTo>
                    <a:pt x="186343" y="57197"/>
                  </a:lnTo>
                  <a:lnTo>
                    <a:pt x="139732" y="49027"/>
                  </a:lnTo>
                  <a:lnTo>
                    <a:pt x="92994" y="36435"/>
                  </a:lnTo>
                  <a:lnTo>
                    <a:pt x="46345" y="199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4D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596059" y="9045113"/>
              <a:ext cx="411480" cy="126364"/>
            </a:xfrm>
            <a:custGeom>
              <a:avLst/>
              <a:gdLst/>
              <a:ahLst/>
              <a:cxnLst/>
              <a:rect l="l" t="t" r="r" b="b"/>
              <a:pathLst>
                <a:path w="411480" h="126365">
                  <a:moveTo>
                    <a:pt x="0" y="0"/>
                  </a:moveTo>
                  <a:lnTo>
                    <a:pt x="429" y="46825"/>
                  </a:lnTo>
                  <a:lnTo>
                    <a:pt x="46090" y="71077"/>
                  </a:lnTo>
                  <a:lnTo>
                    <a:pt x="94163" y="92029"/>
                  </a:lnTo>
                  <a:lnTo>
                    <a:pt x="143613" y="108797"/>
                  </a:lnTo>
                  <a:lnTo>
                    <a:pt x="193406" y="120501"/>
                  </a:lnTo>
                  <a:lnTo>
                    <a:pt x="242508" y="126257"/>
                  </a:lnTo>
                  <a:lnTo>
                    <a:pt x="289884" y="125184"/>
                  </a:lnTo>
                  <a:lnTo>
                    <a:pt x="334501" y="116399"/>
                  </a:lnTo>
                  <a:lnTo>
                    <a:pt x="375323" y="99020"/>
                  </a:lnTo>
                  <a:lnTo>
                    <a:pt x="411317" y="72165"/>
                  </a:lnTo>
                  <a:lnTo>
                    <a:pt x="411118" y="16879"/>
                  </a:lnTo>
                  <a:lnTo>
                    <a:pt x="363432" y="31710"/>
                  </a:lnTo>
                  <a:lnTo>
                    <a:pt x="316060" y="42354"/>
                  </a:lnTo>
                  <a:lnTo>
                    <a:pt x="269084" y="48813"/>
                  </a:lnTo>
                  <a:lnTo>
                    <a:pt x="222583" y="51094"/>
                  </a:lnTo>
                  <a:lnTo>
                    <a:pt x="176636" y="49202"/>
                  </a:lnTo>
                  <a:lnTo>
                    <a:pt x="131325" y="43141"/>
                  </a:lnTo>
                  <a:lnTo>
                    <a:pt x="86728" y="32917"/>
                  </a:lnTo>
                  <a:lnTo>
                    <a:pt x="42926" y="185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AA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422892" y="7215574"/>
              <a:ext cx="828040" cy="2560320"/>
            </a:xfrm>
            <a:custGeom>
              <a:avLst/>
              <a:gdLst/>
              <a:ahLst/>
              <a:cxnLst/>
              <a:rect l="l" t="t" r="r" b="b"/>
              <a:pathLst>
                <a:path w="828039" h="2560320">
                  <a:moveTo>
                    <a:pt x="311142" y="0"/>
                  </a:moveTo>
                  <a:lnTo>
                    <a:pt x="0" y="100405"/>
                  </a:lnTo>
                  <a:lnTo>
                    <a:pt x="365344" y="404049"/>
                  </a:lnTo>
                  <a:lnTo>
                    <a:pt x="514310" y="723720"/>
                  </a:lnTo>
                  <a:lnTo>
                    <a:pt x="471362" y="1256029"/>
                  </a:lnTo>
                  <a:lnTo>
                    <a:pt x="260965" y="2197587"/>
                  </a:lnTo>
                  <a:lnTo>
                    <a:pt x="266610" y="2454573"/>
                  </a:lnTo>
                  <a:lnTo>
                    <a:pt x="306122" y="2560101"/>
                  </a:lnTo>
                  <a:lnTo>
                    <a:pt x="413370" y="2532048"/>
                  </a:lnTo>
                  <a:lnTo>
                    <a:pt x="622221" y="2388293"/>
                  </a:lnTo>
                  <a:lnTo>
                    <a:pt x="770228" y="1695263"/>
                  </a:lnTo>
                  <a:lnTo>
                    <a:pt x="827923" y="1284462"/>
                  </a:lnTo>
                  <a:lnTo>
                    <a:pt x="802833" y="994079"/>
                  </a:lnTo>
                  <a:lnTo>
                    <a:pt x="702481" y="662304"/>
                  </a:lnTo>
                  <a:lnTo>
                    <a:pt x="565112" y="330196"/>
                  </a:lnTo>
                  <a:lnTo>
                    <a:pt x="439058" y="127931"/>
                  </a:lnTo>
                  <a:lnTo>
                    <a:pt x="346881" y="27277"/>
                  </a:lnTo>
                  <a:lnTo>
                    <a:pt x="311142" y="0"/>
                  </a:lnTo>
                  <a:close/>
                </a:path>
              </a:pathLst>
            </a:custGeom>
            <a:solidFill>
              <a:srgbClr val="F4D9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683860" y="8706123"/>
              <a:ext cx="488950" cy="978535"/>
            </a:xfrm>
            <a:custGeom>
              <a:avLst/>
              <a:gdLst/>
              <a:ahLst/>
              <a:cxnLst/>
              <a:rect l="l" t="t" r="r" b="b"/>
              <a:pathLst>
                <a:path w="488950" h="978534">
                  <a:moveTo>
                    <a:pt x="112279" y="0"/>
                  </a:moveTo>
                  <a:lnTo>
                    <a:pt x="108801" y="44788"/>
                  </a:lnTo>
                  <a:lnTo>
                    <a:pt x="104691" y="90428"/>
                  </a:lnTo>
                  <a:lnTo>
                    <a:pt x="99933" y="136925"/>
                  </a:lnTo>
                  <a:lnTo>
                    <a:pt x="94511" y="184288"/>
                  </a:lnTo>
                  <a:lnTo>
                    <a:pt x="88406" y="232522"/>
                  </a:lnTo>
                  <a:lnTo>
                    <a:pt x="81603" y="281635"/>
                  </a:lnTo>
                  <a:lnTo>
                    <a:pt x="74084" y="331635"/>
                  </a:lnTo>
                  <a:lnTo>
                    <a:pt x="65832" y="382527"/>
                  </a:lnTo>
                  <a:lnTo>
                    <a:pt x="56832" y="434320"/>
                  </a:lnTo>
                  <a:lnTo>
                    <a:pt x="47065" y="487020"/>
                  </a:lnTo>
                  <a:lnTo>
                    <a:pt x="36515" y="540635"/>
                  </a:lnTo>
                  <a:lnTo>
                    <a:pt x="25166" y="595171"/>
                  </a:lnTo>
                  <a:lnTo>
                    <a:pt x="12999" y="650635"/>
                  </a:lnTo>
                  <a:lnTo>
                    <a:pt x="0" y="707036"/>
                  </a:lnTo>
                  <a:lnTo>
                    <a:pt x="5644" y="773517"/>
                  </a:lnTo>
                  <a:lnTo>
                    <a:pt x="45157" y="900212"/>
                  </a:lnTo>
                  <a:lnTo>
                    <a:pt x="152404" y="977995"/>
                  </a:lnTo>
                  <a:lnTo>
                    <a:pt x="361256" y="897742"/>
                  </a:lnTo>
                  <a:lnTo>
                    <a:pt x="375873" y="827053"/>
                  </a:lnTo>
                  <a:lnTo>
                    <a:pt x="410864" y="638060"/>
                  </a:lnTo>
                  <a:lnTo>
                    <a:pt x="452934" y="365369"/>
                  </a:lnTo>
                  <a:lnTo>
                    <a:pt x="488791" y="43590"/>
                  </a:lnTo>
                  <a:lnTo>
                    <a:pt x="443866" y="64076"/>
                  </a:lnTo>
                  <a:lnTo>
                    <a:pt x="397421" y="75832"/>
                  </a:lnTo>
                  <a:lnTo>
                    <a:pt x="349910" y="79517"/>
                  </a:lnTo>
                  <a:lnTo>
                    <a:pt x="301787" y="75793"/>
                  </a:lnTo>
                  <a:lnTo>
                    <a:pt x="253509" y="65319"/>
                  </a:lnTo>
                  <a:lnTo>
                    <a:pt x="205528" y="48755"/>
                  </a:lnTo>
                  <a:lnTo>
                    <a:pt x="158300" y="26762"/>
                  </a:lnTo>
                  <a:lnTo>
                    <a:pt x="112279" y="0"/>
                  </a:lnTo>
                  <a:close/>
                </a:path>
              </a:pathLst>
            </a:custGeom>
            <a:solidFill>
              <a:srgbClr val="F3F4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681944" y="8702782"/>
              <a:ext cx="493395" cy="984250"/>
            </a:xfrm>
            <a:custGeom>
              <a:avLst/>
              <a:gdLst/>
              <a:ahLst/>
              <a:cxnLst/>
              <a:rect l="l" t="t" r="r" b="b"/>
              <a:pathLst>
                <a:path w="493395" h="984250">
                  <a:moveTo>
                    <a:pt x="112530" y="0"/>
                  </a:moveTo>
                  <a:lnTo>
                    <a:pt x="108766" y="48584"/>
                  </a:lnTo>
                  <a:lnTo>
                    <a:pt x="104676" y="93952"/>
                  </a:lnTo>
                  <a:lnTo>
                    <a:pt x="99910" y="140473"/>
                  </a:lnTo>
                  <a:lnTo>
                    <a:pt x="94478" y="187858"/>
                  </a:lnTo>
                  <a:lnTo>
                    <a:pt x="88364" y="236115"/>
                  </a:lnTo>
                  <a:lnTo>
                    <a:pt x="81551" y="285250"/>
                  </a:lnTo>
                  <a:lnTo>
                    <a:pt x="74021" y="335271"/>
                  </a:lnTo>
                  <a:lnTo>
                    <a:pt x="65759" y="386184"/>
                  </a:lnTo>
                  <a:lnTo>
                    <a:pt x="56746" y="437998"/>
                  </a:lnTo>
                  <a:lnTo>
                    <a:pt x="47106" y="490008"/>
                  </a:lnTo>
                  <a:lnTo>
                    <a:pt x="36560" y="543602"/>
                  </a:lnTo>
                  <a:lnTo>
                    <a:pt x="25213" y="598119"/>
                  </a:lnTo>
                  <a:lnTo>
                    <a:pt x="13049" y="653565"/>
                  </a:lnTo>
                  <a:lnTo>
                    <a:pt x="0" y="710156"/>
                  </a:lnTo>
                  <a:lnTo>
                    <a:pt x="333" y="722143"/>
                  </a:lnTo>
                  <a:lnTo>
                    <a:pt x="8933" y="796742"/>
                  </a:lnTo>
                  <a:lnTo>
                    <a:pt x="21182" y="846864"/>
                  </a:lnTo>
                  <a:lnTo>
                    <a:pt x="41413" y="897086"/>
                  </a:lnTo>
                  <a:lnTo>
                    <a:pt x="71704" y="941049"/>
                  </a:lnTo>
                  <a:lnTo>
                    <a:pt x="114162" y="972272"/>
                  </a:lnTo>
                  <a:lnTo>
                    <a:pt x="170654" y="984137"/>
                  </a:lnTo>
                  <a:lnTo>
                    <a:pt x="204332" y="980315"/>
                  </a:lnTo>
                  <a:lnTo>
                    <a:pt x="170654" y="980315"/>
                  </a:lnTo>
                  <a:lnTo>
                    <a:pt x="141351" y="977304"/>
                  </a:lnTo>
                  <a:lnTo>
                    <a:pt x="93560" y="955606"/>
                  </a:lnTo>
                  <a:lnTo>
                    <a:pt x="51244" y="906973"/>
                  </a:lnTo>
                  <a:lnTo>
                    <a:pt x="33720" y="870949"/>
                  </a:lnTo>
                  <a:lnTo>
                    <a:pt x="21133" y="833077"/>
                  </a:lnTo>
                  <a:lnTo>
                    <a:pt x="9760" y="778692"/>
                  </a:lnTo>
                  <a:lnTo>
                    <a:pt x="4931" y="735328"/>
                  </a:lnTo>
                  <a:lnTo>
                    <a:pt x="3769" y="710816"/>
                  </a:lnTo>
                  <a:lnTo>
                    <a:pt x="1916" y="710376"/>
                  </a:lnTo>
                  <a:lnTo>
                    <a:pt x="3870" y="710376"/>
                  </a:lnTo>
                  <a:lnTo>
                    <a:pt x="16775" y="654395"/>
                  </a:lnTo>
                  <a:lnTo>
                    <a:pt x="28947" y="598910"/>
                  </a:lnTo>
                  <a:lnTo>
                    <a:pt x="40302" y="544354"/>
                  </a:lnTo>
                  <a:lnTo>
                    <a:pt x="50857" y="490719"/>
                  </a:lnTo>
                  <a:lnTo>
                    <a:pt x="60744" y="437328"/>
                  </a:lnTo>
                  <a:lnTo>
                    <a:pt x="69734" y="385556"/>
                  </a:lnTo>
                  <a:lnTo>
                    <a:pt x="77975" y="334684"/>
                  </a:lnTo>
                  <a:lnTo>
                    <a:pt x="85485" y="284706"/>
                  </a:lnTo>
                  <a:lnTo>
                    <a:pt x="92279" y="235615"/>
                  </a:lnTo>
                  <a:lnTo>
                    <a:pt x="98375" y="187403"/>
                  </a:lnTo>
                  <a:lnTo>
                    <a:pt x="103790" y="140062"/>
                  </a:lnTo>
                  <a:lnTo>
                    <a:pt x="108541" y="93587"/>
                  </a:lnTo>
                  <a:lnTo>
                    <a:pt x="112594" y="48584"/>
                  </a:lnTo>
                  <a:lnTo>
                    <a:pt x="115865" y="6509"/>
                  </a:lnTo>
                  <a:lnTo>
                    <a:pt x="113169" y="4942"/>
                  </a:lnTo>
                  <a:lnTo>
                    <a:pt x="114195" y="3340"/>
                  </a:lnTo>
                  <a:lnTo>
                    <a:pt x="118005" y="3340"/>
                  </a:lnTo>
                  <a:lnTo>
                    <a:pt x="115232" y="1727"/>
                  </a:lnTo>
                  <a:lnTo>
                    <a:pt x="112530" y="0"/>
                  </a:lnTo>
                  <a:close/>
                </a:path>
                <a:path w="493395" h="984250">
                  <a:moveTo>
                    <a:pt x="361475" y="899914"/>
                  </a:moveTo>
                  <a:lnTo>
                    <a:pt x="304843" y="936770"/>
                  </a:lnTo>
                  <a:lnTo>
                    <a:pt x="254115" y="961807"/>
                  </a:lnTo>
                  <a:lnTo>
                    <a:pt x="209508" y="975902"/>
                  </a:lnTo>
                  <a:lnTo>
                    <a:pt x="170654" y="980315"/>
                  </a:lnTo>
                  <a:lnTo>
                    <a:pt x="204332" y="980315"/>
                  </a:lnTo>
                  <a:lnTo>
                    <a:pt x="255548" y="965350"/>
                  </a:lnTo>
                  <a:lnTo>
                    <a:pt x="306741" y="940081"/>
                  </a:lnTo>
                  <a:lnTo>
                    <a:pt x="364292" y="902632"/>
                  </a:lnTo>
                  <a:lnTo>
                    <a:pt x="365124" y="901082"/>
                  </a:lnTo>
                  <a:lnTo>
                    <a:pt x="363172" y="901082"/>
                  </a:lnTo>
                  <a:lnTo>
                    <a:pt x="361308" y="900674"/>
                  </a:lnTo>
                  <a:lnTo>
                    <a:pt x="361475" y="899914"/>
                  </a:lnTo>
                  <a:close/>
                </a:path>
                <a:path w="493395" h="984250">
                  <a:moveTo>
                    <a:pt x="362062" y="899532"/>
                  </a:moveTo>
                  <a:lnTo>
                    <a:pt x="361475" y="899914"/>
                  </a:lnTo>
                  <a:lnTo>
                    <a:pt x="361308" y="900674"/>
                  </a:lnTo>
                  <a:lnTo>
                    <a:pt x="363172" y="901082"/>
                  </a:lnTo>
                  <a:lnTo>
                    <a:pt x="362062" y="899532"/>
                  </a:lnTo>
                  <a:close/>
                </a:path>
                <a:path w="493395" h="984250">
                  <a:moveTo>
                    <a:pt x="365465" y="899532"/>
                  </a:moveTo>
                  <a:lnTo>
                    <a:pt x="362062" y="899532"/>
                  </a:lnTo>
                  <a:lnTo>
                    <a:pt x="363172" y="901082"/>
                  </a:lnTo>
                  <a:lnTo>
                    <a:pt x="365124" y="901082"/>
                  </a:lnTo>
                  <a:lnTo>
                    <a:pt x="365465" y="899532"/>
                  </a:lnTo>
                  <a:close/>
                </a:path>
                <a:path w="493395" h="984250">
                  <a:moveTo>
                    <a:pt x="492916" y="43475"/>
                  </a:moveTo>
                  <a:lnTo>
                    <a:pt x="489765" y="45265"/>
                  </a:lnTo>
                  <a:lnTo>
                    <a:pt x="491649" y="48584"/>
                  </a:lnTo>
                  <a:lnTo>
                    <a:pt x="488513" y="50102"/>
                  </a:lnTo>
                  <a:lnTo>
                    <a:pt x="483832" y="102322"/>
                  </a:lnTo>
                  <a:lnTo>
                    <a:pt x="478371" y="157310"/>
                  </a:lnTo>
                  <a:lnTo>
                    <a:pt x="472493" y="211578"/>
                  </a:lnTo>
                  <a:lnTo>
                    <a:pt x="466257" y="264964"/>
                  </a:lnTo>
                  <a:lnTo>
                    <a:pt x="459726" y="317309"/>
                  </a:lnTo>
                  <a:lnTo>
                    <a:pt x="452961" y="368452"/>
                  </a:lnTo>
                  <a:lnTo>
                    <a:pt x="446023" y="418232"/>
                  </a:lnTo>
                  <a:lnTo>
                    <a:pt x="438974" y="466489"/>
                  </a:lnTo>
                  <a:lnTo>
                    <a:pt x="431876" y="513062"/>
                  </a:lnTo>
                  <a:lnTo>
                    <a:pt x="424789" y="557792"/>
                  </a:lnTo>
                  <a:lnTo>
                    <a:pt x="417776" y="600518"/>
                  </a:lnTo>
                  <a:lnTo>
                    <a:pt x="410898" y="641079"/>
                  </a:lnTo>
                  <a:lnTo>
                    <a:pt x="400970" y="697510"/>
                  </a:lnTo>
                  <a:lnTo>
                    <a:pt x="391696" y="748173"/>
                  </a:lnTo>
                  <a:lnTo>
                    <a:pt x="383279" y="792526"/>
                  </a:lnTo>
                  <a:lnTo>
                    <a:pt x="375925" y="830027"/>
                  </a:lnTo>
                  <a:lnTo>
                    <a:pt x="367315" y="872357"/>
                  </a:lnTo>
                  <a:lnTo>
                    <a:pt x="361475" y="899914"/>
                  </a:lnTo>
                  <a:lnTo>
                    <a:pt x="362062" y="899532"/>
                  </a:lnTo>
                  <a:lnTo>
                    <a:pt x="365465" y="899532"/>
                  </a:lnTo>
                  <a:lnTo>
                    <a:pt x="368543" y="885145"/>
                  </a:lnTo>
                  <a:lnTo>
                    <a:pt x="378112" y="838541"/>
                  </a:lnTo>
                  <a:lnTo>
                    <a:pt x="392366" y="765284"/>
                  </a:lnTo>
                  <a:lnTo>
                    <a:pt x="400817" y="719788"/>
                  </a:lnTo>
                  <a:lnTo>
                    <a:pt x="409920" y="668980"/>
                  </a:lnTo>
                  <a:lnTo>
                    <a:pt x="419502" y="613313"/>
                  </a:lnTo>
                  <a:lnTo>
                    <a:pt x="429390" y="553236"/>
                  </a:lnTo>
                  <a:lnTo>
                    <a:pt x="439410" y="489200"/>
                  </a:lnTo>
                  <a:lnTo>
                    <a:pt x="449389" y="421656"/>
                  </a:lnTo>
                  <a:lnTo>
                    <a:pt x="459154" y="351054"/>
                  </a:lnTo>
                  <a:lnTo>
                    <a:pt x="468532" y="277846"/>
                  </a:lnTo>
                  <a:lnTo>
                    <a:pt x="477350" y="202481"/>
                  </a:lnTo>
                  <a:lnTo>
                    <a:pt x="485435" y="125411"/>
                  </a:lnTo>
                  <a:lnTo>
                    <a:pt x="492766" y="45265"/>
                  </a:lnTo>
                  <a:lnTo>
                    <a:pt x="492916" y="43475"/>
                  </a:lnTo>
                  <a:close/>
                </a:path>
                <a:path w="493395" h="984250">
                  <a:moveTo>
                    <a:pt x="3821" y="710376"/>
                  </a:moveTo>
                  <a:lnTo>
                    <a:pt x="1916" y="710376"/>
                  </a:lnTo>
                  <a:lnTo>
                    <a:pt x="3769" y="710816"/>
                  </a:lnTo>
                  <a:lnTo>
                    <a:pt x="3821" y="710376"/>
                  </a:lnTo>
                  <a:close/>
                </a:path>
                <a:path w="493395" h="984250">
                  <a:moveTo>
                    <a:pt x="3821" y="710588"/>
                  </a:moveTo>
                  <a:lnTo>
                    <a:pt x="3769" y="710816"/>
                  </a:lnTo>
                  <a:lnTo>
                    <a:pt x="3821" y="710588"/>
                  </a:lnTo>
                  <a:close/>
                </a:path>
                <a:path w="493395" h="984250">
                  <a:moveTo>
                    <a:pt x="3870" y="710376"/>
                  </a:moveTo>
                  <a:lnTo>
                    <a:pt x="3821" y="710588"/>
                  </a:lnTo>
                  <a:lnTo>
                    <a:pt x="3870" y="710376"/>
                  </a:lnTo>
                  <a:close/>
                </a:path>
                <a:path w="493395" h="984250">
                  <a:moveTo>
                    <a:pt x="118005" y="3340"/>
                  </a:moveTo>
                  <a:lnTo>
                    <a:pt x="114195" y="3340"/>
                  </a:lnTo>
                  <a:lnTo>
                    <a:pt x="116101" y="3476"/>
                  </a:lnTo>
                  <a:lnTo>
                    <a:pt x="115865" y="6509"/>
                  </a:lnTo>
                  <a:lnTo>
                    <a:pt x="159495" y="31872"/>
                  </a:lnTo>
                  <a:lnTo>
                    <a:pt x="207061" y="53996"/>
                  </a:lnTo>
                  <a:lnTo>
                    <a:pt x="255412" y="70638"/>
                  </a:lnTo>
                  <a:lnTo>
                    <a:pt x="304096" y="81123"/>
                  </a:lnTo>
                  <a:lnTo>
                    <a:pt x="352659" y="84772"/>
                  </a:lnTo>
                  <a:lnTo>
                    <a:pt x="388387" y="82647"/>
                  </a:lnTo>
                  <a:lnTo>
                    <a:pt x="397500" y="80950"/>
                  </a:lnTo>
                  <a:lnTo>
                    <a:pt x="352659" y="80950"/>
                  </a:lnTo>
                  <a:lnTo>
                    <a:pt x="304655" y="77347"/>
                  </a:lnTo>
                  <a:lnTo>
                    <a:pt x="256446" y="66964"/>
                  </a:lnTo>
                  <a:lnTo>
                    <a:pt x="208497" y="50461"/>
                  </a:lnTo>
                  <a:lnTo>
                    <a:pt x="161271" y="28495"/>
                  </a:lnTo>
                  <a:lnTo>
                    <a:pt x="118005" y="3340"/>
                  </a:lnTo>
                  <a:close/>
                </a:path>
                <a:path w="493395" h="984250">
                  <a:moveTo>
                    <a:pt x="489765" y="45265"/>
                  </a:moveTo>
                  <a:lnTo>
                    <a:pt x="456658" y="61284"/>
                  </a:lnTo>
                  <a:lnTo>
                    <a:pt x="422653" y="72390"/>
                  </a:lnTo>
                  <a:lnTo>
                    <a:pt x="387927" y="78855"/>
                  </a:lnTo>
                  <a:lnTo>
                    <a:pt x="352659" y="80950"/>
                  </a:lnTo>
                  <a:lnTo>
                    <a:pt x="397500" y="80950"/>
                  </a:lnTo>
                  <a:lnTo>
                    <a:pt x="423595" y="76090"/>
                  </a:lnTo>
                  <a:lnTo>
                    <a:pt x="458083" y="64827"/>
                  </a:lnTo>
                  <a:lnTo>
                    <a:pt x="488513" y="50102"/>
                  </a:lnTo>
                  <a:lnTo>
                    <a:pt x="488812" y="46773"/>
                  </a:lnTo>
                  <a:lnTo>
                    <a:pt x="490618" y="46773"/>
                  </a:lnTo>
                  <a:lnTo>
                    <a:pt x="489765" y="45265"/>
                  </a:lnTo>
                  <a:close/>
                </a:path>
                <a:path w="493395" h="984250">
                  <a:moveTo>
                    <a:pt x="488812" y="46773"/>
                  </a:moveTo>
                  <a:lnTo>
                    <a:pt x="488513" y="50102"/>
                  </a:lnTo>
                  <a:lnTo>
                    <a:pt x="491649" y="48584"/>
                  </a:lnTo>
                  <a:lnTo>
                    <a:pt x="490707" y="46930"/>
                  </a:lnTo>
                  <a:lnTo>
                    <a:pt x="488812" y="46773"/>
                  </a:lnTo>
                  <a:close/>
                </a:path>
                <a:path w="493395" h="984250">
                  <a:moveTo>
                    <a:pt x="490618" y="46773"/>
                  </a:moveTo>
                  <a:lnTo>
                    <a:pt x="488812" y="46773"/>
                  </a:lnTo>
                  <a:lnTo>
                    <a:pt x="490707" y="46930"/>
                  </a:lnTo>
                  <a:lnTo>
                    <a:pt x="490618" y="46773"/>
                  </a:lnTo>
                  <a:close/>
                </a:path>
                <a:path w="493395" h="984250">
                  <a:moveTo>
                    <a:pt x="114195" y="3340"/>
                  </a:moveTo>
                  <a:lnTo>
                    <a:pt x="113169" y="4942"/>
                  </a:lnTo>
                  <a:lnTo>
                    <a:pt x="115865" y="6509"/>
                  </a:lnTo>
                  <a:lnTo>
                    <a:pt x="116101" y="3476"/>
                  </a:lnTo>
                  <a:lnTo>
                    <a:pt x="114195" y="3340"/>
                  </a:lnTo>
                  <a:close/>
                </a:path>
              </a:pathLst>
            </a:custGeom>
            <a:solidFill>
              <a:srgbClr val="BFB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786319" y="8706118"/>
              <a:ext cx="386715" cy="182880"/>
            </a:xfrm>
            <a:custGeom>
              <a:avLst/>
              <a:gdLst/>
              <a:ahLst/>
              <a:cxnLst/>
              <a:rect l="l" t="t" r="r" b="b"/>
              <a:pathLst>
                <a:path w="386714" h="182879">
                  <a:moveTo>
                    <a:pt x="9821" y="0"/>
                  </a:moveTo>
                  <a:lnTo>
                    <a:pt x="7724" y="27237"/>
                  </a:lnTo>
                  <a:lnTo>
                    <a:pt x="5350" y="54850"/>
                  </a:lnTo>
                  <a:lnTo>
                    <a:pt x="0" y="110980"/>
                  </a:lnTo>
                  <a:lnTo>
                    <a:pt x="40290" y="136809"/>
                  </a:lnTo>
                  <a:lnTo>
                    <a:pt x="83650" y="156860"/>
                  </a:lnTo>
                  <a:lnTo>
                    <a:pt x="129496" y="171129"/>
                  </a:lnTo>
                  <a:lnTo>
                    <a:pt x="177248" y="179611"/>
                  </a:lnTo>
                  <a:lnTo>
                    <a:pt x="226324" y="182300"/>
                  </a:lnTo>
                  <a:lnTo>
                    <a:pt x="276143" y="179193"/>
                  </a:lnTo>
                  <a:lnTo>
                    <a:pt x="326124" y="170283"/>
                  </a:lnTo>
                  <a:lnTo>
                    <a:pt x="375684" y="155565"/>
                  </a:lnTo>
                  <a:lnTo>
                    <a:pt x="381264" y="99841"/>
                  </a:lnTo>
                  <a:lnTo>
                    <a:pt x="386333" y="43590"/>
                  </a:lnTo>
                  <a:lnTo>
                    <a:pt x="341408" y="64076"/>
                  </a:lnTo>
                  <a:lnTo>
                    <a:pt x="294963" y="75833"/>
                  </a:lnTo>
                  <a:lnTo>
                    <a:pt x="247452" y="79520"/>
                  </a:lnTo>
                  <a:lnTo>
                    <a:pt x="199330" y="75797"/>
                  </a:lnTo>
                  <a:lnTo>
                    <a:pt x="151051" y="65324"/>
                  </a:lnTo>
                  <a:lnTo>
                    <a:pt x="103070" y="48760"/>
                  </a:lnTo>
                  <a:lnTo>
                    <a:pt x="55842" y="26765"/>
                  </a:lnTo>
                  <a:lnTo>
                    <a:pt x="9821" y="0"/>
                  </a:lnTo>
                  <a:close/>
                </a:path>
              </a:pathLst>
            </a:custGeom>
            <a:solidFill>
              <a:srgbClr val="DC4D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768153" y="8904715"/>
              <a:ext cx="384810" cy="127635"/>
            </a:xfrm>
            <a:custGeom>
              <a:avLst/>
              <a:gdLst/>
              <a:ahLst/>
              <a:cxnLst/>
              <a:rect l="l" t="t" r="r" b="b"/>
              <a:pathLst>
                <a:path w="384810" h="127634">
                  <a:moveTo>
                    <a:pt x="8282" y="0"/>
                  </a:moveTo>
                  <a:lnTo>
                    <a:pt x="0" y="62762"/>
                  </a:lnTo>
                  <a:lnTo>
                    <a:pt x="36679" y="84908"/>
                  </a:lnTo>
                  <a:lnTo>
                    <a:pt x="83606" y="105770"/>
                  </a:lnTo>
                  <a:lnTo>
                    <a:pt x="131777" y="119391"/>
                  </a:lnTo>
                  <a:lnTo>
                    <a:pt x="180790" y="126395"/>
                  </a:lnTo>
                  <a:lnTo>
                    <a:pt x="230246" y="127406"/>
                  </a:lnTo>
                  <a:lnTo>
                    <a:pt x="279744" y="123048"/>
                  </a:lnTo>
                  <a:lnTo>
                    <a:pt x="328884" y="113944"/>
                  </a:lnTo>
                  <a:lnTo>
                    <a:pt x="377265" y="100719"/>
                  </a:lnTo>
                  <a:lnTo>
                    <a:pt x="384229" y="43349"/>
                  </a:lnTo>
                  <a:lnTo>
                    <a:pt x="335214" y="54558"/>
                  </a:lnTo>
                  <a:lnTo>
                    <a:pt x="285973" y="60939"/>
                  </a:lnTo>
                  <a:lnTo>
                    <a:pt x="236909" y="62530"/>
                  </a:lnTo>
                  <a:lnTo>
                    <a:pt x="188422" y="59369"/>
                  </a:lnTo>
                  <a:lnTo>
                    <a:pt x="140914" y="51497"/>
                  </a:lnTo>
                  <a:lnTo>
                    <a:pt x="94787" y="38952"/>
                  </a:lnTo>
                  <a:lnTo>
                    <a:pt x="50442" y="21773"/>
                  </a:lnTo>
                  <a:lnTo>
                    <a:pt x="8282" y="0"/>
                  </a:lnTo>
                  <a:close/>
                </a:path>
              </a:pathLst>
            </a:custGeom>
            <a:solidFill>
              <a:srgbClr val="FBAA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523985" y="9324409"/>
              <a:ext cx="2251710" cy="1381125"/>
            </a:xfrm>
            <a:custGeom>
              <a:avLst/>
              <a:gdLst/>
              <a:ahLst/>
              <a:cxnLst/>
              <a:rect l="l" t="t" r="r" b="b"/>
              <a:pathLst>
                <a:path w="2251710" h="1381125">
                  <a:moveTo>
                    <a:pt x="1160145" y="1167257"/>
                  </a:moveTo>
                  <a:lnTo>
                    <a:pt x="1155738" y="1123111"/>
                  </a:lnTo>
                  <a:lnTo>
                    <a:pt x="1145349" y="1080350"/>
                  </a:lnTo>
                  <a:lnTo>
                    <a:pt x="1129728" y="1039152"/>
                  </a:lnTo>
                  <a:lnTo>
                    <a:pt x="1109649" y="999705"/>
                  </a:lnTo>
                  <a:lnTo>
                    <a:pt x="1085875" y="962177"/>
                  </a:lnTo>
                  <a:lnTo>
                    <a:pt x="1059180" y="926744"/>
                  </a:lnTo>
                  <a:lnTo>
                    <a:pt x="1030325" y="893559"/>
                  </a:lnTo>
                  <a:lnTo>
                    <a:pt x="1000074" y="862825"/>
                  </a:lnTo>
                  <a:lnTo>
                    <a:pt x="969200" y="834707"/>
                  </a:lnTo>
                  <a:lnTo>
                    <a:pt x="930173" y="802144"/>
                  </a:lnTo>
                  <a:lnTo>
                    <a:pt x="888238" y="768858"/>
                  </a:lnTo>
                  <a:lnTo>
                    <a:pt x="800874" y="701230"/>
                  </a:lnTo>
                  <a:lnTo>
                    <a:pt x="758037" y="667448"/>
                  </a:lnTo>
                  <a:lnTo>
                    <a:pt x="717511" y="634072"/>
                  </a:lnTo>
                  <a:lnTo>
                    <a:pt x="680605" y="601395"/>
                  </a:lnTo>
                  <a:lnTo>
                    <a:pt x="648614" y="569671"/>
                  </a:lnTo>
                  <a:lnTo>
                    <a:pt x="622846" y="539191"/>
                  </a:lnTo>
                  <a:lnTo>
                    <a:pt x="579145" y="462788"/>
                  </a:lnTo>
                  <a:lnTo>
                    <a:pt x="550443" y="415975"/>
                  </a:lnTo>
                  <a:lnTo>
                    <a:pt x="519696" y="372694"/>
                  </a:lnTo>
                  <a:lnTo>
                    <a:pt x="488124" y="335826"/>
                  </a:lnTo>
                  <a:lnTo>
                    <a:pt x="456920" y="308254"/>
                  </a:lnTo>
                  <a:lnTo>
                    <a:pt x="296710" y="257568"/>
                  </a:lnTo>
                  <a:lnTo>
                    <a:pt x="226009" y="258686"/>
                  </a:lnTo>
                  <a:lnTo>
                    <a:pt x="190715" y="307835"/>
                  </a:lnTo>
                  <a:lnTo>
                    <a:pt x="166395" y="416598"/>
                  </a:lnTo>
                  <a:lnTo>
                    <a:pt x="129146" y="380593"/>
                  </a:lnTo>
                  <a:lnTo>
                    <a:pt x="106451" y="354241"/>
                  </a:lnTo>
                  <a:lnTo>
                    <a:pt x="89052" y="324650"/>
                  </a:lnTo>
                  <a:lnTo>
                    <a:pt x="67703" y="278892"/>
                  </a:lnTo>
                  <a:lnTo>
                    <a:pt x="61429" y="275742"/>
                  </a:lnTo>
                  <a:lnTo>
                    <a:pt x="12496" y="343001"/>
                  </a:lnTo>
                  <a:lnTo>
                    <a:pt x="3124" y="400380"/>
                  </a:lnTo>
                  <a:lnTo>
                    <a:pt x="0" y="450519"/>
                  </a:lnTo>
                  <a:lnTo>
                    <a:pt x="3124" y="521322"/>
                  </a:lnTo>
                  <a:lnTo>
                    <a:pt x="12496" y="640689"/>
                  </a:lnTo>
                  <a:lnTo>
                    <a:pt x="39077" y="700328"/>
                  </a:lnTo>
                  <a:lnTo>
                    <a:pt x="60147" y="736219"/>
                  </a:lnTo>
                  <a:lnTo>
                    <a:pt x="85623" y="775271"/>
                  </a:lnTo>
                  <a:lnTo>
                    <a:pt x="114973" y="816838"/>
                  </a:lnTo>
                  <a:lnTo>
                    <a:pt x="147599" y="860247"/>
                  </a:lnTo>
                  <a:lnTo>
                    <a:pt x="182943" y="904836"/>
                  </a:lnTo>
                  <a:lnTo>
                    <a:pt x="220433" y="949947"/>
                  </a:lnTo>
                  <a:lnTo>
                    <a:pt x="259499" y="994918"/>
                  </a:lnTo>
                  <a:lnTo>
                    <a:pt x="299580" y="1039088"/>
                  </a:lnTo>
                  <a:lnTo>
                    <a:pt x="340093" y="1081798"/>
                  </a:lnTo>
                  <a:lnTo>
                    <a:pt x="380492" y="1122387"/>
                  </a:lnTo>
                  <a:lnTo>
                    <a:pt x="441566" y="1173480"/>
                  </a:lnTo>
                  <a:lnTo>
                    <a:pt x="478891" y="1199502"/>
                  </a:lnTo>
                  <a:lnTo>
                    <a:pt x="519874" y="1225296"/>
                  </a:lnTo>
                  <a:lnTo>
                    <a:pt x="563854" y="1250467"/>
                  </a:lnTo>
                  <a:lnTo>
                    <a:pt x="610184" y="1274572"/>
                  </a:lnTo>
                  <a:lnTo>
                    <a:pt x="658215" y="1297228"/>
                  </a:lnTo>
                  <a:lnTo>
                    <a:pt x="707301" y="1318018"/>
                  </a:lnTo>
                  <a:lnTo>
                    <a:pt x="756767" y="1336535"/>
                  </a:lnTo>
                  <a:lnTo>
                    <a:pt x="805992" y="1352359"/>
                  </a:lnTo>
                  <a:lnTo>
                    <a:pt x="854290" y="1365084"/>
                  </a:lnTo>
                  <a:lnTo>
                    <a:pt x="901039" y="1374317"/>
                  </a:lnTo>
                  <a:lnTo>
                    <a:pt x="945565" y="1379626"/>
                  </a:lnTo>
                  <a:lnTo>
                    <a:pt x="987234" y="1380617"/>
                  </a:lnTo>
                  <a:lnTo>
                    <a:pt x="1025372" y="1376870"/>
                  </a:lnTo>
                  <a:lnTo>
                    <a:pt x="1088504" y="1353527"/>
                  </a:lnTo>
                  <a:lnTo>
                    <a:pt x="1129728" y="1306334"/>
                  </a:lnTo>
                  <a:lnTo>
                    <a:pt x="1147902" y="1259052"/>
                  </a:lnTo>
                  <a:lnTo>
                    <a:pt x="1157782" y="1212634"/>
                  </a:lnTo>
                  <a:lnTo>
                    <a:pt x="1160145" y="1167257"/>
                  </a:lnTo>
                  <a:close/>
                </a:path>
                <a:path w="2251710" h="1381125">
                  <a:moveTo>
                    <a:pt x="2251265" y="846950"/>
                  </a:moveTo>
                  <a:lnTo>
                    <a:pt x="2246947" y="794626"/>
                  </a:lnTo>
                  <a:lnTo>
                    <a:pt x="2235784" y="754761"/>
                  </a:lnTo>
                  <a:lnTo>
                    <a:pt x="2214461" y="715657"/>
                  </a:lnTo>
                  <a:lnTo>
                    <a:pt x="2184755" y="677621"/>
                  </a:lnTo>
                  <a:lnTo>
                    <a:pt x="2148459" y="640880"/>
                  </a:lnTo>
                  <a:lnTo>
                    <a:pt x="2107336" y="605739"/>
                  </a:lnTo>
                  <a:lnTo>
                    <a:pt x="2063165" y="572452"/>
                  </a:lnTo>
                  <a:lnTo>
                    <a:pt x="2017725" y="541286"/>
                  </a:lnTo>
                  <a:lnTo>
                    <a:pt x="1972805" y="512521"/>
                  </a:lnTo>
                  <a:lnTo>
                    <a:pt x="1930171" y="486422"/>
                  </a:lnTo>
                  <a:lnTo>
                    <a:pt x="1891614" y="463270"/>
                  </a:lnTo>
                  <a:lnTo>
                    <a:pt x="1858899" y="443318"/>
                  </a:lnTo>
                  <a:lnTo>
                    <a:pt x="1795399" y="403110"/>
                  </a:lnTo>
                  <a:lnTo>
                    <a:pt x="1752282" y="372643"/>
                  </a:lnTo>
                  <a:lnTo>
                    <a:pt x="1709801" y="336550"/>
                  </a:lnTo>
                  <a:lnTo>
                    <a:pt x="1648180" y="279463"/>
                  </a:lnTo>
                  <a:lnTo>
                    <a:pt x="1647126" y="270471"/>
                  </a:lnTo>
                  <a:lnTo>
                    <a:pt x="1639811" y="247688"/>
                  </a:lnTo>
                  <a:lnTo>
                    <a:pt x="1619948" y="217360"/>
                  </a:lnTo>
                  <a:lnTo>
                    <a:pt x="1581277" y="185801"/>
                  </a:lnTo>
                  <a:lnTo>
                    <a:pt x="1502867" y="141820"/>
                  </a:lnTo>
                  <a:lnTo>
                    <a:pt x="1452003" y="133083"/>
                  </a:lnTo>
                  <a:lnTo>
                    <a:pt x="1406423" y="164909"/>
                  </a:lnTo>
                  <a:lnTo>
                    <a:pt x="1343875" y="242646"/>
                  </a:lnTo>
                  <a:lnTo>
                    <a:pt x="1267815" y="182245"/>
                  </a:lnTo>
                  <a:lnTo>
                    <a:pt x="1223987" y="142938"/>
                  </a:lnTo>
                  <a:lnTo>
                    <a:pt x="1195768" y="107492"/>
                  </a:lnTo>
                  <a:lnTo>
                    <a:pt x="1166520" y="58648"/>
                  </a:lnTo>
                  <a:lnTo>
                    <a:pt x="1179588" y="1714"/>
                  </a:lnTo>
                  <a:lnTo>
                    <a:pt x="1170381" y="0"/>
                  </a:lnTo>
                  <a:lnTo>
                    <a:pt x="1110729" y="11645"/>
                  </a:lnTo>
                  <a:lnTo>
                    <a:pt x="1069555" y="41922"/>
                  </a:lnTo>
                  <a:lnTo>
                    <a:pt x="1024686" y="90424"/>
                  </a:lnTo>
                  <a:lnTo>
                    <a:pt x="999274" y="141084"/>
                  </a:lnTo>
                  <a:lnTo>
                    <a:pt x="983919" y="224955"/>
                  </a:lnTo>
                  <a:lnTo>
                    <a:pt x="969200" y="373075"/>
                  </a:lnTo>
                  <a:lnTo>
                    <a:pt x="979957" y="399110"/>
                  </a:lnTo>
                  <a:lnTo>
                    <a:pt x="1025194" y="475932"/>
                  </a:lnTo>
                  <a:lnTo>
                    <a:pt x="1124381" y="601675"/>
                  </a:lnTo>
                  <a:lnTo>
                    <a:pt x="1296974" y="774471"/>
                  </a:lnTo>
                  <a:lnTo>
                    <a:pt x="1348232" y="818121"/>
                  </a:lnTo>
                  <a:lnTo>
                    <a:pt x="1400314" y="857161"/>
                  </a:lnTo>
                  <a:lnTo>
                    <a:pt x="1452892" y="891794"/>
                  </a:lnTo>
                  <a:lnTo>
                    <a:pt x="1505686" y="922261"/>
                  </a:lnTo>
                  <a:lnTo>
                    <a:pt x="1558378" y="948791"/>
                  </a:lnTo>
                  <a:lnTo>
                    <a:pt x="1610664" y="971638"/>
                  </a:lnTo>
                  <a:lnTo>
                    <a:pt x="1662264" y="991006"/>
                  </a:lnTo>
                  <a:lnTo>
                    <a:pt x="1712849" y="1007148"/>
                  </a:lnTo>
                  <a:lnTo>
                    <a:pt x="1762125" y="1020292"/>
                  </a:lnTo>
                  <a:lnTo>
                    <a:pt x="1809800" y="1030668"/>
                  </a:lnTo>
                  <a:lnTo>
                    <a:pt x="1855558" y="1038517"/>
                  </a:lnTo>
                  <a:lnTo>
                    <a:pt x="1899094" y="1044054"/>
                  </a:lnTo>
                  <a:lnTo>
                    <a:pt x="1940115" y="1047534"/>
                  </a:lnTo>
                  <a:lnTo>
                    <a:pt x="1978329" y="1049159"/>
                  </a:lnTo>
                  <a:lnTo>
                    <a:pt x="2013407" y="1049197"/>
                  </a:lnTo>
                  <a:lnTo>
                    <a:pt x="2045068" y="1047864"/>
                  </a:lnTo>
                  <a:lnTo>
                    <a:pt x="2123541" y="1035837"/>
                  </a:lnTo>
                  <a:lnTo>
                    <a:pt x="2165070" y="1019822"/>
                  </a:lnTo>
                  <a:lnTo>
                    <a:pt x="2197989" y="997470"/>
                  </a:lnTo>
                  <a:lnTo>
                    <a:pt x="2239518" y="934199"/>
                  </a:lnTo>
                  <a:lnTo>
                    <a:pt x="2248916" y="893508"/>
                  </a:lnTo>
                  <a:lnTo>
                    <a:pt x="2251265" y="846950"/>
                  </a:lnTo>
                  <a:close/>
                </a:path>
              </a:pathLst>
            </a:custGeom>
            <a:solidFill>
              <a:srgbClr val="21A7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72243" y="9603949"/>
              <a:ext cx="124467" cy="10378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873132" y="9597750"/>
              <a:ext cx="423545" cy="252729"/>
            </a:xfrm>
            <a:custGeom>
              <a:avLst/>
              <a:gdLst/>
              <a:ahLst/>
              <a:cxnLst/>
              <a:rect l="l" t="t" r="r" b="b"/>
              <a:pathLst>
                <a:path w="423545" h="252729">
                  <a:moveTo>
                    <a:pt x="245395" y="0"/>
                  </a:moveTo>
                  <a:lnTo>
                    <a:pt x="192777" y="4028"/>
                  </a:lnTo>
                  <a:lnTo>
                    <a:pt x="136248" y="19526"/>
                  </a:lnTo>
                  <a:lnTo>
                    <a:pt x="100291" y="38052"/>
                  </a:lnTo>
                  <a:lnTo>
                    <a:pt x="67069" y="61386"/>
                  </a:lnTo>
                  <a:lnTo>
                    <a:pt x="36428" y="88039"/>
                  </a:lnTo>
                  <a:lnTo>
                    <a:pt x="10969" y="121695"/>
                  </a:lnTo>
                  <a:lnTo>
                    <a:pt x="0" y="162497"/>
                  </a:lnTo>
                  <a:lnTo>
                    <a:pt x="5363" y="195026"/>
                  </a:lnTo>
                  <a:lnTo>
                    <a:pt x="23144" y="223794"/>
                  </a:lnTo>
                  <a:lnTo>
                    <a:pt x="49632" y="244331"/>
                  </a:lnTo>
                  <a:lnTo>
                    <a:pt x="81117" y="252170"/>
                  </a:lnTo>
                  <a:lnTo>
                    <a:pt x="91552" y="251282"/>
                  </a:lnTo>
                  <a:lnTo>
                    <a:pt x="140157" y="220262"/>
                  </a:lnTo>
                  <a:lnTo>
                    <a:pt x="156720" y="202314"/>
                  </a:lnTo>
                  <a:lnTo>
                    <a:pt x="173726" y="184878"/>
                  </a:lnTo>
                  <a:lnTo>
                    <a:pt x="219130" y="153906"/>
                  </a:lnTo>
                  <a:lnTo>
                    <a:pt x="273700" y="128202"/>
                  </a:lnTo>
                  <a:lnTo>
                    <a:pt x="322948" y="113708"/>
                  </a:lnTo>
                  <a:lnTo>
                    <a:pt x="365647" y="106569"/>
                  </a:lnTo>
                  <a:lnTo>
                    <a:pt x="387108" y="105483"/>
                  </a:lnTo>
                  <a:lnTo>
                    <a:pt x="417784" y="105483"/>
                  </a:lnTo>
                  <a:lnTo>
                    <a:pt x="375354" y="72081"/>
                  </a:lnTo>
                  <a:lnTo>
                    <a:pt x="336388" y="39374"/>
                  </a:lnTo>
                  <a:lnTo>
                    <a:pt x="309872" y="16018"/>
                  </a:lnTo>
                  <a:lnTo>
                    <a:pt x="299079" y="6167"/>
                  </a:lnTo>
                  <a:lnTo>
                    <a:pt x="299017" y="5204"/>
                  </a:lnTo>
                  <a:lnTo>
                    <a:pt x="298880" y="3779"/>
                  </a:lnTo>
                  <a:lnTo>
                    <a:pt x="285577" y="2164"/>
                  </a:lnTo>
                  <a:lnTo>
                    <a:pt x="272228" y="979"/>
                  </a:lnTo>
                  <a:lnTo>
                    <a:pt x="258834" y="249"/>
                  </a:lnTo>
                  <a:lnTo>
                    <a:pt x="245395" y="0"/>
                  </a:lnTo>
                  <a:close/>
                </a:path>
                <a:path w="423545" h="252729">
                  <a:moveTo>
                    <a:pt x="417784" y="105483"/>
                  </a:moveTo>
                  <a:lnTo>
                    <a:pt x="394668" y="105483"/>
                  </a:lnTo>
                  <a:lnTo>
                    <a:pt x="402092" y="105933"/>
                  </a:lnTo>
                  <a:lnTo>
                    <a:pt x="414123" y="107609"/>
                  </a:lnTo>
                  <a:lnTo>
                    <a:pt x="418783" y="108740"/>
                  </a:lnTo>
                  <a:lnTo>
                    <a:pt x="423463" y="109954"/>
                  </a:lnTo>
                  <a:lnTo>
                    <a:pt x="417784" y="105483"/>
                  </a:lnTo>
                  <a:close/>
                </a:path>
              </a:pathLst>
            </a:custGeom>
            <a:solidFill>
              <a:srgbClr val="274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498630" y="9711815"/>
              <a:ext cx="1169035" cy="658495"/>
            </a:xfrm>
            <a:custGeom>
              <a:avLst/>
              <a:gdLst/>
              <a:ahLst/>
              <a:cxnLst/>
              <a:rect l="l" t="t" r="r" b="b"/>
              <a:pathLst>
                <a:path w="1169035" h="658495">
                  <a:moveTo>
                    <a:pt x="1168697" y="642011"/>
                  </a:moveTo>
                  <a:lnTo>
                    <a:pt x="1152896" y="647283"/>
                  </a:lnTo>
                  <a:lnTo>
                    <a:pt x="1135906" y="651707"/>
                  </a:lnTo>
                  <a:lnTo>
                    <a:pt x="1117721" y="655275"/>
                  </a:lnTo>
                  <a:lnTo>
                    <a:pt x="1098364" y="657979"/>
                  </a:lnTo>
                  <a:lnTo>
                    <a:pt x="1117779" y="655271"/>
                  </a:lnTo>
                  <a:lnTo>
                    <a:pt x="1135945" y="651703"/>
                  </a:lnTo>
                  <a:lnTo>
                    <a:pt x="1152907" y="647282"/>
                  </a:lnTo>
                  <a:lnTo>
                    <a:pt x="1168697" y="642011"/>
                  </a:lnTo>
                  <a:close/>
                </a:path>
                <a:path w="1169035" h="658495">
                  <a:moveTo>
                    <a:pt x="0" y="0"/>
                  </a:moveTo>
                  <a:lnTo>
                    <a:pt x="17835" y="35847"/>
                  </a:lnTo>
                  <a:lnTo>
                    <a:pt x="53524" y="92909"/>
                  </a:lnTo>
                  <a:lnTo>
                    <a:pt x="79740" y="129232"/>
                  </a:lnTo>
                  <a:lnTo>
                    <a:pt x="112430" y="170664"/>
                  </a:lnTo>
                  <a:lnTo>
                    <a:pt x="152266" y="217138"/>
                  </a:lnTo>
                  <a:lnTo>
                    <a:pt x="199918" y="268590"/>
                  </a:lnTo>
                  <a:lnTo>
                    <a:pt x="256056" y="324954"/>
                  </a:lnTo>
                  <a:lnTo>
                    <a:pt x="321351" y="386166"/>
                  </a:lnTo>
                  <a:lnTo>
                    <a:pt x="256069" y="324954"/>
                  </a:lnTo>
                  <a:lnTo>
                    <a:pt x="199941" y="268589"/>
                  </a:lnTo>
                  <a:lnTo>
                    <a:pt x="152296" y="217136"/>
                  </a:lnTo>
                  <a:lnTo>
                    <a:pt x="112463" y="170661"/>
                  </a:lnTo>
                  <a:lnTo>
                    <a:pt x="79773" y="129229"/>
                  </a:lnTo>
                  <a:lnTo>
                    <a:pt x="53555" y="92905"/>
                  </a:lnTo>
                  <a:lnTo>
                    <a:pt x="17855" y="35843"/>
                  </a:lnTo>
                  <a:lnTo>
                    <a:pt x="7032" y="15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52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497154" y="9708265"/>
              <a:ext cx="1278255" cy="666115"/>
            </a:xfrm>
            <a:custGeom>
              <a:avLst/>
              <a:gdLst/>
              <a:ahLst/>
              <a:cxnLst/>
              <a:rect l="l" t="t" r="r" b="b"/>
              <a:pathLst>
                <a:path w="1278254" h="666115">
                  <a:moveTo>
                    <a:pt x="0" y="0"/>
                  </a:moveTo>
                  <a:lnTo>
                    <a:pt x="19334" y="39397"/>
                  </a:lnTo>
                  <a:lnTo>
                    <a:pt x="55035" y="96459"/>
                  </a:lnTo>
                  <a:lnTo>
                    <a:pt x="81252" y="132782"/>
                  </a:lnTo>
                  <a:lnTo>
                    <a:pt x="113942" y="174213"/>
                  </a:lnTo>
                  <a:lnTo>
                    <a:pt x="153774" y="220687"/>
                  </a:lnTo>
                  <a:lnTo>
                    <a:pt x="201418" y="272139"/>
                  </a:lnTo>
                  <a:lnTo>
                    <a:pt x="257546" y="328504"/>
                  </a:lnTo>
                  <a:lnTo>
                    <a:pt x="322827" y="389715"/>
                  </a:lnTo>
                  <a:lnTo>
                    <a:pt x="370287" y="430416"/>
                  </a:lnTo>
                  <a:lnTo>
                    <a:pt x="417452" y="466397"/>
                  </a:lnTo>
                  <a:lnTo>
                    <a:pt x="465082" y="498724"/>
                  </a:lnTo>
                  <a:lnTo>
                    <a:pt x="512950" y="527570"/>
                  </a:lnTo>
                  <a:lnTo>
                    <a:pt x="560830" y="553109"/>
                  </a:lnTo>
                  <a:lnTo>
                    <a:pt x="608497" y="575515"/>
                  </a:lnTo>
                  <a:lnTo>
                    <a:pt x="655724" y="594961"/>
                  </a:lnTo>
                  <a:lnTo>
                    <a:pt x="702286" y="611622"/>
                  </a:lnTo>
                  <a:lnTo>
                    <a:pt x="747956" y="625672"/>
                  </a:lnTo>
                  <a:lnTo>
                    <a:pt x="792509" y="637284"/>
                  </a:lnTo>
                  <a:lnTo>
                    <a:pt x="835718" y="646633"/>
                  </a:lnTo>
                  <a:lnTo>
                    <a:pt x="877358" y="653892"/>
                  </a:lnTo>
                  <a:lnTo>
                    <a:pt x="917203" y="659235"/>
                  </a:lnTo>
                  <a:lnTo>
                    <a:pt x="990603" y="664869"/>
                  </a:lnTo>
                  <a:lnTo>
                    <a:pt x="1023707" y="665508"/>
                  </a:lnTo>
                  <a:lnTo>
                    <a:pt x="1044816" y="665232"/>
                  </a:lnTo>
                  <a:lnTo>
                    <a:pt x="1082954" y="663189"/>
                  </a:lnTo>
                  <a:lnTo>
                    <a:pt x="1137402" y="655253"/>
                  </a:lnTo>
                  <a:lnTo>
                    <a:pt x="1211155" y="624339"/>
                  </a:lnTo>
                  <a:lnTo>
                    <a:pt x="1241642" y="595791"/>
                  </a:lnTo>
                  <a:lnTo>
                    <a:pt x="1262614" y="559896"/>
                  </a:lnTo>
                  <a:lnTo>
                    <a:pt x="1274592" y="516812"/>
                  </a:lnTo>
                  <a:lnTo>
                    <a:pt x="1278097" y="466697"/>
                  </a:lnTo>
                  <a:lnTo>
                    <a:pt x="1246871" y="504826"/>
                  </a:lnTo>
                  <a:lnTo>
                    <a:pt x="1208582" y="534262"/>
                  </a:lnTo>
                  <a:lnTo>
                    <a:pt x="1164362" y="555790"/>
                  </a:lnTo>
                  <a:lnTo>
                    <a:pt x="1115339" y="570195"/>
                  </a:lnTo>
                  <a:lnTo>
                    <a:pt x="1062643" y="578263"/>
                  </a:lnTo>
                  <a:lnTo>
                    <a:pt x="1007403" y="580778"/>
                  </a:lnTo>
                  <a:lnTo>
                    <a:pt x="958911" y="579110"/>
                  </a:lnTo>
                  <a:lnTo>
                    <a:pt x="910092" y="574437"/>
                  </a:lnTo>
                  <a:lnTo>
                    <a:pt x="861659" y="567252"/>
                  </a:lnTo>
                  <a:lnTo>
                    <a:pt x="814322" y="558047"/>
                  </a:lnTo>
                  <a:lnTo>
                    <a:pt x="768791" y="547317"/>
                  </a:lnTo>
                  <a:lnTo>
                    <a:pt x="725778" y="535554"/>
                  </a:lnTo>
                  <a:lnTo>
                    <a:pt x="681071" y="521593"/>
                  </a:lnTo>
                  <a:lnTo>
                    <a:pt x="636455" y="505845"/>
                  </a:lnTo>
                  <a:lnTo>
                    <a:pt x="592041" y="488345"/>
                  </a:lnTo>
                  <a:lnTo>
                    <a:pt x="547940" y="469130"/>
                  </a:lnTo>
                  <a:lnTo>
                    <a:pt x="504265" y="448237"/>
                  </a:lnTo>
                  <a:lnTo>
                    <a:pt x="461127" y="425702"/>
                  </a:lnTo>
                  <a:lnTo>
                    <a:pt x="418638" y="401562"/>
                  </a:lnTo>
                  <a:lnTo>
                    <a:pt x="376909" y="375854"/>
                  </a:lnTo>
                  <a:lnTo>
                    <a:pt x="336053" y="348614"/>
                  </a:lnTo>
                  <a:lnTo>
                    <a:pt x="296179" y="319878"/>
                  </a:lnTo>
                  <a:lnTo>
                    <a:pt x="257401" y="289683"/>
                  </a:lnTo>
                  <a:lnTo>
                    <a:pt x="219830" y="258067"/>
                  </a:lnTo>
                  <a:lnTo>
                    <a:pt x="183577" y="225064"/>
                  </a:lnTo>
                  <a:lnTo>
                    <a:pt x="148754" y="190713"/>
                  </a:lnTo>
                  <a:lnTo>
                    <a:pt x="115473" y="155049"/>
                  </a:lnTo>
                  <a:lnTo>
                    <a:pt x="83846" y="118109"/>
                  </a:lnTo>
                  <a:lnTo>
                    <a:pt x="53983" y="79930"/>
                  </a:lnTo>
                  <a:lnTo>
                    <a:pt x="25997" y="40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4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36188" y="9848108"/>
              <a:ext cx="87986" cy="95326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2533180" y="9815328"/>
              <a:ext cx="1146175" cy="890269"/>
            </a:xfrm>
            <a:custGeom>
              <a:avLst/>
              <a:gdLst/>
              <a:ahLst/>
              <a:cxnLst/>
              <a:rect l="l" t="t" r="r" b="b"/>
              <a:pathLst>
                <a:path w="1146175" h="890270">
                  <a:moveTo>
                    <a:pt x="690892" y="128079"/>
                  </a:moveTo>
                  <a:lnTo>
                    <a:pt x="639622" y="78968"/>
                  </a:lnTo>
                  <a:lnTo>
                    <a:pt x="602983" y="32753"/>
                  </a:lnTo>
                  <a:lnTo>
                    <a:pt x="593090" y="14973"/>
                  </a:lnTo>
                  <a:lnTo>
                    <a:pt x="564527" y="8483"/>
                  </a:lnTo>
                  <a:lnTo>
                    <a:pt x="535787" y="3797"/>
                  </a:lnTo>
                  <a:lnTo>
                    <a:pt x="506831" y="952"/>
                  </a:lnTo>
                  <a:lnTo>
                    <a:pt x="477596" y="0"/>
                  </a:lnTo>
                  <a:lnTo>
                    <a:pt x="455193" y="558"/>
                  </a:lnTo>
                  <a:lnTo>
                    <a:pt x="409727" y="5118"/>
                  </a:lnTo>
                  <a:lnTo>
                    <a:pt x="359168" y="15709"/>
                  </a:lnTo>
                  <a:lnTo>
                    <a:pt x="306489" y="35394"/>
                  </a:lnTo>
                  <a:lnTo>
                    <a:pt x="251231" y="79641"/>
                  </a:lnTo>
                  <a:lnTo>
                    <a:pt x="244144" y="115201"/>
                  </a:lnTo>
                  <a:lnTo>
                    <a:pt x="255066" y="152260"/>
                  </a:lnTo>
                  <a:lnTo>
                    <a:pt x="278587" y="187439"/>
                  </a:lnTo>
                  <a:lnTo>
                    <a:pt x="309105" y="213182"/>
                  </a:lnTo>
                  <a:lnTo>
                    <a:pt x="340728" y="221208"/>
                  </a:lnTo>
                  <a:lnTo>
                    <a:pt x="357543" y="219227"/>
                  </a:lnTo>
                  <a:lnTo>
                    <a:pt x="374700" y="213512"/>
                  </a:lnTo>
                  <a:lnTo>
                    <a:pt x="392188" y="204406"/>
                  </a:lnTo>
                  <a:lnTo>
                    <a:pt x="410057" y="192227"/>
                  </a:lnTo>
                  <a:lnTo>
                    <a:pt x="438721" y="172339"/>
                  </a:lnTo>
                  <a:lnTo>
                    <a:pt x="468503" y="155092"/>
                  </a:lnTo>
                  <a:lnTo>
                    <a:pt x="532218" y="128435"/>
                  </a:lnTo>
                  <a:lnTo>
                    <a:pt x="569620" y="119786"/>
                  </a:lnTo>
                  <a:lnTo>
                    <a:pt x="607352" y="117094"/>
                  </a:lnTo>
                  <a:lnTo>
                    <a:pt x="628345" y="117856"/>
                  </a:lnTo>
                  <a:lnTo>
                    <a:pt x="649300" y="120040"/>
                  </a:lnTo>
                  <a:lnTo>
                    <a:pt x="670166" y="123494"/>
                  </a:lnTo>
                  <a:lnTo>
                    <a:pt x="690892" y="128079"/>
                  </a:lnTo>
                  <a:close/>
                </a:path>
                <a:path w="1146175" h="890270">
                  <a:moveTo>
                    <a:pt x="1145933" y="737908"/>
                  </a:moveTo>
                  <a:lnTo>
                    <a:pt x="1090841" y="784275"/>
                  </a:lnTo>
                  <a:lnTo>
                    <a:pt x="1056779" y="801839"/>
                  </a:lnTo>
                  <a:lnTo>
                    <a:pt x="1018400" y="815416"/>
                  </a:lnTo>
                  <a:lnTo>
                    <a:pt x="976452" y="824077"/>
                  </a:lnTo>
                  <a:lnTo>
                    <a:pt x="933716" y="826820"/>
                  </a:lnTo>
                  <a:lnTo>
                    <a:pt x="887082" y="823887"/>
                  </a:lnTo>
                  <a:lnTo>
                    <a:pt x="840346" y="815657"/>
                  </a:lnTo>
                  <a:lnTo>
                    <a:pt x="793915" y="802970"/>
                  </a:lnTo>
                  <a:lnTo>
                    <a:pt x="748220" y="786650"/>
                  </a:lnTo>
                  <a:lnTo>
                    <a:pt x="703668" y="767524"/>
                  </a:lnTo>
                  <a:lnTo>
                    <a:pt x="660679" y="746442"/>
                  </a:lnTo>
                  <a:lnTo>
                    <a:pt x="619671" y="724242"/>
                  </a:lnTo>
                  <a:lnTo>
                    <a:pt x="581075" y="701738"/>
                  </a:lnTo>
                  <a:lnTo>
                    <a:pt x="541058" y="676998"/>
                  </a:lnTo>
                  <a:lnTo>
                    <a:pt x="500951" y="650697"/>
                  </a:lnTo>
                  <a:lnTo>
                    <a:pt x="460908" y="622884"/>
                  </a:lnTo>
                  <a:lnTo>
                    <a:pt x="421093" y="593610"/>
                  </a:lnTo>
                  <a:lnTo>
                    <a:pt x="381673" y="562902"/>
                  </a:lnTo>
                  <a:lnTo>
                    <a:pt x="342811" y="530821"/>
                  </a:lnTo>
                  <a:lnTo>
                    <a:pt x="304673" y="497420"/>
                  </a:lnTo>
                  <a:lnTo>
                    <a:pt x="267436" y="462724"/>
                  </a:lnTo>
                  <a:lnTo>
                    <a:pt x="231267" y="426783"/>
                  </a:lnTo>
                  <a:lnTo>
                    <a:pt x="196316" y="389648"/>
                  </a:lnTo>
                  <a:lnTo>
                    <a:pt x="162763" y="351370"/>
                  </a:lnTo>
                  <a:lnTo>
                    <a:pt x="130759" y="311988"/>
                  </a:lnTo>
                  <a:lnTo>
                    <a:pt x="100495" y="271538"/>
                  </a:lnTo>
                  <a:lnTo>
                    <a:pt x="72110" y="230085"/>
                  </a:lnTo>
                  <a:lnTo>
                    <a:pt x="45796" y="187655"/>
                  </a:lnTo>
                  <a:lnTo>
                    <a:pt x="21704" y="144310"/>
                  </a:lnTo>
                  <a:lnTo>
                    <a:pt x="0" y="100076"/>
                  </a:lnTo>
                  <a:lnTo>
                    <a:pt x="1219" y="120256"/>
                  </a:lnTo>
                  <a:lnTo>
                    <a:pt x="13804" y="177342"/>
                  </a:lnTo>
                  <a:lnTo>
                    <a:pt x="50939" y="245300"/>
                  </a:lnTo>
                  <a:lnTo>
                    <a:pt x="76428" y="284353"/>
                  </a:lnTo>
                  <a:lnTo>
                    <a:pt x="105778" y="325920"/>
                  </a:lnTo>
                  <a:lnTo>
                    <a:pt x="138404" y="369328"/>
                  </a:lnTo>
                  <a:lnTo>
                    <a:pt x="173748" y="413918"/>
                  </a:lnTo>
                  <a:lnTo>
                    <a:pt x="211239" y="459028"/>
                  </a:lnTo>
                  <a:lnTo>
                    <a:pt x="250304" y="503999"/>
                  </a:lnTo>
                  <a:lnTo>
                    <a:pt x="290385" y="548170"/>
                  </a:lnTo>
                  <a:lnTo>
                    <a:pt x="330911" y="590880"/>
                  </a:lnTo>
                  <a:lnTo>
                    <a:pt x="371309" y="631469"/>
                  </a:lnTo>
                  <a:lnTo>
                    <a:pt x="401066" y="658139"/>
                  </a:lnTo>
                  <a:lnTo>
                    <a:pt x="436308" y="685444"/>
                  </a:lnTo>
                  <a:lnTo>
                    <a:pt x="476275" y="712901"/>
                  </a:lnTo>
                  <a:lnTo>
                    <a:pt x="520179" y="740029"/>
                  </a:lnTo>
                  <a:lnTo>
                    <a:pt x="567283" y="766343"/>
                  </a:lnTo>
                  <a:lnTo>
                    <a:pt x="616788" y="791362"/>
                  </a:lnTo>
                  <a:lnTo>
                    <a:pt x="667956" y="814616"/>
                  </a:lnTo>
                  <a:lnTo>
                    <a:pt x="720001" y="835609"/>
                  </a:lnTo>
                  <a:lnTo>
                    <a:pt x="772160" y="853859"/>
                  </a:lnTo>
                  <a:lnTo>
                    <a:pt x="823683" y="868895"/>
                  </a:lnTo>
                  <a:lnTo>
                    <a:pt x="873785" y="880237"/>
                  </a:lnTo>
                  <a:lnTo>
                    <a:pt x="921702" y="887387"/>
                  </a:lnTo>
                  <a:lnTo>
                    <a:pt x="966673" y="889876"/>
                  </a:lnTo>
                  <a:lnTo>
                    <a:pt x="1017600" y="885698"/>
                  </a:lnTo>
                  <a:lnTo>
                    <a:pt x="1061224" y="872515"/>
                  </a:lnTo>
                  <a:lnTo>
                    <a:pt x="1096035" y="849401"/>
                  </a:lnTo>
                  <a:lnTo>
                    <a:pt x="1120533" y="815416"/>
                  </a:lnTo>
                  <a:lnTo>
                    <a:pt x="1137246" y="772629"/>
                  </a:lnTo>
                  <a:lnTo>
                    <a:pt x="1142123" y="755205"/>
                  </a:lnTo>
                  <a:lnTo>
                    <a:pt x="1145933" y="737908"/>
                  </a:lnTo>
                  <a:close/>
                </a:path>
              </a:pathLst>
            </a:custGeom>
            <a:solidFill>
              <a:srgbClr val="274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6956" y="4309480"/>
              <a:ext cx="4054047" cy="353468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5830" y="4575536"/>
              <a:ext cx="336447" cy="39601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746980" y="4453641"/>
              <a:ext cx="316230" cy="584200"/>
            </a:xfrm>
            <a:custGeom>
              <a:avLst/>
              <a:gdLst/>
              <a:ahLst/>
              <a:cxnLst/>
              <a:rect l="l" t="t" r="r" b="b"/>
              <a:pathLst>
                <a:path w="316229" h="584200">
                  <a:moveTo>
                    <a:pt x="244840" y="0"/>
                  </a:moveTo>
                  <a:lnTo>
                    <a:pt x="228174" y="4912"/>
                  </a:lnTo>
                  <a:lnTo>
                    <a:pt x="215588" y="17106"/>
                  </a:lnTo>
                  <a:lnTo>
                    <a:pt x="206024" y="32768"/>
                  </a:lnTo>
                  <a:lnTo>
                    <a:pt x="198423" y="48082"/>
                  </a:lnTo>
                  <a:lnTo>
                    <a:pt x="169810" y="90512"/>
                  </a:lnTo>
                  <a:lnTo>
                    <a:pt x="134012" y="125633"/>
                  </a:lnTo>
                  <a:lnTo>
                    <a:pt x="54815" y="189009"/>
                  </a:lnTo>
                  <a:lnTo>
                    <a:pt x="33087" y="210634"/>
                  </a:lnTo>
                  <a:lnTo>
                    <a:pt x="17808" y="233104"/>
                  </a:lnTo>
                  <a:lnTo>
                    <a:pt x="7425" y="258332"/>
                  </a:lnTo>
                  <a:lnTo>
                    <a:pt x="387" y="288232"/>
                  </a:lnTo>
                  <a:lnTo>
                    <a:pt x="0" y="290389"/>
                  </a:lnTo>
                  <a:lnTo>
                    <a:pt x="3067" y="290755"/>
                  </a:lnTo>
                  <a:lnTo>
                    <a:pt x="17838" y="260182"/>
                  </a:lnTo>
                  <a:lnTo>
                    <a:pt x="33056" y="234712"/>
                  </a:lnTo>
                  <a:lnTo>
                    <a:pt x="51628" y="211610"/>
                  </a:lnTo>
                  <a:lnTo>
                    <a:pt x="75714" y="189910"/>
                  </a:lnTo>
                  <a:lnTo>
                    <a:pt x="112453" y="161827"/>
                  </a:lnTo>
                  <a:lnTo>
                    <a:pt x="130657" y="147576"/>
                  </a:lnTo>
                  <a:lnTo>
                    <a:pt x="163542" y="119901"/>
                  </a:lnTo>
                  <a:lnTo>
                    <a:pt x="192012" y="90690"/>
                  </a:lnTo>
                  <a:lnTo>
                    <a:pt x="216235" y="46619"/>
                  </a:lnTo>
                  <a:lnTo>
                    <a:pt x="219304" y="39883"/>
                  </a:lnTo>
                  <a:lnTo>
                    <a:pt x="222621" y="33257"/>
                  </a:lnTo>
                  <a:lnTo>
                    <a:pt x="226192" y="26753"/>
                  </a:lnTo>
                  <a:lnTo>
                    <a:pt x="232443" y="22068"/>
                  </a:lnTo>
                  <a:lnTo>
                    <a:pt x="248149" y="16431"/>
                  </a:lnTo>
                  <a:lnTo>
                    <a:pt x="268740" y="22468"/>
                  </a:lnTo>
                  <a:lnTo>
                    <a:pt x="289645" y="52804"/>
                  </a:lnTo>
                  <a:lnTo>
                    <a:pt x="296570" y="84557"/>
                  </a:lnTo>
                  <a:lnTo>
                    <a:pt x="295398" y="121877"/>
                  </a:lnTo>
                  <a:lnTo>
                    <a:pt x="287509" y="160149"/>
                  </a:lnTo>
                  <a:lnTo>
                    <a:pt x="250357" y="233362"/>
                  </a:lnTo>
                  <a:lnTo>
                    <a:pt x="221154" y="264522"/>
                  </a:lnTo>
                  <a:lnTo>
                    <a:pt x="186695" y="290131"/>
                  </a:lnTo>
                  <a:lnTo>
                    <a:pt x="145346" y="312901"/>
                  </a:lnTo>
                  <a:lnTo>
                    <a:pt x="146236" y="315152"/>
                  </a:lnTo>
                  <a:lnTo>
                    <a:pt x="154549" y="314421"/>
                  </a:lnTo>
                  <a:lnTo>
                    <a:pt x="161004" y="313514"/>
                  </a:lnTo>
                  <a:lnTo>
                    <a:pt x="167386" y="312323"/>
                  </a:lnTo>
                  <a:lnTo>
                    <a:pt x="173701" y="310849"/>
                  </a:lnTo>
                  <a:lnTo>
                    <a:pt x="186451" y="354867"/>
                  </a:lnTo>
                  <a:lnTo>
                    <a:pt x="194224" y="401286"/>
                  </a:lnTo>
                  <a:lnTo>
                    <a:pt x="194865" y="449875"/>
                  </a:lnTo>
                  <a:lnTo>
                    <a:pt x="186215" y="500401"/>
                  </a:lnTo>
                  <a:lnTo>
                    <a:pt x="166120" y="552632"/>
                  </a:lnTo>
                  <a:lnTo>
                    <a:pt x="156445" y="570447"/>
                  </a:lnTo>
                  <a:lnTo>
                    <a:pt x="151216" y="580522"/>
                  </a:lnTo>
                  <a:lnTo>
                    <a:pt x="179235" y="549070"/>
                  </a:lnTo>
                  <a:lnTo>
                    <a:pt x="198766" y="503642"/>
                  </a:lnTo>
                  <a:lnTo>
                    <a:pt x="208814" y="452263"/>
                  </a:lnTo>
                  <a:lnTo>
                    <a:pt x="209531" y="399471"/>
                  </a:lnTo>
                  <a:lnTo>
                    <a:pt x="201071" y="349802"/>
                  </a:lnTo>
                  <a:lnTo>
                    <a:pt x="183586" y="307791"/>
                  </a:lnTo>
                  <a:lnTo>
                    <a:pt x="221523" y="288998"/>
                  </a:lnTo>
                  <a:lnTo>
                    <a:pt x="254047" y="261276"/>
                  </a:lnTo>
                  <a:lnTo>
                    <a:pt x="280088" y="226966"/>
                  </a:lnTo>
                  <a:lnTo>
                    <a:pt x="298577" y="188413"/>
                  </a:lnTo>
                  <a:lnTo>
                    <a:pt x="309759" y="151143"/>
                  </a:lnTo>
                  <a:lnTo>
                    <a:pt x="315990" y="110526"/>
                  </a:lnTo>
                  <a:lnTo>
                    <a:pt x="313260" y="70705"/>
                  </a:lnTo>
                  <a:lnTo>
                    <a:pt x="297561" y="35820"/>
                  </a:lnTo>
                  <a:lnTo>
                    <a:pt x="289603" y="20991"/>
                  </a:lnTo>
                  <a:lnTo>
                    <a:pt x="277962" y="9688"/>
                  </a:lnTo>
                  <a:lnTo>
                    <a:pt x="262940" y="2495"/>
                  </a:lnTo>
                  <a:lnTo>
                    <a:pt x="244840" y="0"/>
                  </a:lnTo>
                  <a:close/>
                </a:path>
              </a:pathLst>
            </a:custGeom>
            <a:solidFill>
              <a:srgbClr val="C293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248771" y="2192684"/>
              <a:ext cx="2849245" cy="2642235"/>
            </a:xfrm>
            <a:custGeom>
              <a:avLst/>
              <a:gdLst/>
              <a:ahLst/>
              <a:cxnLst/>
              <a:rect l="l" t="t" r="r" b="b"/>
              <a:pathLst>
                <a:path w="2849245" h="2642235">
                  <a:moveTo>
                    <a:pt x="1504506" y="0"/>
                  </a:moveTo>
                  <a:lnTo>
                    <a:pt x="1456714" y="961"/>
                  </a:lnTo>
                  <a:lnTo>
                    <a:pt x="1408684" y="3084"/>
                  </a:lnTo>
                  <a:lnTo>
                    <a:pt x="1360483" y="6369"/>
                  </a:lnTo>
                  <a:lnTo>
                    <a:pt x="1312172" y="10821"/>
                  </a:lnTo>
                  <a:lnTo>
                    <a:pt x="1263816" y="16441"/>
                  </a:lnTo>
                  <a:lnTo>
                    <a:pt x="1215478" y="23233"/>
                  </a:lnTo>
                  <a:lnTo>
                    <a:pt x="1167222" y="31198"/>
                  </a:lnTo>
                  <a:lnTo>
                    <a:pt x="1119113" y="40341"/>
                  </a:lnTo>
                  <a:lnTo>
                    <a:pt x="1071213" y="50662"/>
                  </a:lnTo>
                  <a:lnTo>
                    <a:pt x="1023586" y="62166"/>
                  </a:lnTo>
                  <a:lnTo>
                    <a:pt x="976296" y="74855"/>
                  </a:lnTo>
                  <a:lnTo>
                    <a:pt x="929406" y="88731"/>
                  </a:lnTo>
                  <a:lnTo>
                    <a:pt x="882981" y="103797"/>
                  </a:lnTo>
                  <a:lnTo>
                    <a:pt x="837084" y="120056"/>
                  </a:lnTo>
                  <a:lnTo>
                    <a:pt x="791779" y="137511"/>
                  </a:lnTo>
                  <a:lnTo>
                    <a:pt x="747129" y="156164"/>
                  </a:lnTo>
                  <a:lnTo>
                    <a:pt x="703198" y="176018"/>
                  </a:lnTo>
                  <a:lnTo>
                    <a:pt x="660050" y="197075"/>
                  </a:lnTo>
                  <a:lnTo>
                    <a:pt x="617749" y="219339"/>
                  </a:lnTo>
                  <a:lnTo>
                    <a:pt x="576358" y="242812"/>
                  </a:lnTo>
                  <a:lnTo>
                    <a:pt x="535940" y="267496"/>
                  </a:lnTo>
                  <a:lnTo>
                    <a:pt x="496560" y="293395"/>
                  </a:lnTo>
                  <a:lnTo>
                    <a:pt x="458282" y="320511"/>
                  </a:lnTo>
                  <a:lnTo>
                    <a:pt x="421168" y="348847"/>
                  </a:lnTo>
                  <a:lnTo>
                    <a:pt x="385283" y="378405"/>
                  </a:lnTo>
                  <a:lnTo>
                    <a:pt x="350691" y="409188"/>
                  </a:lnTo>
                  <a:lnTo>
                    <a:pt x="317455" y="441199"/>
                  </a:lnTo>
                  <a:lnTo>
                    <a:pt x="285638" y="474441"/>
                  </a:lnTo>
                  <a:lnTo>
                    <a:pt x="255305" y="508916"/>
                  </a:lnTo>
                  <a:lnTo>
                    <a:pt x="226519" y="544627"/>
                  </a:lnTo>
                  <a:lnTo>
                    <a:pt x="199344" y="581576"/>
                  </a:lnTo>
                  <a:lnTo>
                    <a:pt x="173843" y="619767"/>
                  </a:lnTo>
                  <a:lnTo>
                    <a:pt x="148045" y="662563"/>
                  </a:lnTo>
                  <a:lnTo>
                    <a:pt x="124200" y="706537"/>
                  </a:lnTo>
                  <a:lnTo>
                    <a:pt x="102340" y="751584"/>
                  </a:lnTo>
                  <a:lnTo>
                    <a:pt x="82497" y="797601"/>
                  </a:lnTo>
                  <a:lnTo>
                    <a:pt x="64704" y="844485"/>
                  </a:lnTo>
                  <a:lnTo>
                    <a:pt x="48992" y="892131"/>
                  </a:lnTo>
                  <a:lnTo>
                    <a:pt x="35394" y="940436"/>
                  </a:lnTo>
                  <a:lnTo>
                    <a:pt x="23942" y="989297"/>
                  </a:lnTo>
                  <a:lnTo>
                    <a:pt x="14669" y="1038610"/>
                  </a:lnTo>
                  <a:lnTo>
                    <a:pt x="7605" y="1088272"/>
                  </a:lnTo>
                  <a:lnTo>
                    <a:pt x="2785" y="1138179"/>
                  </a:lnTo>
                  <a:lnTo>
                    <a:pt x="239" y="1188227"/>
                  </a:lnTo>
                  <a:lnTo>
                    <a:pt x="0" y="1238312"/>
                  </a:lnTo>
                  <a:lnTo>
                    <a:pt x="2100" y="1288333"/>
                  </a:lnTo>
                  <a:lnTo>
                    <a:pt x="7433" y="1340595"/>
                  </a:lnTo>
                  <a:lnTo>
                    <a:pt x="16368" y="1391289"/>
                  </a:lnTo>
                  <a:lnTo>
                    <a:pt x="28784" y="1440394"/>
                  </a:lnTo>
                  <a:lnTo>
                    <a:pt x="44562" y="1487893"/>
                  </a:lnTo>
                  <a:lnTo>
                    <a:pt x="63585" y="1533768"/>
                  </a:lnTo>
                  <a:lnTo>
                    <a:pt x="85732" y="1578000"/>
                  </a:lnTo>
                  <a:lnTo>
                    <a:pt x="110886" y="1620572"/>
                  </a:lnTo>
                  <a:lnTo>
                    <a:pt x="138927" y="1661464"/>
                  </a:lnTo>
                  <a:lnTo>
                    <a:pt x="169736" y="1700658"/>
                  </a:lnTo>
                  <a:lnTo>
                    <a:pt x="203195" y="1738137"/>
                  </a:lnTo>
                  <a:lnTo>
                    <a:pt x="239184" y="1773882"/>
                  </a:lnTo>
                  <a:lnTo>
                    <a:pt x="277585" y="1807874"/>
                  </a:lnTo>
                  <a:lnTo>
                    <a:pt x="318278" y="1840096"/>
                  </a:lnTo>
                  <a:lnTo>
                    <a:pt x="341522" y="1882650"/>
                  </a:lnTo>
                  <a:lnTo>
                    <a:pt x="365352" y="1924965"/>
                  </a:lnTo>
                  <a:lnTo>
                    <a:pt x="389883" y="1966910"/>
                  </a:lnTo>
                  <a:lnTo>
                    <a:pt x="415231" y="2008353"/>
                  </a:lnTo>
                  <a:lnTo>
                    <a:pt x="441512" y="2049162"/>
                  </a:lnTo>
                  <a:lnTo>
                    <a:pt x="468839" y="2089206"/>
                  </a:lnTo>
                  <a:lnTo>
                    <a:pt x="497329" y="2128354"/>
                  </a:lnTo>
                  <a:lnTo>
                    <a:pt x="527096" y="2166474"/>
                  </a:lnTo>
                  <a:lnTo>
                    <a:pt x="558255" y="2203434"/>
                  </a:lnTo>
                  <a:lnTo>
                    <a:pt x="590922" y="2239103"/>
                  </a:lnTo>
                  <a:lnTo>
                    <a:pt x="625211" y="2273350"/>
                  </a:lnTo>
                  <a:lnTo>
                    <a:pt x="662815" y="2307552"/>
                  </a:lnTo>
                  <a:lnTo>
                    <a:pt x="701705" y="2339781"/>
                  </a:lnTo>
                  <a:lnTo>
                    <a:pt x="741821" y="2370089"/>
                  </a:lnTo>
                  <a:lnTo>
                    <a:pt x="783100" y="2398525"/>
                  </a:lnTo>
                  <a:lnTo>
                    <a:pt x="825480" y="2425141"/>
                  </a:lnTo>
                  <a:lnTo>
                    <a:pt x="868899" y="2449987"/>
                  </a:lnTo>
                  <a:lnTo>
                    <a:pt x="913295" y="2473115"/>
                  </a:lnTo>
                  <a:lnTo>
                    <a:pt x="958607" y="2494576"/>
                  </a:lnTo>
                  <a:lnTo>
                    <a:pt x="1004771" y="2514421"/>
                  </a:lnTo>
                  <a:lnTo>
                    <a:pt x="1051726" y="2532700"/>
                  </a:lnTo>
                  <a:lnTo>
                    <a:pt x="1099410" y="2549464"/>
                  </a:lnTo>
                  <a:lnTo>
                    <a:pt x="1147761" y="2564765"/>
                  </a:lnTo>
                  <a:lnTo>
                    <a:pt x="1188088" y="2576307"/>
                  </a:lnTo>
                  <a:lnTo>
                    <a:pt x="1229579" y="2587091"/>
                  </a:lnTo>
                  <a:lnTo>
                    <a:pt x="1272131" y="2597065"/>
                  </a:lnTo>
                  <a:lnTo>
                    <a:pt x="1315640" y="2606178"/>
                  </a:lnTo>
                  <a:lnTo>
                    <a:pt x="1360002" y="2614379"/>
                  </a:lnTo>
                  <a:lnTo>
                    <a:pt x="1405116" y="2621615"/>
                  </a:lnTo>
                  <a:lnTo>
                    <a:pt x="1450876" y="2627835"/>
                  </a:lnTo>
                  <a:lnTo>
                    <a:pt x="1497182" y="2632987"/>
                  </a:lnTo>
                  <a:lnTo>
                    <a:pt x="1543928" y="2637021"/>
                  </a:lnTo>
                  <a:lnTo>
                    <a:pt x="1591012" y="2639884"/>
                  </a:lnTo>
                  <a:lnTo>
                    <a:pt x="1638331" y="2641524"/>
                  </a:lnTo>
                  <a:lnTo>
                    <a:pt x="1685781" y="2641891"/>
                  </a:lnTo>
                  <a:lnTo>
                    <a:pt x="1733259" y="2640932"/>
                  </a:lnTo>
                  <a:lnTo>
                    <a:pt x="1780662" y="2638596"/>
                  </a:lnTo>
                  <a:lnTo>
                    <a:pt x="1827886" y="2634831"/>
                  </a:lnTo>
                  <a:lnTo>
                    <a:pt x="1874830" y="2629586"/>
                  </a:lnTo>
                  <a:lnTo>
                    <a:pt x="1921388" y="2622809"/>
                  </a:lnTo>
                  <a:lnTo>
                    <a:pt x="1967458" y="2614449"/>
                  </a:lnTo>
                  <a:lnTo>
                    <a:pt x="2012938" y="2604453"/>
                  </a:lnTo>
                  <a:lnTo>
                    <a:pt x="2057722" y="2592771"/>
                  </a:lnTo>
                  <a:lnTo>
                    <a:pt x="2101709" y="2579351"/>
                  </a:lnTo>
                  <a:lnTo>
                    <a:pt x="2144795" y="2564140"/>
                  </a:lnTo>
                  <a:lnTo>
                    <a:pt x="2186877" y="2547089"/>
                  </a:lnTo>
                  <a:lnTo>
                    <a:pt x="2227852" y="2528144"/>
                  </a:lnTo>
                  <a:lnTo>
                    <a:pt x="2267615" y="2507254"/>
                  </a:lnTo>
                  <a:lnTo>
                    <a:pt x="2306066" y="2484368"/>
                  </a:lnTo>
                  <a:lnTo>
                    <a:pt x="2343099" y="2459435"/>
                  </a:lnTo>
                  <a:lnTo>
                    <a:pt x="2378611" y="2432402"/>
                  </a:lnTo>
                  <a:lnTo>
                    <a:pt x="2412500" y="2403218"/>
                  </a:lnTo>
                  <a:lnTo>
                    <a:pt x="2444663" y="2371831"/>
                  </a:lnTo>
                  <a:lnTo>
                    <a:pt x="2474995" y="2338190"/>
                  </a:lnTo>
                  <a:lnTo>
                    <a:pt x="2503394" y="2302243"/>
                  </a:lnTo>
                  <a:lnTo>
                    <a:pt x="2529757" y="2263939"/>
                  </a:lnTo>
                  <a:lnTo>
                    <a:pt x="2553980" y="2223226"/>
                  </a:lnTo>
                  <a:lnTo>
                    <a:pt x="2574842" y="2179834"/>
                  </a:lnTo>
                  <a:lnTo>
                    <a:pt x="2591378" y="2134142"/>
                  </a:lnTo>
                  <a:lnTo>
                    <a:pt x="2604110" y="2086536"/>
                  </a:lnTo>
                  <a:lnTo>
                    <a:pt x="2613562" y="2037401"/>
                  </a:lnTo>
                  <a:lnTo>
                    <a:pt x="2620257" y="1987124"/>
                  </a:lnTo>
                  <a:lnTo>
                    <a:pt x="2624718" y="1936092"/>
                  </a:lnTo>
                  <a:lnTo>
                    <a:pt x="2627468" y="1884691"/>
                  </a:lnTo>
                  <a:lnTo>
                    <a:pt x="2629030" y="1833307"/>
                  </a:lnTo>
                  <a:lnTo>
                    <a:pt x="2630684" y="1732136"/>
                  </a:lnTo>
                  <a:lnTo>
                    <a:pt x="2631823" y="1683122"/>
                  </a:lnTo>
                  <a:lnTo>
                    <a:pt x="2633866" y="1635670"/>
                  </a:lnTo>
                  <a:lnTo>
                    <a:pt x="2637337" y="1590167"/>
                  </a:lnTo>
                  <a:lnTo>
                    <a:pt x="2642760" y="1547000"/>
                  </a:lnTo>
                  <a:lnTo>
                    <a:pt x="2650657" y="1506553"/>
                  </a:lnTo>
                  <a:lnTo>
                    <a:pt x="2661551" y="1469215"/>
                  </a:lnTo>
                  <a:lnTo>
                    <a:pt x="2694426" y="1405408"/>
                  </a:lnTo>
                  <a:lnTo>
                    <a:pt x="2723944" y="1363462"/>
                  </a:lnTo>
                  <a:lnTo>
                    <a:pt x="2751824" y="1319213"/>
                  </a:lnTo>
                  <a:lnTo>
                    <a:pt x="2777426" y="1272960"/>
                  </a:lnTo>
                  <a:lnTo>
                    <a:pt x="2800110" y="1225001"/>
                  </a:lnTo>
                  <a:lnTo>
                    <a:pt x="2819237" y="1175635"/>
                  </a:lnTo>
                  <a:lnTo>
                    <a:pt x="2834168" y="1125160"/>
                  </a:lnTo>
                  <a:lnTo>
                    <a:pt x="2844262" y="1073875"/>
                  </a:lnTo>
                  <a:lnTo>
                    <a:pt x="2848882" y="1022079"/>
                  </a:lnTo>
                  <a:lnTo>
                    <a:pt x="2848459" y="979844"/>
                  </a:lnTo>
                  <a:lnTo>
                    <a:pt x="2844553" y="937576"/>
                  </a:lnTo>
                  <a:lnTo>
                    <a:pt x="2837322" y="895350"/>
                  </a:lnTo>
                  <a:lnTo>
                    <a:pt x="2826918" y="853245"/>
                  </a:lnTo>
                  <a:lnTo>
                    <a:pt x="2813498" y="811336"/>
                  </a:lnTo>
                  <a:lnTo>
                    <a:pt x="2797217" y="769702"/>
                  </a:lnTo>
                  <a:lnTo>
                    <a:pt x="2778228" y="728419"/>
                  </a:lnTo>
                  <a:lnTo>
                    <a:pt x="2756688" y="687564"/>
                  </a:lnTo>
                  <a:lnTo>
                    <a:pt x="2732752" y="647215"/>
                  </a:lnTo>
                  <a:lnTo>
                    <a:pt x="2706574" y="607447"/>
                  </a:lnTo>
                  <a:lnTo>
                    <a:pt x="2678309" y="568338"/>
                  </a:lnTo>
                  <a:lnTo>
                    <a:pt x="2648112" y="529966"/>
                  </a:lnTo>
                  <a:lnTo>
                    <a:pt x="2616139" y="492406"/>
                  </a:lnTo>
                  <a:lnTo>
                    <a:pt x="2582544" y="455736"/>
                  </a:lnTo>
                  <a:lnTo>
                    <a:pt x="2547482" y="420034"/>
                  </a:lnTo>
                  <a:lnTo>
                    <a:pt x="2511108" y="385375"/>
                  </a:lnTo>
                  <a:lnTo>
                    <a:pt x="2473578" y="351837"/>
                  </a:lnTo>
                  <a:lnTo>
                    <a:pt x="2435046" y="319498"/>
                  </a:lnTo>
                  <a:lnTo>
                    <a:pt x="2395668" y="288433"/>
                  </a:lnTo>
                  <a:lnTo>
                    <a:pt x="2355597" y="258720"/>
                  </a:lnTo>
                  <a:lnTo>
                    <a:pt x="2314990" y="230436"/>
                  </a:lnTo>
                  <a:lnTo>
                    <a:pt x="2274001" y="203658"/>
                  </a:lnTo>
                  <a:lnTo>
                    <a:pt x="2232786" y="178463"/>
                  </a:lnTo>
                  <a:lnTo>
                    <a:pt x="2191498" y="154928"/>
                  </a:lnTo>
                  <a:lnTo>
                    <a:pt x="2150294" y="133129"/>
                  </a:lnTo>
                  <a:lnTo>
                    <a:pt x="2109328" y="113145"/>
                  </a:lnTo>
                  <a:lnTo>
                    <a:pt x="2068756" y="95051"/>
                  </a:lnTo>
                  <a:lnTo>
                    <a:pt x="2028731" y="78925"/>
                  </a:lnTo>
                  <a:lnTo>
                    <a:pt x="1989410" y="64844"/>
                  </a:lnTo>
                  <a:lnTo>
                    <a:pt x="1950947" y="52885"/>
                  </a:lnTo>
                  <a:lnTo>
                    <a:pt x="1913497" y="43125"/>
                  </a:lnTo>
                  <a:lnTo>
                    <a:pt x="1870697" y="33762"/>
                  </a:lnTo>
                  <a:lnTo>
                    <a:pt x="1827088" y="25537"/>
                  </a:lnTo>
                  <a:lnTo>
                    <a:pt x="1782733" y="18450"/>
                  </a:lnTo>
                  <a:lnTo>
                    <a:pt x="1737696" y="12505"/>
                  </a:lnTo>
                  <a:lnTo>
                    <a:pt x="1692041" y="7704"/>
                  </a:lnTo>
                  <a:lnTo>
                    <a:pt x="1645830" y="4050"/>
                  </a:lnTo>
                  <a:lnTo>
                    <a:pt x="1599128" y="1547"/>
                  </a:lnTo>
                  <a:lnTo>
                    <a:pt x="1551999" y="196"/>
                  </a:lnTo>
                  <a:lnTo>
                    <a:pt x="1504506" y="0"/>
                  </a:lnTo>
                  <a:close/>
                </a:path>
              </a:pathLst>
            </a:custGeom>
            <a:solidFill>
              <a:srgbClr val="F4D9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537774" y="4622463"/>
              <a:ext cx="266065" cy="168275"/>
            </a:xfrm>
            <a:custGeom>
              <a:avLst/>
              <a:gdLst/>
              <a:ahLst/>
              <a:cxnLst/>
              <a:rect l="l" t="t" r="r" b="b"/>
              <a:pathLst>
                <a:path w="266064" h="168275">
                  <a:moveTo>
                    <a:pt x="182612" y="0"/>
                  </a:moveTo>
                  <a:lnTo>
                    <a:pt x="107110" y="14605"/>
                  </a:lnTo>
                  <a:lnTo>
                    <a:pt x="43129" y="44030"/>
                  </a:lnTo>
                  <a:lnTo>
                    <a:pt x="3294" y="82077"/>
                  </a:lnTo>
                  <a:lnTo>
                    <a:pt x="0" y="100824"/>
                  </a:lnTo>
                  <a:lnTo>
                    <a:pt x="4437" y="117719"/>
                  </a:lnTo>
                  <a:lnTo>
                    <a:pt x="44375" y="153796"/>
                  </a:lnTo>
                  <a:lnTo>
                    <a:pt x="86501" y="164078"/>
                  </a:lnTo>
                  <a:lnTo>
                    <a:pt x="139597" y="168267"/>
                  </a:lnTo>
                  <a:lnTo>
                    <a:pt x="173523" y="166290"/>
                  </a:lnTo>
                  <a:lnTo>
                    <a:pt x="231958" y="148004"/>
                  </a:lnTo>
                  <a:lnTo>
                    <a:pt x="262027" y="108417"/>
                  </a:lnTo>
                  <a:lnTo>
                    <a:pt x="265586" y="84664"/>
                  </a:lnTo>
                  <a:lnTo>
                    <a:pt x="261696" y="60916"/>
                  </a:lnTo>
                  <a:lnTo>
                    <a:pt x="249929" y="39297"/>
                  </a:lnTo>
                  <a:lnTo>
                    <a:pt x="248484" y="37475"/>
                  </a:lnTo>
                  <a:lnTo>
                    <a:pt x="246809" y="36019"/>
                  </a:lnTo>
                  <a:lnTo>
                    <a:pt x="245301" y="34365"/>
                  </a:lnTo>
                  <a:lnTo>
                    <a:pt x="248872" y="33349"/>
                  </a:lnTo>
                  <a:lnTo>
                    <a:pt x="251447" y="29255"/>
                  </a:lnTo>
                  <a:lnTo>
                    <a:pt x="248275" y="25601"/>
                  </a:lnTo>
                  <a:lnTo>
                    <a:pt x="235011" y="13769"/>
                  </a:lnTo>
                  <a:lnTo>
                    <a:pt x="219323" y="5838"/>
                  </a:lnTo>
                  <a:lnTo>
                    <a:pt x="201695" y="1389"/>
                  </a:lnTo>
                  <a:lnTo>
                    <a:pt x="182612" y="0"/>
                  </a:lnTo>
                  <a:close/>
                </a:path>
              </a:pathLst>
            </a:custGeom>
            <a:solidFill>
              <a:srgbClr val="911A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27057" y="4218196"/>
              <a:ext cx="344929" cy="33946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247479" y="3937018"/>
              <a:ext cx="1590675" cy="454025"/>
            </a:xfrm>
            <a:custGeom>
              <a:avLst/>
              <a:gdLst/>
              <a:ahLst/>
              <a:cxnLst/>
              <a:rect l="l" t="t" r="r" b="b"/>
              <a:pathLst>
                <a:path w="1590675" h="454025">
                  <a:moveTo>
                    <a:pt x="478637" y="163588"/>
                  </a:moveTo>
                  <a:lnTo>
                    <a:pt x="457593" y="108381"/>
                  </a:lnTo>
                  <a:lnTo>
                    <a:pt x="424853" y="80733"/>
                  </a:lnTo>
                  <a:lnTo>
                    <a:pt x="380047" y="54927"/>
                  </a:lnTo>
                  <a:lnTo>
                    <a:pt x="325247" y="32397"/>
                  </a:lnTo>
                  <a:lnTo>
                    <a:pt x="262496" y="14566"/>
                  </a:lnTo>
                  <a:lnTo>
                    <a:pt x="198031" y="3467"/>
                  </a:lnTo>
                  <a:lnTo>
                    <a:pt x="138531" y="0"/>
                  </a:lnTo>
                  <a:lnTo>
                    <a:pt x="86461" y="3746"/>
                  </a:lnTo>
                  <a:lnTo>
                    <a:pt x="44361" y="14363"/>
                  </a:lnTo>
                  <a:lnTo>
                    <a:pt x="14706" y="31470"/>
                  </a:lnTo>
                  <a:lnTo>
                    <a:pt x="0" y="54673"/>
                  </a:lnTo>
                  <a:lnTo>
                    <a:pt x="2438" y="81762"/>
                  </a:lnTo>
                  <a:lnTo>
                    <a:pt x="53797" y="137464"/>
                  </a:lnTo>
                  <a:lnTo>
                    <a:pt x="98615" y="163271"/>
                  </a:lnTo>
                  <a:lnTo>
                    <a:pt x="153428" y="185801"/>
                  </a:lnTo>
                  <a:lnTo>
                    <a:pt x="216204" y="203669"/>
                  </a:lnTo>
                  <a:lnTo>
                    <a:pt x="280657" y="214769"/>
                  </a:lnTo>
                  <a:lnTo>
                    <a:pt x="340131" y="218249"/>
                  </a:lnTo>
                  <a:lnTo>
                    <a:pt x="392163" y="214490"/>
                  </a:lnTo>
                  <a:lnTo>
                    <a:pt x="434251" y="203873"/>
                  </a:lnTo>
                  <a:lnTo>
                    <a:pt x="463905" y="186778"/>
                  </a:lnTo>
                  <a:lnTo>
                    <a:pt x="478637" y="163588"/>
                  </a:lnTo>
                  <a:close/>
                </a:path>
                <a:path w="1590675" h="454025">
                  <a:moveTo>
                    <a:pt x="1590294" y="381825"/>
                  </a:moveTo>
                  <a:lnTo>
                    <a:pt x="1578343" y="351510"/>
                  </a:lnTo>
                  <a:lnTo>
                    <a:pt x="1543215" y="325996"/>
                  </a:lnTo>
                  <a:lnTo>
                    <a:pt x="1490205" y="307924"/>
                  </a:lnTo>
                  <a:lnTo>
                    <a:pt x="1424609" y="299935"/>
                  </a:lnTo>
                  <a:lnTo>
                    <a:pt x="1358468" y="303961"/>
                  </a:lnTo>
                  <a:lnTo>
                    <a:pt x="1303909" y="318770"/>
                  </a:lnTo>
                  <a:lnTo>
                    <a:pt x="1266494" y="342087"/>
                  </a:lnTo>
                  <a:lnTo>
                    <a:pt x="1251762" y="371602"/>
                  </a:lnTo>
                  <a:lnTo>
                    <a:pt x="1263751" y="401878"/>
                  </a:lnTo>
                  <a:lnTo>
                    <a:pt x="1298892" y="427380"/>
                  </a:lnTo>
                  <a:lnTo>
                    <a:pt x="1351915" y="445452"/>
                  </a:lnTo>
                  <a:lnTo>
                    <a:pt x="1417523" y="453491"/>
                  </a:lnTo>
                  <a:lnTo>
                    <a:pt x="1483664" y="449440"/>
                  </a:lnTo>
                  <a:lnTo>
                    <a:pt x="1538198" y="434619"/>
                  </a:lnTo>
                  <a:lnTo>
                    <a:pt x="1575587" y="411314"/>
                  </a:lnTo>
                  <a:lnTo>
                    <a:pt x="1590294" y="381825"/>
                  </a:lnTo>
                  <a:close/>
                </a:path>
              </a:pathLst>
            </a:custGeom>
            <a:solidFill>
              <a:srgbClr val="F8CB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653288" y="3307873"/>
              <a:ext cx="504190" cy="100965"/>
            </a:xfrm>
            <a:custGeom>
              <a:avLst/>
              <a:gdLst/>
              <a:ahLst/>
              <a:cxnLst/>
              <a:rect l="l" t="t" r="r" b="b"/>
              <a:pathLst>
                <a:path w="504189" h="100964">
                  <a:moveTo>
                    <a:pt x="498302" y="0"/>
                  </a:moveTo>
                  <a:lnTo>
                    <a:pt x="443608" y="18234"/>
                  </a:lnTo>
                  <a:lnTo>
                    <a:pt x="391155" y="28657"/>
                  </a:lnTo>
                  <a:lnTo>
                    <a:pt x="337193" y="34423"/>
                  </a:lnTo>
                  <a:lnTo>
                    <a:pt x="283293" y="36548"/>
                  </a:lnTo>
                  <a:lnTo>
                    <a:pt x="231023" y="36051"/>
                  </a:lnTo>
                  <a:lnTo>
                    <a:pt x="177202" y="31994"/>
                  </a:lnTo>
                  <a:lnTo>
                    <a:pt x="122924" y="25750"/>
                  </a:lnTo>
                  <a:lnTo>
                    <a:pt x="68807" y="21497"/>
                  </a:lnTo>
                  <a:lnTo>
                    <a:pt x="15469" y="23412"/>
                  </a:lnTo>
                  <a:lnTo>
                    <a:pt x="4989" y="28476"/>
                  </a:lnTo>
                  <a:lnTo>
                    <a:pt x="0" y="38285"/>
                  </a:lnTo>
                  <a:lnTo>
                    <a:pt x="784" y="49482"/>
                  </a:lnTo>
                  <a:lnTo>
                    <a:pt x="7626" y="58710"/>
                  </a:lnTo>
                  <a:lnTo>
                    <a:pt x="50131" y="81664"/>
                  </a:lnTo>
                  <a:lnTo>
                    <a:pt x="97536" y="95022"/>
                  </a:lnTo>
                  <a:lnTo>
                    <a:pt x="147915" y="100642"/>
                  </a:lnTo>
                  <a:lnTo>
                    <a:pt x="199341" y="100382"/>
                  </a:lnTo>
                  <a:lnTo>
                    <a:pt x="249888" y="96099"/>
                  </a:lnTo>
                  <a:lnTo>
                    <a:pt x="297628" y="89651"/>
                  </a:lnTo>
                  <a:lnTo>
                    <a:pt x="339922" y="83148"/>
                  </a:lnTo>
                  <a:lnTo>
                    <a:pt x="385191" y="74142"/>
                  </a:lnTo>
                  <a:lnTo>
                    <a:pt x="429585" y="60523"/>
                  </a:lnTo>
                  <a:lnTo>
                    <a:pt x="469253" y="40180"/>
                  </a:lnTo>
                  <a:lnTo>
                    <a:pt x="500344" y="11004"/>
                  </a:lnTo>
                  <a:lnTo>
                    <a:pt x="504061" y="6010"/>
                  </a:lnTo>
                  <a:lnTo>
                    <a:pt x="498302" y="0"/>
                  </a:lnTo>
                  <a:close/>
                </a:path>
              </a:pathLst>
            </a:custGeom>
            <a:solidFill>
              <a:srgbClr val="911A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85272" y="3561841"/>
              <a:ext cx="166742" cy="204259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3739477" y="3666749"/>
              <a:ext cx="163195" cy="327025"/>
            </a:xfrm>
            <a:custGeom>
              <a:avLst/>
              <a:gdLst/>
              <a:ahLst/>
              <a:cxnLst/>
              <a:rect l="l" t="t" r="r" b="b"/>
              <a:pathLst>
                <a:path w="163195" h="327025">
                  <a:moveTo>
                    <a:pt x="136353" y="0"/>
                  </a:moveTo>
                  <a:lnTo>
                    <a:pt x="77548" y="32031"/>
                  </a:lnTo>
                  <a:lnTo>
                    <a:pt x="47148" y="79205"/>
                  </a:lnTo>
                  <a:lnTo>
                    <a:pt x="21037" y="141095"/>
                  </a:lnTo>
                  <a:lnTo>
                    <a:pt x="4468" y="206396"/>
                  </a:lnTo>
                  <a:lnTo>
                    <a:pt x="0" y="263099"/>
                  </a:lnTo>
                  <a:lnTo>
                    <a:pt x="7450" y="305245"/>
                  </a:lnTo>
                  <a:lnTo>
                    <a:pt x="26639" y="326880"/>
                  </a:lnTo>
                  <a:lnTo>
                    <a:pt x="54533" y="322709"/>
                  </a:lnTo>
                  <a:lnTo>
                    <a:pt x="85535" y="294805"/>
                  </a:lnTo>
                  <a:lnTo>
                    <a:pt x="115920" y="247640"/>
                  </a:lnTo>
                  <a:lnTo>
                    <a:pt x="141965" y="185690"/>
                  </a:lnTo>
                  <a:lnTo>
                    <a:pt x="158581" y="120422"/>
                  </a:lnTo>
                  <a:lnTo>
                    <a:pt x="163032" y="63698"/>
                  </a:lnTo>
                  <a:lnTo>
                    <a:pt x="155547" y="21547"/>
                  </a:lnTo>
                  <a:lnTo>
                    <a:pt x="136353" y="0"/>
                  </a:lnTo>
                  <a:close/>
                </a:path>
              </a:pathLst>
            </a:custGeom>
            <a:solidFill>
              <a:srgbClr val="3B1B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848913" y="3719418"/>
              <a:ext cx="45720" cy="101600"/>
            </a:xfrm>
            <a:custGeom>
              <a:avLst/>
              <a:gdLst/>
              <a:ahLst/>
              <a:cxnLst/>
              <a:rect l="l" t="t" r="r" b="b"/>
              <a:pathLst>
                <a:path w="45720" h="101600">
                  <a:moveTo>
                    <a:pt x="35768" y="0"/>
                  </a:moveTo>
                  <a:lnTo>
                    <a:pt x="3748" y="45611"/>
                  </a:lnTo>
                  <a:lnTo>
                    <a:pt x="0" y="82776"/>
                  </a:lnTo>
                  <a:lnTo>
                    <a:pt x="3156" y="95220"/>
                  </a:lnTo>
                  <a:lnTo>
                    <a:pt x="9381" y="101211"/>
                  </a:lnTo>
                  <a:lnTo>
                    <a:pt x="17792" y="99135"/>
                  </a:lnTo>
                  <a:lnTo>
                    <a:pt x="41527" y="55485"/>
                  </a:lnTo>
                  <a:lnTo>
                    <a:pt x="45268" y="18307"/>
                  </a:lnTo>
                  <a:lnTo>
                    <a:pt x="42095" y="5896"/>
                  </a:lnTo>
                  <a:lnTo>
                    <a:pt x="35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609667" y="3907933"/>
              <a:ext cx="108585" cy="300355"/>
            </a:xfrm>
            <a:custGeom>
              <a:avLst/>
              <a:gdLst/>
              <a:ahLst/>
              <a:cxnLst/>
              <a:rect l="l" t="t" r="r" b="b"/>
              <a:pathLst>
                <a:path w="108585" h="300354">
                  <a:moveTo>
                    <a:pt x="76300" y="0"/>
                  </a:moveTo>
                  <a:lnTo>
                    <a:pt x="34839" y="36188"/>
                  </a:lnTo>
                  <a:lnTo>
                    <a:pt x="17202" y="81520"/>
                  </a:lnTo>
                  <a:lnTo>
                    <a:pt x="4710" y="139042"/>
                  </a:lnTo>
                  <a:lnTo>
                    <a:pt x="0" y="198261"/>
                  </a:lnTo>
                  <a:lnTo>
                    <a:pt x="3558" y="248288"/>
                  </a:lnTo>
                  <a:lnTo>
                    <a:pt x="14523" y="283963"/>
                  </a:lnTo>
                  <a:lnTo>
                    <a:pt x="32029" y="300126"/>
                  </a:lnTo>
                  <a:lnTo>
                    <a:pt x="53091" y="292607"/>
                  </a:lnTo>
                  <a:lnTo>
                    <a:pt x="73592" y="263980"/>
                  </a:lnTo>
                  <a:lnTo>
                    <a:pt x="91223" y="218662"/>
                  </a:lnTo>
                  <a:lnTo>
                    <a:pt x="103681" y="161073"/>
                  </a:lnTo>
                  <a:lnTo>
                    <a:pt x="108433" y="101841"/>
                  </a:lnTo>
                  <a:lnTo>
                    <a:pt x="104852" y="51786"/>
                  </a:lnTo>
                  <a:lnTo>
                    <a:pt x="93840" y="16106"/>
                  </a:lnTo>
                  <a:lnTo>
                    <a:pt x="76300" y="0"/>
                  </a:lnTo>
                  <a:close/>
                </a:path>
              </a:pathLst>
            </a:custGeom>
            <a:solidFill>
              <a:srgbClr val="3B1B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679969" y="3952635"/>
              <a:ext cx="31115" cy="92075"/>
            </a:xfrm>
            <a:custGeom>
              <a:avLst/>
              <a:gdLst/>
              <a:ahLst/>
              <a:cxnLst/>
              <a:rect l="l" t="t" r="r" b="b"/>
              <a:pathLst>
                <a:path w="31114" h="92075">
                  <a:moveTo>
                    <a:pt x="19364" y="0"/>
                  </a:moveTo>
                  <a:lnTo>
                    <a:pt x="276" y="44113"/>
                  </a:lnTo>
                  <a:lnTo>
                    <a:pt x="0" y="62118"/>
                  </a:lnTo>
                  <a:lnTo>
                    <a:pt x="2047" y="77087"/>
                  </a:lnTo>
                  <a:lnTo>
                    <a:pt x="6043" y="87497"/>
                  </a:lnTo>
                  <a:lnTo>
                    <a:pt x="11616" y="91819"/>
                  </a:lnTo>
                  <a:lnTo>
                    <a:pt x="17804" y="88856"/>
                  </a:lnTo>
                  <a:lnTo>
                    <a:pt x="23457" y="79538"/>
                  </a:lnTo>
                  <a:lnTo>
                    <a:pt x="27962" y="65289"/>
                  </a:lnTo>
                  <a:lnTo>
                    <a:pt x="30704" y="47537"/>
                  </a:lnTo>
                  <a:lnTo>
                    <a:pt x="31025" y="29562"/>
                  </a:lnTo>
                  <a:lnTo>
                    <a:pt x="29004" y="14608"/>
                  </a:lnTo>
                  <a:lnTo>
                    <a:pt x="24998" y="4234"/>
                  </a:lnTo>
                  <a:lnTo>
                    <a:pt x="19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537778" y="4622888"/>
              <a:ext cx="266065" cy="167640"/>
            </a:xfrm>
            <a:custGeom>
              <a:avLst/>
              <a:gdLst/>
              <a:ahLst/>
              <a:cxnLst/>
              <a:rect l="l" t="t" r="r" b="b"/>
              <a:pathLst>
                <a:path w="266064" h="167639">
                  <a:moveTo>
                    <a:pt x="171244" y="0"/>
                  </a:moveTo>
                  <a:lnTo>
                    <a:pt x="124419" y="8713"/>
                  </a:lnTo>
                  <a:lnTo>
                    <a:pt x="79782" y="24925"/>
                  </a:lnTo>
                  <a:lnTo>
                    <a:pt x="43129" y="43610"/>
                  </a:lnTo>
                  <a:lnTo>
                    <a:pt x="3294" y="81653"/>
                  </a:lnTo>
                  <a:lnTo>
                    <a:pt x="0" y="100404"/>
                  </a:lnTo>
                  <a:lnTo>
                    <a:pt x="4431" y="117295"/>
                  </a:lnTo>
                  <a:lnTo>
                    <a:pt x="44375" y="153366"/>
                  </a:lnTo>
                  <a:lnTo>
                    <a:pt x="81486" y="162814"/>
                  </a:lnTo>
                  <a:lnTo>
                    <a:pt x="128294" y="167642"/>
                  </a:lnTo>
                  <a:lnTo>
                    <a:pt x="177254" y="165373"/>
                  </a:lnTo>
                  <a:lnTo>
                    <a:pt x="220820" y="153528"/>
                  </a:lnTo>
                  <a:lnTo>
                    <a:pt x="234007" y="143238"/>
                  </a:lnTo>
                  <a:lnTo>
                    <a:pt x="107439" y="143238"/>
                  </a:lnTo>
                  <a:lnTo>
                    <a:pt x="69987" y="139074"/>
                  </a:lnTo>
                  <a:lnTo>
                    <a:pt x="40344" y="124843"/>
                  </a:lnTo>
                  <a:lnTo>
                    <a:pt x="24929" y="96490"/>
                  </a:lnTo>
                  <a:lnTo>
                    <a:pt x="39587" y="73954"/>
                  </a:lnTo>
                  <a:lnTo>
                    <a:pt x="99065" y="45275"/>
                  </a:lnTo>
                  <a:lnTo>
                    <a:pt x="145210" y="28740"/>
                  </a:lnTo>
                  <a:lnTo>
                    <a:pt x="191481" y="20522"/>
                  </a:lnTo>
                  <a:lnTo>
                    <a:pt x="240901" y="20522"/>
                  </a:lnTo>
                  <a:lnTo>
                    <a:pt x="214462" y="3813"/>
                  </a:lnTo>
                  <a:lnTo>
                    <a:pt x="171244" y="0"/>
                  </a:lnTo>
                  <a:close/>
                </a:path>
                <a:path w="266064" h="167639">
                  <a:moveTo>
                    <a:pt x="240901" y="20522"/>
                  </a:moveTo>
                  <a:lnTo>
                    <a:pt x="191481" y="20522"/>
                  </a:lnTo>
                  <a:lnTo>
                    <a:pt x="214538" y="29346"/>
                  </a:lnTo>
                  <a:lnTo>
                    <a:pt x="233657" y="42894"/>
                  </a:lnTo>
                  <a:lnTo>
                    <a:pt x="245779" y="62176"/>
                  </a:lnTo>
                  <a:lnTo>
                    <a:pt x="247845" y="88205"/>
                  </a:lnTo>
                  <a:lnTo>
                    <a:pt x="239461" y="111124"/>
                  </a:lnTo>
                  <a:lnTo>
                    <a:pt x="202451" y="133649"/>
                  </a:lnTo>
                  <a:lnTo>
                    <a:pt x="145970" y="141429"/>
                  </a:lnTo>
                  <a:lnTo>
                    <a:pt x="107439" y="143238"/>
                  </a:lnTo>
                  <a:lnTo>
                    <a:pt x="234007" y="143238"/>
                  </a:lnTo>
                  <a:lnTo>
                    <a:pt x="251447" y="129628"/>
                  </a:lnTo>
                  <a:lnTo>
                    <a:pt x="262022" y="107992"/>
                  </a:lnTo>
                  <a:lnTo>
                    <a:pt x="265582" y="84237"/>
                  </a:lnTo>
                  <a:lnTo>
                    <a:pt x="261694" y="60490"/>
                  </a:lnTo>
                  <a:lnTo>
                    <a:pt x="249929" y="38877"/>
                  </a:lnTo>
                  <a:lnTo>
                    <a:pt x="248484" y="37055"/>
                  </a:lnTo>
                  <a:lnTo>
                    <a:pt x="246809" y="35600"/>
                  </a:lnTo>
                  <a:lnTo>
                    <a:pt x="245290" y="33945"/>
                  </a:lnTo>
                  <a:lnTo>
                    <a:pt x="248872" y="32919"/>
                  </a:lnTo>
                  <a:lnTo>
                    <a:pt x="251447" y="28835"/>
                  </a:lnTo>
                  <a:lnTo>
                    <a:pt x="248275" y="25181"/>
                  </a:lnTo>
                  <a:lnTo>
                    <a:pt x="240901" y="20522"/>
                  </a:lnTo>
                  <a:close/>
                </a:path>
              </a:pathLst>
            </a:custGeom>
            <a:solidFill>
              <a:srgbClr val="C293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44760" y="4421875"/>
              <a:ext cx="48804" cy="1766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77636" y="4362642"/>
              <a:ext cx="227502" cy="341026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4068825" y="4107584"/>
              <a:ext cx="421640" cy="349250"/>
            </a:xfrm>
            <a:custGeom>
              <a:avLst/>
              <a:gdLst/>
              <a:ahLst/>
              <a:cxnLst/>
              <a:rect l="l" t="t" r="r" b="b"/>
              <a:pathLst>
                <a:path w="421639" h="349250">
                  <a:moveTo>
                    <a:pt x="240085" y="0"/>
                  </a:moveTo>
                  <a:lnTo>
                    <a:pt x="238201" y="2366"/>
                  </a:lnTo>
                  <a:lnTo>
                    <a:pt x="223668" y="29664"/>
                  </a:lnTo>
                  <a:lnTo>
                    <a:pt x="219824" y="59452"/>
                  </a:lnTo>
                  <a:lnTo>
                    <a:pt x="226810" y="87408"/>
                  </a:lnTo>
                  <a:lnTo>
                    <a:pt x="244766" y="109211"/>
                  </a:lnTo>
                  <a:lnTo>
                    <a:pt x="229950" y="116250"/>
                  </a:lnTo>
                  <a:lnTo>
                    <a:pt x="216850" y="125896"/>
                  </a:lnTo>
                  <a:lnTo>
                    <a:pt x="205910" y="138260"/>
                  </a:lnTo>
                  <a:lnTo>
                    <a:pt x="197573" y="153450"/>
                  </a:lnTo>
                  <a:lnTo>
                    <a:pt x="196244" y="156717"/>
                  </a:lnTo>
                  <a:lnTo>
                    <a:pt x="200819" y="158707"/>
                  </a:lnTo>
                  <a:lnTo>
                    <a:pt x="202861" y="156183"/>
                  </a:lnTo>
                  <a:lnTo>
                    <a:pt x="235288" y="132303"/>
                  </a:lnTo>
                  <a:lnTo>
                    <a:pt x="276775" y="123732"/>
                  </a:lnTo>
                  <a:lnTo>
                    <a:pt x="320004" y="129819"/>
                  </a:lnTo>
                  <a:lnTo>
                    <a:pt x="357653" y="149914"/>
                  </a:lnTo>
                  <a:lnTo>
                    <a:pt x="382406" y="183366"/>
                  </a:lnTo>
                  <a:lnTo>
                    <a:pt x="392235" y="223106"/>
                  </a:lnTo>
                  <a:lnTo>
                    <a:pt x="388108" y="258448"/>
                  </a:lnTo>
                  <a:lnTo>
                    <a:pt x="368796" y="287259"/>
                  </a:lnTo>
                  <a:lnTo>
                    <a:pt x="333067" y="307404"/>
                  </a:lnTo>
                  <a:lnTo>
                    <a:pt x="283843" y="318758"/>
                  </a:lnTo>
                  <a:lnTo>
                    <a:pt x="234576" y="320245"/>
                  </a:lnTo>
                  <a:lnTo>
                    <a:pt x="185906" y="313100"/>
                  </a:lnTo>
                  <a:lnTo>
                    <a:pt x="138472" y="298554"/>
                  </a:lnTo>
                  <a:lnTo>
                    <a:pt x="92911" y="277842"/>
                  </a:lnTo>
                  <a:lnTo>
                    <a:pt x="49863" y="252197"/>
                  </a:lnTo>
                  <a:lnTo>
                    <a:pt x="9967" y="222851"/>
                  </a:lnTo>
                  <a:lnTo>
                    <a:pt x="5610" y="221614"/>
                  </a:lnTo>
                  <a:lnTo>
                    <a:pt x="1840" y="223747"/>
                  </a:lnTo>
                  <a:lnTo>
                    <a:pt x="0" y="227740"/>
                  </a:lnTo>
                  <a:lnTo>
                    <a:pt x="1433" y="232087"/>
                  </a:lnTo>
                  <a:lnTo>
                    <a:pt x="39718" y="270182"/>
                  </a:lnTo>
                  <a:lnTo>
                    <a:pt x="82999" y="301950"/>
                  </a:lnTo>
                  <a:lnTo>
                    <a:pt x="130549" y="326352"/>
                  </a:lnTo>
                  <a:lnTo>
                    <a:pt x="181645" y="342348"/>
                  </a:lnTo>
                  <a:lnTo>
                    <a:pt x="235562" y="348900"/>
                  </a:lnTo>
                  <a:lnTo>
                    <a:pt x="281981" y="347703"/>
                  </a:lnTo>
                  <a:lnTo>
                    <a:pt x="331558" y="339352"/>
                  </a:lnTo>
                  <a:lnTo>
                    <a:pt x="376264" y="319976"/>
                  </a:lnTo>
                  <a:lnTo>
                    <a:pt x="408070" y="285708"/>
                  </a:lnTo>
                  <a:lnTo>
                    <a:pt x="421047" y="239014"/>
                  </a:lnTo>
                  <a:lnTo>
                    <a:pt x="414316" y="192488"/>
                  </a:lnTo>
                  <a:lnTo>
                    <a:pt x="390951" y="151095"/>
                  </a:lnTo>
                  <a:lnTo>
                    <a:pt x="354029" y="119797"/>
                  </a:lnTo>
                  <a:lnTo>
                    <a:pt x="299118" y="103014"/>
                  </a:lnTo>
                  <a:lnTo>
                    <a:pt x="279414" y="102572"/>
                  </a:lnTo>
                  <a:lnTo>
                    <a:pt x="258058" y="83614"/>
                  </a:lnTo>
                  <a:lnTo>
                    <a:pt x="242703" y="59516"/>
                  </a:lnTo>
                  <a:lnTo>
                    <a:pt x="236639" y="32512"/>
                  </a:lnTo>
                  <a:lnTo>
                    <a:pt x="243153" y="4837"/>
                  </a:lnTo>
                  <a:lnTo>
                    <a:pt x="244703" y="1874"/>
                  </a:lnTo>
                  <a:lnTo>
                    <a:pt x="240085" y="0"/>
                  </a:lnTo>
                  <a:close/>
                </a:path>
              </a:pathLst>
            </a:custGeom>
            <a:solidFill>
              <a:srgbClr val="C293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95272" y="3531781"/>
              <a:ext cx="106007" cy="249311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949143" y="1563527"/>
              <a:ext cx="3562350" cy="2840355"/>
            </a:xfrm>
            <a:custGeom>
              <a:avLst/>
              <a:gdLst/>
              <a:ahLst/>
              <a:cxnLst/>
              <a:rect l="l" t="t" r="r" b="b"/>
              <a:pathLst>
                <a:path w="3562350" h="2840354">
                  <a:moveTo>
                    <a:pt x="2002449" y="0"/>
                  </a:moveTo>
                  <a:lnTo>
                    <a:pt x="1891475" y="9073"/>
                  </a:lnTo>
                  <a:lnTo>
                    <a:pt x="1842314" y="14754"/>
                  </a:lnTo>
                  <a:lnTo>
                    <a:pt x="1793606" y="21303"/>
                  </a:lnTo>
                  <a:lnTo>
                    <a:pt x="1745477" y="29097"/>
                  </a:lnTo>
                  <a:lnTo>
                    <a:pt x="1698050" y="38513"/>
                  </a:lnTo>
                  <a:lnTo>
                    <a:pt x="1651449" y="49928"/>
                  </a:lnTo>
                  <a:lnTo>
                    <a:pt x="1605799" y="63719"/>
                  </a:lnTo>
                  <a:lnTo>
                    <a:pt x="1561225" y="80261"/>
                  </a:lnTo>
                  <a:lnTo>
                    <a:pt x="1517849" y="99934"/>
                  </a:lnTo>
                  <a:lnTo>
                    <a:pt x="1475796" y="123112"/>
                  </a:lnTo>
                  <a:lnTo>
                    <a:pt x="1435191" y="150173"/>
                  </a:lnTo>
                  <a:lnTo>
                    <a:pt x="1446426" y="108441"/>
                  </a:lnTo>
                  <a:lnTo>
                    <a:pt x="1449930" y="67887"/>
                  </a:lnTo>
                  <a:lnTo>
                    <a:pt x="1443942" y="33954"/>
                  </a:lnTo>
                  <a:lnTo>
                    <a:pt x="1426700" y="12083"/>
                  </a:lnTo>
                  <a:lnTo>
                    <a:pt x="1396236" y="3195"/>
                  </a:lnTo>
                  <a:lnTo>
                    <a:pt x="1369139" y="12610"/>
                  </a:lnTo>
                  <a:lnTo>
                    <a:pt x="1324920" y="72026"/>
                  </a:lnTo>
                  <a:lnTo>
                    <a:pt x="1307731" y="114867"/>
                  </a:lnTo>
                  <a:lnTo>
                    <a:pt x="1293780" y="161689"/>
                  </a:lnTo>
                  <a:lnTo>
                    <a:pt x="1283033" y="208912"/>
                  </a:lnTo>
                  <a:lnTo>
                    <a:pt x="1275458" y="252955"/>
                  </a:lnTo>
                  <a:lnTo>
                    <a:pt x="1249786" y="214571"/>
                  </a:lnTo>
                  <a:lnTo>
                    <a:pt x="1217003" y="181408"/>
                  </a:lnTo>
                  <a:lnTo>
                    <a:pt x="1179145" y="154574"/>
                  </a:lnTo>
                  <a:lnTo>
                    <a:pt x="1138248" y="135179"/>
                  </a:lnTo>
                  <a:lnTo>
                    <a:pt x="1096677" y="120929"/>
                  </a:lnTo>
                  <a:lnTo>
                    <a:pt x="1051733" y="109330"/>
                  </a:lnTo>
                  <a:lnTo>
                    <a:pt x="1006163" y="104208"/>
                  </a:lnTo>
                  <a:lnTo>
                    <a:pt x="962714" y="109389"/>
                  </a:lnTo>
                  <a:lnTo>
                    <a:pt x="936976" y="126711"/>
                  </a:lnTo>
                  <a:lnTo>
                    <a:pt x="933437" y="152340"/>
                  </a:lnTo>
                  <a:lnTo>
                    <a:pt x="944858" y="179799"/>
                  </a:lnTo>
                  <a:lnTo>
                    <a:pt x="979854" y="216094"/>
                  </a:lnTo>
                  <a:lnTo>
                    <a:pt x="1014465" y="241885"/>
                  </a:lnTo>
                  <a:lnTo>
                    <a:pt x="1032879" y="253918"/>
                  </a:lnTo>
                  <a:lnTo>
                    <a:pt x="982619" y="244615"/>
                  </a:lnTo>
                  <a:lnTo>
                    <a:pt x="931314" y="240294"/>
                  </a:lnTo>
                  <a:lnTo>
                    <a:pt x="879415" y="240430"/>
                  </a:lnTo>
                  <a:lnTo>
                    <a:pt x="827370" y="244500"/>
                  </a:lnTo>
                  <a:lnTo>
                    <a:pt x="775628" y="251980"/>
                  </a:lnTo>
                  <a:lnTo>
                    <a:pt x="724638" y="262347"/>
                  </a:lnTo>
                  <a:lnTo>
                    <a:pt x="674851" y="275076"/>
                  </a:lnTo>
                  <a:lnTo>
                    <a:pt x="626713" y="289645"/>
                  </a:lnTo>
                  <a:lnTo>
                    <a:pt x="578440" y="306470"/>
                  </a:lnTo>
                  <a:lnTo>
                    <a:pt x="531128" y="325185"/>
                  </a:lnTo>
                  <a:lnTo>
                    <a:pt x="484613" y="345633"/>
                  </a:lnTo>
                  <a:lnTo>
                    <a:pt x="438731" y="367653"/>
                  </a:lnTo>
                  <a:lnTo>
                    <a:pt x="393317" y="391087"/>
                  </a:lnTo>
                  <a:lnTo>
                    <a:pt x="356381" y="411450"/>
                  </a:lnTo>
                  <a:lnTo>
                    <a:pt x="320132" y="436574"/>
                  </a:lnTo>
                  <a:lnTo>
                    <a:pt x="291975" y="468234"/>
                  </a:lnTo>
                  <a:lnTo>
                    <a:pt x="279310" y="508204"/>
                  </a:lnTo>
                  <a:lnTo>
                    <a:pt x="278944" y="515460"/>
                  </a:lnTo>
                  <a:lnTo>
                    <a:pt x="283991" y="521261"/>
                  </a:lnTo>
                  <a:lnTo>
                    <a:pt x="291142" y="522183"/>
                  </a:lnTo>
                  <a:lnTo>
                    <a:pt x="308451" y="523381"/>
                  </a:lnTo>
                  <a:lnTo>
                    <a:pt x="325486" y="523092"/>
                  </a:lnTo>
                  <a:lnTo>
                    <a:pt x="342353" y="521663"/>
                  </a:lnTo>
                  <a:lnTo>
                    <a:pt x="359161" y="519439"/>
                  </a:lnTo>
                  <a:lnTo>
                    <a:pt x="317210" y="545637"/>
                  </a:lnTo>
                  <a:lnTo>
                    <a:pt x="278328" y="575305"/>
                  </a:lnTo>
                  <a:lnTo>
                    <a:pt x="242518" y="608220"/>
                  </a:lnTo>
                  <a:lnTo>
                    <a:pt x="209784" y="644163"/>
                  </a:lnTo>
                  <a:lnTo>
                    <a:pt x="180128" y="682912"/>
                  </a:lnTo>
                  <a:lnTo>
                    <a:pt x="153553" y="724248"/>
                  </a:lnTo>
                  <a:lnTo>
                    <a:pt x="130062" y="767949"/>
                  </a:lnTo>
                  <a:lnTo>
                    <a:pt x="109657" y="813795"/>
                  </a:lnTo>
                  <a:lnTo>
                    <a:pt x="92342" y="861565"/>
                  </a:lnTo>
                  <a:lnTo>
                    <a:pt x="74016" y="941429"/>
                  </a:lnTo>
                  <a:lnTo>
                    <a:pt x="78068" y="983780"/>
                  </a:lnTo>
                  <a:lnTo>
                    <a:pt x="104708" y="1008241"/>
                  </a:lnTo>
                  <a:lnTo>
                    <a:pt x="135588" y="1008958"/>
                  </a:lnTo>
                  <a:lnTo>
                    <a:pt x="161845" y="997751"/>
                  </a:lnTo>
                  <a:lnTo>
                    <a:pt x="186560" y="980922"/>
                  </a:lnTo>
                  <a:lnTo>
                    <a:pt x="213710" y="964347"/>
                  </a:lnTo>
                  <a:lnTo>
                    <a:pt x="215710" y="963426"/>
                  </a:lnTo>
                  <a:lnTo>
                    <a:pt x="181569" y="999001"/>
                  </a:lnTo>
                  <a:lnTo>
                    <a:pt x="150290" y="1037421"/>
                  </a:lnTo>
                  <a:lnTo>
                    <a:pt x="121920" y="1078303"/>
                  </a:lnTo>
                  <a:lnTo>
                    <a:pt x="96506" y="1121266"/>
                  </a:lnTo>
                  <a:lnTo>
                    <a:pt x="74095" y="1165927"/>
                  </a:lnTo>
                  <a:lnTo>
                    <a:pt x="54735" y="1211906"/>
                  </a:lnTo>
                  <a:lnTo>
                    <a:pt x="38473" y="1258819"/>
                  </a:lnTo>
                  <a:lnTo>
                    <a:pt x="25355" y="1306285"/>
                  </a:lnTo>
                  <a:lnTo>
                    <a:pt x="15429" y="1353923"/>
                  </a:lnTo>
                  <a:lnTo>
                    <a:pt x="3481" y="1438006"/>
                  </a:lnTo>
                  <a:lnTo>
                    <a:pt x="0" y="1482525"/>
                  </a:lnTo>
                  <a:lnTo>
                    <a:pt x="7473" y="1522560"/>
                  </a:lnTo>
                  <a:lnTo>
                    <a:pt x="35077" y="1545764"/>
                  </a:lnTo>
                  <a:lnTo>
                    <a:pt x="48138" y="1545810"/>
                  </a:lnTo>
                  <a:lnTo>
                    <a:pt x="60152" y="1539720"/>
                  </a:lnTo>
                  <a:lnTo>
                    <a:pt x="71102" y="1528795"/>
                  </a:lnTo>
                  <a:lnTo>
                    <a:pt x="80971" y="1514341"/>
                  </a:lnTo>
                  <a:lnTo>
                    <a:pt x="75294" y="1565625"/>
                  </a:lnTo>
                  <a:lnTo>
                    <a:pt x="72319" y="1616950"/>
                  </a:lnTo>
                  <a:lnTo>
                    <a:pt x="72262" y="1668284"/>
                  </a:lnTo>
                  <a:lnTo>
                    <a:pt x="75338" y="1719594"/>
                  </a:lnTo>
                  <a:lnTo>
                    <a:pt x="81764" y="1770847"/>
                  </a:lnTo>
                  <a:lnTo>
                    <a:pt x="91754" y="1822011"/>
                  </a:lnTo>
                  <a:lnTo>
                    <a:pt x="105525" y="1873052"/>
                  </a:lnTo>
                  <a:lnTo>
                    <a:pt x="126630" y="1919063"/>
                  </a:lnTo>
                  <a:lnTo>
                    <a:pt x="144709" y="1932459"/>
                  </a:lnTo>
                  <a:lnTo>
                    <a:pt x="169858" y="1931093"/>
                  </a:lnTo>
                  <a:lnTo>
                    <a:pt x="179767" y="1923301"/>
                  </a:lnTo>
                  <a:lnTo>
                    <a:pt x="186601" y="1910820"/>
                  </a:lnTo>
                  <a:lnTo>
                    <a:pt x="191032" y="1896939"/>
                  </a:lnTo>
                  <a:lnTo>
                    <a:pt x="197480" y="1868613"/>
                  </a:lnTo>
                  <a:lnTo>
                    <a:pt x="198140" y="1916599"/>
                  </a:lnTo>
                  <a:lnTo>
                    <a:pt x="202073" y="1964689"/>
                  </a:lnTo>
                  <a:lnTo>
                    <a:pt x="209091" y="2012570"/>
                  </a:lnTo>
                  <a:lnTo>
                    <a:pt x="219005" y="2059928"/>
                  </a:lnTo>
                  <a:lnTo>
                    <a:pt x="231624" y="2106450"/>
                  </a:lnTo>
                  <a:lnTo>
                    <a:pt x="246759" y="2151823"/>
                  </a:lnTo>
                  <a:lnTo>
                    <a:pt x="264222" y="2195734"/>
                  </a:lnTo>
                  <a:lnTo>
                    <a:pt x="283823" y="2237869"/>
                  </a:lnTo>
                  <a:lnTo>
                    <a:pt x="307010" y="2281832"/>
                  </a:lnTo>
                  <a:lnTo>
                    <a:pt x="332089" y="2324609"/>
                  </a:lnTo>
                  <a:lnTo>
                    <a:pt x="359174" y="2366085"/>
                  </a:lnTo>
                  <a:lnTo>
                    <a:pt x="388380" y="2406143"/>
                  </a:lnTo>
                  <a:lnTo>
                    <a:pt x="419819" y="2444669"/>
                  </a:lnTo>
                  <a:lnTo>
                    <a:pt x="456546" y="2486096"/>
                  </a:lnTo>
                  <a:lnTo>
                    <a:pt x="496249" y="2526383"/>
                  </a:lnTo>
                  <a:lnTo>
                    <a:pt x="539372" y="2562563"/>
                  </a:lnTo>
                  <a:lnTo>
                    <a:pt x="586359" y="2591669"/>
                  </a:lnTo>
                  <a:lnTo>
                    <a:pt x="591196" y="2594067"/>
                  </a:lnTo>
                  <a:lnTo>
                    <a:pt x="596138" y="2586706"/>
                  </a:lnTo>
                  <a:lnTo>
                    <a:pt x="590830" y="2581345"/>
                  </a:lnTo>
                  <a:lnTo>
                    <a:pt x="591783" y="2580266"/>
                  </a:lnTo>
                  <a:lnTo>
                    <a:pt x="592379" y="2578811"/>
                  </a:lnTo>
                  <a:lnTo>
                    <a:pt x="587089" y="2563407"/>
                  </a:lnTo>
                  <a:lnTo>
                    <a:pt x="583699" y="2549565"/>
                  </a:lnTo>
                  <a:lnTo>
                    <a:pt x="581440" y="2535610"/>
                  </a:lnTo>
                  <a:lnTo>
                    <a:pt x="580139" y="2521378"/>
                  </a:lnTo>
                  <a:lnTo>
                    <a:pt x="599187" y="2563542"/>
                  </a:lnTo>
                  <a:lnTo>
                    <a:pt x="623492" y="2603210"/>
                  </a:lnTo>
                  <a:lnTo>
                    <a:pt x="652036" y="2640710"/>
                  </a:lnTo>
                  <a:lnTo>
                    <a:pt x="683799" y="2676368"/>
                  </a:lnTo>
                  <a:lnTo>
                    <a:pt x="717763" y="2710511"/>
                  </a:lnTo>
                  <a:lnTo>
                    <a:pt x="752908" y="2743467"/>
                  </a:lnTo>
                  <a:lnTo>
                    <a:pt x="822666" y="2807124"/>
                  </a:lnTo>
                  <a:lnTo>
                    <a:pt x="856602" y="2839861"/>
                  </a:lnTo>
                  <a:lnTo>
                    <a:pt x="859293" y="2838531"/>
                  </a:lnTo>
                  <a:lnTo>
                    <a:pt x="858277" y="2836594"/>
                  </a:lnTo>
                  <a:lnTo>
                    <a:pt x="848281" y="2822317"/>
                  </a:lnTo>
                  <a:lnTo>
                    <a:pt x="838300" y="2807375"/>
                  </a:lnTo>
                  <a:lnTo>
                    <a:pt x="811314" y="2760984"/>
                  </a:lnTo>
                  <a:lnTo>
                    <a:pt x="778891" y="2691377"/>
                  </a:lnTo>
                  <a:lnTo>
                    <a:pt x="762113" y="2647416"/>
                  </a:lnTo>
                  <a:lnTo>
                    <a:pt x="745741" y="2597110"/>
                  </a:lnTo>
                  <a:lnTo>
                    <a:pt x="730365" y="2540278"/>
                  </a:lnTo>
                  <a:lnTo>
                    <a:pt x="716575" y="2476739"/>
                  </a:lnTo>
                  <a:lnTo>
                    <a:pt x="704957" y="2406312"/>
                  </a:lnTo>
                  <a:lnTo>
                    <a:pt x="696103" y="2328818"/>
                  </a:lnTo>
                  <a:lnTo>
                    <a:pt x="690599" y="2244075"/>
                  </a:lnTo>
                  <a:lnTo>
                    <a:pt x="689036" y="2151903"/>
                  </a:lnTo>
                  <a:lnTo>
                    <a:pt x="689088" y="2148353"/>
                  </a:lnTo>
                  <a:lnTo>
                    <a:pt x="683235" y="2148782"/>
                  </a:lnTo>
                  <a:lnTo>
                    <a:pt x="680803" y="2182909"/>
                  </a:lnTo>
                  <a:lnTo>
                    <a:pt x="673183" y="2274192"/>
                  </a:lnTo>
                  <a:lnTo>
                    <a:pt x="641874" y="2295476"/>
                  </a:lnTo>
                  <a:lnTo>
                    <a:pt x="607554" y="2292078"/>
                  </a:lnTo>
                  <a:lnTo>
                    <a:pt x="574539" y="2271627"/>
                  </a:lnTo>
                  <a:lnTo>
                    <a:pt x="547142" y="2241754"/>
                  </a:lnTo>
                  <a:lnTo>
                    <a:pt x="517337" y="2166983"/>
                  </a:lnTo>
                  <a:lnTo>
                    <a:pt x="511171" y="2122338"/>
                  </a:lnTo>
                  <a:lnTo>
                    <a:pt x="510807" y="2077190"/>
                  </a:lnTo>
                  <a:lnTo>
                    <a:pt x="515869" y="2032576"/>
                  </a:lnTo>
                  <a:lnTo>
                    <a:pt x="525253" y="1989775"/>
                  </a:lnTo>
                  <a:lnTo>
                    <a:pt x="540297" y="1947281"/>
                  </a:lnTo>
                  <a:lnTo>
                    <a:pt x="562991" y="1909089"/>
                  </a:lnTo>
                  <a:lnTo>
                    <a:pt x="595322" y="1879199"/>
                  </a:lnTo>
                  <a:lnTo>
                    <a:pt x="640021" y="1861620"/>
                  </a:lnTo>
                  <a:lnTo>
                    <a:pt x="681017" y="1865584"/>
                  </a:lnTo>
                  <a:lnTo>
                    <a:pt x="716902" y="1886806"/>
                  </a:lnTo>
                  <a:lnTo>
                    <a:pt x="746270" y="1920999"/>
                  </a:lnTo>
                  <a:lnTo>
                    <a:pt x="746156" y="1939529"/>
                  </a:lnTo>
                  <a:lnTo>
                    <a:pt x="746432" y="1957783"/>
                  </a:lnTo>
                  <a:lnTo>
                    <a:pt x="750987" y="2040217"/>
                  </a:lnTo>
                  <a:lnTo>
                    <a:pt x="756304" y="2088333"/>
                  </a:lnTo>
                  <a:lnTo>
                    <a:pt x="764733" y="2136185"/>
                  </a:lnTo>
                  <a:lnTo>
                    <a:pt x="777235" y="2182738"/>
                  </a:lnTo>
                  <a:lnTo>
                    <a:pt x="796656" y="2231261"/>
                  </a:lnTo>
                  <a:lnTo>
                    <a:pt x="797672" y="2233356"/>
                  </a:lnTo>
                  <a:lnTo>
                    <a:pt x="801504" y="2233104"/>
                  </a:lnTo>
                  <a:lnTo>
                    <a:pt x="801368" y="2229272"/>
                  </a:lnTo>
                  <a:lnTo>
                    <a:pt x="802289" y="2228727"/>
                  </a:lnTo>
                  <a:lnTo>
                    <a:pt x="803106" y="2227974"/>
                  </a:lnTo>
                  <a:lnTo>
                    <a:pt x="820565" y="2175954"/>
                  </a:lnTo>
                  <a:lnTo>
                    <a:pt x="851083" y="2072903"/>
                  </a:lnTo>
                  <a:lnTo>
                    <a:pt x="868696" y="2022043"/>
                  </a:lnTo>
                  <a:lnTo>
                    <a:pt x="887655" y="1975023"/>
                  </a:lnTo>
                  <a:lnTo>
                    <a:pt x="907820" y="1928560"/>
                  </a:lnTo>
                  <a:lnTo>
                    <a:pt x="928920" y="1882531"/>
                  </a:lnTo>
                  <a:lnTo>
                    <a:pt x="950683" y="1836813"/>
                  </a:lnTo>
                  <a:lnTo>
                    <a:pt x="973016" y="1787753"/>
                  </a:lnTo>
                  <a:lnTo>
                    <a:pt x="992314" y="1738465"/>
                  </a:lnTo>
                  <a:lnTo>
                    <a:pt x="1008004" y="1688664"/>
                  </a:lnTo>
                  <a:lnTo>
                    <a:pt x="1019514" y="1638064"/>
                  </a:lnTo>
                  <a:lnTo>
                    <a:pt x="1026272" y="1586381"/>
                  </a:lnTo>
                  <a:lnTo>
                    <a:pt x="1037790" y="1629080"/>
                  </a:lnTo>
                  <a:lnTo>
                    <a:pt x="1053208" y="1663754"/>
                  </a:lnTo>
                  <a:lnTo>
                    <a:pt x="1073088" y="1685665"/>
                  </a:lnTo>
                  <a:lnTo>
                    <a:pt x="1097987" y="1690074"/>
                  </a:lnTo>
                  <a:lnTo>
                    <a:pt x="1133304" y="1669189"/>
                  </a:lnTo>
                  <a:lnTo>
                    <a:pt x="1161185" y="1629671"/>
                  </a:lnTo>
                  <a:lnTo>
                    <a:pt x="1182739" y="1580894"/>
                  </a:lnTo>
                  <a:lnTo>
                    <a:pt x="1199076" y="1532234"/>
                  </a:lnTo>
                  <a:lnTo>
                    <a:pt x="1211303" y="1493064"/>
                  </a:lnTo>
                  <a:lnTo>
                    <a:pt x="1224557" y="1456974"/>
                  </a:lnTo>
                  <a:lnTo>
                    <a:pt x="1239538" y="1420872"/>
                  </a:lnTo>
                  <a:lnTo>
                    <a:pt x="1271479" y="1348335"/>
                  </a:lnTo>
                  <a:lnTo>
                    <a:pt x="1267819" y="1376583"/>
                  </a:lnTo>
                  <a:lnTo>
                    <a:pt x="1264507" y="1404713"/>
                  </a:lnTo>
                  <a:lnTo>
                    <a:pt x="1258579" y="1460196"/>
                  </a:lnTo>
                  <a:lnTo>
                    <a:pt x="1254818" y="1492316"/>
                  </a:lnTo>
                  <a:lnTo>
                    <a:pt x="1253917" y="1532314"/>
                  </a:lnTo>
                  <a:lnTo>
                    <a:pt x="1264101" y="1566564"/>
                  </a:lnTo>
                  <a:lnTo>
                    <a:pt x="1293594" y="1581438"/>
                  </a:lnTo>
                  <a:lnTo>
                    <a:pt x="1335937" y="1571984"/>
                  </a:lnTo>
                  <a:lnTo>
                    <a:pt x="1376117" y="1547235"/>
                  </a:lnTo>
                  <a:lnTo>
                    <a:pt x="1412045" y="1514806"/>
                  </a:lnTo>
                  <a:lnTo>
                    <a:pt x="1441631" y="1482310"/>
                  </a:lnTo>
                  <a:lnTo>
                    <a:pt x="1474725" y="1439329"/>
                  </a:lnTo>
                  <a:lnTo>
                    <a:pt x="1502630" y="1392865"/>
                  </a:lnTo>
                  <a:lnTo>
                    <a:pt x="1524185" y="1343351"/>
                  </a:lnTo>
                  <a:lnTo>
                    <a:pt x="1538225" y="1291217"/>
                  </a:lnTo>
                  <a:lnTo>
                    <a:pt x="1551268" y="1314419"/>
                  </a:lnTo>
                  <a:lnTo>
                    <a:pt x="1578836" y="1359713"/>
                  </a:lnTo>
                  <a:lnTo>
                    <a:pt x="1621286" y="1422405"/>
                  </a:lnTo>
                  <a:lnTo>
                    <a:pt x="1653513" y="1462824"/>
                  </a:lnTo>
                  <a:lnTo>
                    <a:pt x="1690474" y="1498224"/>
                  </a:lnTo>
                  <a:lnTo>
                    <a:pt x="1732774" y="1523838"/>
                  </a:lnTo>
                  <a:lnTo>
                    <a:pt x="1768234" y="1532350"/>
                  </a:lnTo>
                  <a:lnTo>
                    <a:pt x="1802831" y="1528135"/>
                  </a:lnTo>
                  <a:lnTo>
                    <a:pt x="1831987" y="1510481"/>
                  </a:lnTo>
                  <a:lnTo>
                    <a:pt x="1851126" y="1478677"/>
                  </a:lnTo>
                  <a:lnTo>
                    <a:pt x="1859049" y="1442770"/>
                  </a:lnTo>
                  <a:lnTo>
                    <a:pt x="1860613" y="1406557"/>
                  </a:lnTo>
                  <a:lnTo>
                    <a:pt x="1857237" y="1370296"/>
                  </a:lnTo>
                  <a:lnTo>
                    <a:pt x="1850341" y="1334242"/>
                  </a:lnTo>
                  <a:lnTo>
                    <a:pt x="1875234" y="1358301"/>
                  </a:lnTo>
                  <a:lnTo>
                    <a:pt x="1900648" y="1381820"/>
                  </a:lnTo>
                  <a:lnTo>
                    <a:pt x="1951773" y="1427788"/>
                  </a:lnTo>
                  <a:lnTo>
                    <a:pt x="1973234" y="1447473"/>
                  </a:lnTo>
                  <a:lnTo>
                    <a:pt x="1997642" y="1466612"/>
                  </a:lnTo>
                  <a:lnTo>
                    <a:pt x="2024470" y="1478600"/>
                  </a:lnTo>
                  <a:lnTo>
                    <a:pt x="2053194" y="1476834"/>
                  </a:lnTo>
                  <a:lnTo>
                    <a:pt x="2071318" y="1460097"/>
                  </a:lnTo>
                  <a:lnTo>
                    <a:pt x="2072842" y="1432637"/>
                  </a:lnTo>
                  <a:lnTo>
                    <a:pt x="2061896" y="1398116"/>
                  </a:lnTo>
                  <a:lnTo>
                    <a:pt x="2042607" y="1360199"/>
                  </a:lnTo>
                  <a:lnTo>
                    <a:pt x="2076186" y="1393330"/>
                  </a:lnTo>
                  <a:lnTo>
                    <a:pt x="2110277" y="1425918"/>
                  </a:lnTo>
                  <a:lnTo>
                    <a:pt x="2144847" y="1457950"/>
                  </a:lnTo>
                  <a:lnTo>
                    <a:pt x="2179860" y="1489415"/>
                  </a:lnTo>
                  <a:lnTo>
                    <a:pt x="2215283" y="1520299"/>
                  </a:lnTo>
                  <a:lnTo>
                    <a:pt x="2252570" y="1551329"/>
                  </a:lnTo>
                  <a:lnTo>
                    <a:pt x="2290794" y="1581083"/>
                  </a:lnTo>
                  <a:lnTo>
                    <a:pt x="2330008" y="1609394"/>
                  </a:lnTo>
                  <a:lnTo>
                    <a:pt x="2370264" y="1636094"/>
                  </a:lnTo>
                  <a:lnTo>
                    <a:pt x="2411614" y="1661016"/>
                  </a:lnTo>
                  <a:lnTo>
                    <a:pt x="2454110" y="1683993"/>
                  </a:lnTo>
                  <a:lnTo>
                    <a:pt x="2497804" y="1704858"/>
                  </a:lnTo>
                  <a:lnTo>
                    <a:pt x="2542749" y="1723444"/>
                  </a:lnTo>
                  <a:lnTo>
                    <a:pt x="2587100" y="1740301"/>
                  </a:lnTo>
                  <a:lnTo>
                    <a:pt x="2635827" y="1757048"/>
                  </a:lnTo>
                  <a:lnTo>
                    <a:pt x="2686806" y="1770243"/>
                  </a:lnTo>
                  <a:lnTo>
                    <a:pt x="2737914" y="1776442"/>
                  </a:lnTo>
                  <a:lnTo>
                    <a:pt x="2787026" y="1772203"/>
                  </a:lnTo>
                  <a:lnTo>
                    <a:pt x="2832018" y="1754082"/>
                  </a:lnTo>
                  <a:lnTo>
                    <a:pt x="2862260" y="1727007"/>
                  </a:lnTo>
                  <a:lnTo>
                    <a:pt x="2882656" y="1692169"/>
                  </a:lnTo>
                  <a:lnTo>
                    <a:pt x="2894440" y="1652528"/>
                  </a:lnTo>
                  <a:lnTo>
                    <a:pt x="2898843" y="1611039"/>
                  </a:lnTo>
                  <a:lnTo>
                    <a:pt x="2922773" y="1652128"/>
                  </a:lnTo>
                  <a:lnTo>
                    <a:pt x="2948194" y="1692410"/>
                  </a:lnTo>
                  <a:lnTo>
                    <a:pt x="2974606" y="1731925"/>
                  </a:lnTo>
                  <a:lnTo>
                    <a:pt x="3001510" y="1770710"/>
                  </a:lnTo>
                  <a:lnTo>
                    <a:pt x="3045994" y="1828032"/>
                  </a:lnTo>
                  <a:lnTo>
                    <a:pt x="3100711" y="1875105"/>
                  </a:lnTo>
                  <a:lnTo>
                    <a:pt x="3124708" y="1884042"/>
                  </a:lnTo>
                  <a:lnTo>
                    <a:pt x="3145612" y="1880957"/>
                  </a:lnTo>
                  <a:lnTo>
                    <a:pt x="3161923" y="1867181"/>
                  </a:lnTo>
                  <a:lnTo>
                    <a:pt x="3172144" y="1844048"/>
                  </a:lnTo>
                  <a:lnTo>
                    <a:pt x="3175966" y="1817931"/>
                  </a:lnTo>
                  <a:lnTo>
                    <a:pt x="3175102" y="1791423"/>
                  </a:lnTo>
                  <a:lnTo>
                    <a:pt x="3170303" y="1764822"/>
                  </a:lnTo>
                  <a:lnTo>
                    <a:pt x="3162322" y="1738428"/>
                  </a:lnTo>
                  <a:lnTo>
                    <a:pt x="3188011" y="1769185"/>
                  </a:lnTo>
                  <a:lnTo>
                    <a:pt x="3215251" y="1798602"/>
                  </a:lnTo>
                  <a:lnTo>
                    <a:pt x="3243872" y="1826688"/>
                  </a:lnTo>
                  <a:lnTo>
                    <a:pt x="3273701" y="1853451"/>
                  </a:lnTo>
                  <a:lnTo>
                    <a:pt x="3328622" y="1895103"/>
                  </a:lnTo>
                  <a:lnTo>
                    <a:pt x="3361202" y="1906070"/>
                  </a:lnTo>
                  <a:lnTo>
                    <a:pt x="3392158" y="1897135"/>
                  </a:lnTo>
                  <a:lnTo>
                    <a:pt x="3408717" y="1863669"/>
                  </a:lnTo>
                  <a:lnTo>
                    <a:pt x="3403689" y="1815998"/>
                  </a:lnTo>
                  <a:lnTo>
                    <a:pt x="3385723" y="1763711"/>
                  </a:lnTo>
                  <a:lnTo>
                    <a:pt x="3363468" y="1716398"/>
                  </a:lnTo>
                  <a:lnTo>
                    <a:pt x="3379321" y="1733115"/>
                  </a:lnTo>
                  <a:lnTo>
                    <a:pt x="3395901" y="1749342"/>
                  </a:lnTo>
                  <a:lnTo>
                    <a:pt x="3413031" y="1765336"/>
                  </a:lnTo>
                  <a:lnTo>
                    <a:pt x="3430534" y="1781359"/>
                  </a:lnTo>
                  <a:lnTo>
                    <a:pt x="3449618" y="1799464"/>
                  </a:lnTo>
                  <a:lnTo>
                    <a:pt x="3473857" y="1819280"/>
                  </a:lnTo>
                  <a:lnTo>
                    <a:pt x="3500476" y="1832196"/>
                  </a:lnTo>
                  <a:lnTo>
                    <a:pt x="3526698" y="1829598"/>
                  </a:lnTo>
                  <a:lnTo>
                    <a:pt x="3554218" y="1796949"/>
                  </a:lnTo>
                  <a:lnTo>
                    <a:pt x="3562035" y="1749201"/>
                  </a:lnTo>
                  <a:lnTo>
                    <a:pt x="3558430" y="1698067"/>
                  </a:lnTo>
                  <a:lnTo>
                    <a:pt x="3551682" y="1655258"/>
                  </a:lnTo>
                  <a:lnTo>
                    <a:pt x="3543516" y="1607974"/>
                  </a:lnTo>
                  <a:lnTo>
                    <a:pt x="3533957" y="1560444"/>
                  </a:lnTo>
                  <a:lnTo>
                    <a:pt x="3522811" y="1512954"/>
                  </a:lnTo>
                  <a:lnTo>
                    <a:pt x="3509883" y="1465794"/>
                  </a:lnTo>
                  <a:lnTo>
                    <a:pt x="3494978" y="1419251"/>
                  </a:lnTo>
                  <a:lnTo>
                    <a:pt x="3477903" y="1373615"/>
                  </a:lnTo>
                  <a:lnTo>
                    <a:pt x="3458463" y="1329172"/>
                  </a:lnTo>
                  <a:lnTo>
                    <a:pt x="3436463" y="1286212"/>
                  </a:lnTo>
                  <a:lnTo>
                    <a:pt x="3411711" y="1245022"/>
                  </a:lnTo>
                  <a:lnTo>
                    <a:pt x="3384010" y="1205892"/>
                  </a:lnTo>
                  <a:lnTo>
                    <a:pt x="3353167" y="1169108"/>
                  </a:lnTo>
                  <a:lnTo>
                    <a:pt x="3318987" y="1134960"/>
                  </a:lnTo>
                  <a:lnTo>
                    <a:pt x="3324139" y="1138363"/>
                  </a:lnTo>
                  <a:lnTo>
                    <a:pt x="3326547" y="1140248"/>
                  </a:lnTo>
                  <a:lnTo>
                    <a:pt x="3345040" y="1157348"/>
                  </a:lnTo>
                  <a:lnTo>
                    <a:pt x="3364176" y="1177189"/>
                  </a:lnTo>
                  <a:lnTo>
                    <a:pt x="3384476" y="1195506"/>
                  </a:lnTo>
                  <a:lnTo>
                    <a:pt x="3406461" y="1208036"/>
                  </a:lnTo>
                  <a:lnTo>
                    <a:pt x="3433859" y="1210809"/>
                  </a:lnTo>
                  <a:lnTo>
                    <a:pt x="3447587" y="1197645"/>
                  </a:lnTo>
                  <a:lnTo>
                    <a:pt x="3451320" y="1174557"/>
                  </a:lnTo>
                  <a:lnTo>
                    <a:pt x="3448732" y="1147556"/>
                  </a:lnTo>
                  <a:lnTo>
                    <a:pt x="3437196" y="1100633"/>
                  </a:lnTo>
                  <a:lnTo>
                    <a:pt x="3419212" y="1055694"/>
                  </a:lnTo>
                  <a:lnTo>
                    <a:pt x="3395620" y="1012846"/>
                  </a:lnTo>
                  <a:lnTo>
                    <a:pt x="3367261" y="972198"/>
                  </a:lnTo>
                  <a:lnTo>
                    <a:pt x="3334976" y="933860"/>
                  </a:lnTo>
                  <a:lnTo>
                    <a:pt x="3299606" y="897941"/>
                  </a:lnTo>
                  <a:lnTo>
                    <a:pt x="3303302" y="899386"/>
                  </a:lnTo>
                  <a:lnTo>
                    <a:pt x="3306737" y="901051"/>
                  </a:lnTo>
                  <a:lnTo>
                    <a:pt x="3310548" y="902286"/>
                  </a:lnTo>
                  <a:lnTo>
                    <a:pt x="3337647" y="906312"/>
                  </a:lnTo>
                  <a:lnTo>
                    <a:pt x="3361125" y="900429"/>
                  </a:lnTo>
                  <a:lnTo>
                    <a:pt x="3377209" y="883938"/>
                  </a:lnTo>
                  <a:lnTo>
                    <a:pt x="3382127" y="856141"/>
                  </a:lnTo>
                  <a:lnTo>
                    <a:pt x="3371092" y="808791"/>
                  </a:lnTo>
                  <a:lnTo>
                    <a:pt x="3347480" y="763899"/>
                  </a:lnTo>
                  <a:lnTo>
                    <a:pt x="3317281" y="722213"/>
                  </a:lnTo>
                  <a:lnTo>
                    <a:pt x="3286486" y="684481"/>
                  </a:lnTo>
                  <a:lnTo>
                    <a:pt x="3251403" y="642238"/>
                  </a:lnTo>
                  <a:lnTo>
                    <a:pt x="3215425" y="600405"/>
                  </a:lnTo>
                  <a:lnTo>
                    <a:pt x="3178513" y="559389"/>
                  </a:lnTo>
                  <a:lnTo>
                    <a:pt x="3140626" y="519596"/>
                  </a:lnTo>
                  <a:lnTo>
                    <a:pt x="3105085" y="484558"/>
                  </a:lnTo>
                  <a:lnTo>
                    <a:pt x="3068397" y="450663"/>
                  </a:lnTo>
                  <a:lnTo>
                    <a:pt x="3030605" y="417953"/>
                  </a:lnTo>
                  <a:lnTo>
                    <a:pt x="2991754" y="386472"/>
                  </a:lnTo>
                  <a:lnTo>
                    <a:pt x="2951888" y="356262"/>
                  </a:lnTo>
                  <a:lnTo>
                    <a:pt x="2911050" y="327366"/>
                  </a:lnTo>
                  <a:lnTo>
                    <a:pt x="2869285" y="299827"/>
                  </a:lnTo>
                  <a:lnTo>
                    <a:pt x="2826637" y="273689"/>
                  </a:lnTo>
                  <a:lnTo>
                    <a:pt x="2783150" y="248993"/>
                  </a:lnTo>
                  <a:lnTo>
                    <a:pt x="2738867" y="225782"/>
                  </a:lnTo>
                  <a:lnTo>
                    <a:pt x="2693834" y="204100"/>
                  </a:lnTo>
                  <a:lnTo>
                    <a:pt x="2648093" y="183989"/>
                  </a:lnTo>
                  <a:lnTo>
                    <a:pt x="2601690" y="165492"/>
                  </a:lnTo>
                  <a:lnTo>
                    <a:pt x="2555769" y="149048"/>
                  </a:lnTo>
                  <a:lnTo>
                    <a:pt x="2509495" y="134360"/>
                  </a:lnTo>
                  <a:lnTo>
                    <a:pt x="2462852" y="121359"/>
                  </a:lnTo>
                  <a:lnTo>
                    <a:pt x="2415822" y="109976"/>
                  </a:lnTo>
                  <a:lnTo>
                    <a:pt x="2368388" y="100142"/>
                  </a:lnTo>
                  <a:lnTo>
                    <a:pt x="2320535" y="91788"/>
                  </a:lnTo>
                  <a:lnTo>
                    <a:pt x="2272244" y="84845"/>
                  </a:lnTo>
                  <a:lnTo>
                    <a:pt x="2222887" y="79309"/>
                  </a:lnTo>
                  <a:lnTo>
                    <a:pt x="2173753" y="75833"/>
                  </a:lnTo>
                  <a:lnTo>
                    <a:pt x="2124885" y="74969"/>
                  </a:lnTo>
                  <a:lnTo>
                    <a:pt x="2076322" y="77266"/>
                  </a:lnTo>
                  <a:lnTo>
                    <a:pt x="2028105" y="83274"/>
                  </a:lnTo>
                  <a:lnTo>
                    <a:pt x="2041988" y="71062"/>
                  </a:lnTo>
                  <a:lnTo>
                    <a:pt x="2051629" y="57415"/>
                  </a:lnTo>
                  <a:lnTo>
                    <a:pt x="2055595" y="42518"/>
                  </a:lnTo>
                  <a:lnTo>
                    <a:pt x="2052450" y="26554"/>
                  </a:lnTo>
                  <a:lnTo>
                    <a:pt x="2032589" y="6800"/>
                  </a:lnTo>
                  <a:lnTo>
                    <a:pt x="2002449" y="0"/>
                  </a:lnTo>
                  <a:close/>
                </a:path>
              </a:pathLst>
            </a:custGeom>
            <a:solidFill>
              <a:srgbClr val="911A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055296" y="2573434"/>
              <a:ext cx="3404870" cy="924560"/>
            </a:xfrm>
            <a:custGeom>
              <a:avLst/>
              <a:gdLst/>
              <a:ahLst/>
              <a:cxnLst/>
              <a:rect l="l" t="t" r="r" b="b"/>
              <a:pathLst>
                <a:path w="3404870" h="924560">
                  <a:moveTo>
                    <a:pt x="0" y="865156"/>
                  </a:moveTo>
                  <a:lnTo>
                    <a:pt x="7154" y="885409"/>
                  </a:lnTo>
                  <a:lnTo>
                    <a:pt x="17016" y="904437"/>
                  </a:lnTo>
                  <a:lnTo>
                    <a:pt x="30493" y="918570"/>
                  </a:lnTo>
                  <a:lnTo>
                    <a:pt x="48490" y="924139"/>
                  </a:lnTo>
                  <a:lnTo>
                    <a:pt x="30497" y="918566"/>
                  </a:lnTo>
                  <a:lnTo>
                    <a:pt x="17020" y="904433"/>
                  </a:lnTo>
                  <a:lnTo>
                    <a:pt x="7155" y="885407"/>
                  </a:lnTo>
                  <a:lnTo>
                    <a:pt x="0" y="865156"/>
                  </a:lnTo>
                  <a:close/>
                </a:path>
                <a:path w="3404870" h="924560">
                  <a:moveTo>
                    <a:pt x="3172793" y="848078"/>
                  </a:moveTo>
                  <a:lnTo>
                    <a:pt x="3191012" y="863495"/>
                  </a:lnTo>
                  <a:lnTo>
                    <a:pt x="3212365" y="879147"/>
                  </a:lnTo>
                  <a:lnTo>
                    <a:pt x="3235449" y="891329"/>
                  </a:lnTo>
                  <a:lnTo>
                    <a:pt x="3258864" y="896339"/>
                  </a:lnTo>
                  <a:lnTo>
                    <a:pt x="3235451" y="891329"/>
                  </a:lnTo>
                  <a:lnTo>
                    <a:pt x="3212369" y="879147"/>
                  </a:lnTo>
                  <a:lnTo>
                    <a:pt x="3191017" y="863495"/>
                  </a:lnTo>
                  <a:lnTo>
                    <a:pt x="3172793" y="848078"/>
                  </a:lnTo>
                  <a:close/>
                </a:path>
                <a:path w="3404870" h="924560">
                  <a:moveTo>
                    <a:pt x="3328422" y="775253"/>
                  </a:moveTo>
                  <a:lnTo>
                    <a:pt x="3344081" y="790127"/>
                  </a:lnTo>
                  <a:lnTo>
                    <a:pt x="3362855" y="805900"/>
                  </a:lnTo>
                  <a:lnTo>
                    <a:pt x="3383413" y="818436"/>
                  </a:lnTo>
                  <a:lnTo>
                    <a:pt x="3404419" y="823597"/>
                  </a:lnTo>
                  <a:lnTo>
                    <a:pt x="3383413" y="818432"/>
                  </a:lnTo>
                  <a:lnTo>
                    <a:pt x="3362855" y="805896"/>
                  </a:lnTo>
                  <a:lnTo>
                    <a:pt x="3344081" y="790125"/>
                  </a:lnTo>
                  <a:lnTo>
                    <a:pt x="3328422" y="775253"/>
                  </a:lnTo>
                  <a:close/>
                </a:path>
                <a:path w="3404870" h="924560">
                  <a:moveTo>
                    <a:pt x="5643" y="0"/>
                  </a:moveTo>
                  <a:lnTo>
                    <a:pt x="10753" y="575"/>
                  </a:lnTo>
                  <a:lnTo>
                    <a:pt x="15633" y="586"/>
                  </a:lnTo>
                  <a:lnTo>
                    <a:pt x="10764" y="575"/>
                  </a:lnTo>
                  <a:lnTo>
                    <a:pt x="5643" y="0"/>
                  </a:lnTo>
                  <a:close/>
                </a:path>
              </a:pathLst>
            </a:custGeom>
            <a:solidFill>
              <a:srgbClr val="8D1B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479826" y="3088291"/>
              <a:ext cx="2214880" cy="772160"/>
            </a:xfrm>
            <a:custGeom>
              <a:avLst/>
              <a:gdLst/>
              <a:ahLst/>
              <a:cxnLst/>
              <a:rect l="l" t="t" r="r" b="b"/>
              <a:pathLst>
                <a:path w="2214879" h="772160">
                  <a:moveTo>
                    <a:pt x="0" y="687926"/>
                  </a:moveTo>
                  <a:lnTo>
                    <a:pt x="16019" y="716378"/>
                  </a:lnTo>
                  <a:lnTo>
                    <a:pt x="40060" y="743510"/>
                  </a:lnTo>
                  <a:lnTo>
                    <a:pt x="69030" y="763854"/>
                  </a:lnTo>
                  <a:lnTo>
                    <a:pt x="99839" y="771945"/>
                  </a:lnTo>
                  <a:lnTo>
                    <a:pt x="69030" y="763848"/>
                  </a:lnTo>
                  <a:lnTo>
                    <a:pt x="40060" y="743502"/>
                  </a:lnTo>
                  <a:lnTo>
                    <a:pt x="16019" y="716372"/>
                  </a:lnTo>
                  <a:lnTo>
                    <a:pt x="0" y="687926"/>
                  </a:lnTo>
                  <a:close/>
                </a:path>
                <a:path w="2214879" h="772160">
                  <a:moveTo>
                    <a:pt x="121870" y="335979"/>
                  </a:moveTo>
                  <a:lnTo>
                    <a:pt x="148432" y="340184"/>
                  </a:lnTo>
                  <a:lnTo>
                    <a:pt x="172821" y="351915"/>
                  </a:lnTo>
                  <a:lnTo>
                    <a:pt x="194642" y="369960"/>
                  </a:lnTo>
                  <a:lnTo>
                    <a:pt x="213501" y="393108"/>
                  </a:lnTo>
                  <a:lnTo>
                    <a:pt x="194647" y="369960"/>
                  </a:lnTo>
                  <a:lnTo>
                    <a:pt x="172825" y="351915"/>
                  </a:lnTo>
                  <a:lnTo>
                    <a:pt x="148434" y="340184"/>
                  </a:lnTo>
                  <a:lnTo>
                    <a:pt x="121870" y="335979"/>
                  </a:lnTo>
                  <a:close/>
                </a:path>
                <a:path w="2214879" h="772160">
                  <a:moveTo>
                    <a:pt x="2012064" y="198674"/>
                  </a:moveTo>
                  <a:lnTo>
                    <a:pt x="2058056" y="216141"/>
                  </a:lnTo>
                  <a:lnTo>
                    <a:pt x="2108658" y="233362"/>
                  </a:lnTo>
                  <a:lnTo>
                    <a:pt x="2161514" y="246518"/>
                  </a:lnTo>
                  <a:lnTo>
                    <a:pt x="2214267" y="251793"/>
                  </a:lnTo>
                  <a:lnTo>
                    <a:pt x="2161515" y="246518"/>
                  </a:lnTo>
                  <a:lnTo>
                    <a:pt x="2108662" y="233362"/>
                  </a:lnTo>
                  <a:lnTo>
                    <a:pt x="2058060" y="216141"/>
                  </a:lnTo>
                  <a:lnTo>
                    <a:pt x="2012064" y="198674"/>
                  </a:lnTo>
                  <a:close/>
                </a:path>
                <a:path w="2214879" h="772160">
                  <a:moveTo>
                    <a:pt x="496173" y="64238"/>
                  </a:moveTo>
                  <a:lnTo>
                    <a:pt x="506732" y="103190"/>
                  </a:lnTo>
                  <a:lnTo>
                    <a:pt x="520535" y="135557"/>
                  </a:lnTo>
                  <a:lnTo>
                    <a:pt x="538007" y="157733"/>
                  </a:lnTo>
                  <a:lnTo>
                    <a:pt x="559574" y="166110"/>
                  </a:lnTo>
                  <a:lnTo>
                    <a:pt x="538007" y="157731"/>
                  </a:lnTo>
                  <a:lnTo>
                    <a:pt x="520535" y="135553"/>
                  </a:lnTo>
                  <a:lnTo>
                    <a:pt x="506732" y="103185"/>
                  </a:lnTo>
                  <a:lnTo>
                    <a:pt x="496173" y="64238"/>
                  </a:lnTo>
                  <a:close/>
                </a:path>
                <a:path w="2214879" h="772160">
                  <a:moveTo>
                    <a:pt x="762919" y="56678"/>
                  </a:moveTo>
                  <a:lnTo>
                    <a:pt x="763369" y="56689"/>
                  </a:lnTo>
                  <a:lnTo>
                    <a:pt x="764269" y="56689"/>
                  </a:lnTo>
                  <a:lnTo>
                    <a:pt x="762919" y="56678"/>
                  </a:lnTo>
                  <a:close/>
                </a:path>
                <a:path w="2214879" h="772160">
                  <a:moveTo>
                    <a:pt x="1204329" y="0"/>
                  </a:moveTo>
                  <a:lnTo>
                    <a:pt x="1214039" y="3374"/>
                  </a:lnTo>
                  <a:lnTo>
                    <a:pt x="1223912" y="5807"/>
                  </a:lnTo>
                  <a:lnTo>
                    <a:pt x="1233852" y="7284"/>
                  </a:lnTo>
                  <a:lnTo>
                    <a:pt x="1243763" y="7790"/>
                  </a:lnTo>
                  <a:lnTo>
                    <a:pt x="1233857" y="7284"/>
                  </a:lnTo>
                  <a:lnTo>
                    <a:pt x="1223916" y="5807"/>
                  </a:lnTo>
                  <a:lnTo>
                    <a:pt x="1214041" y="3374"/>
                  </a:lnTo>
                  <a:lnTo>
                    <a:pt x="1204329" y="0"/>
                  </a:lnTo>
                  <a:close/>
                </a:path>
              </a:pathLst>
            </a:custGeom>
            <a:solidFill>
              <a:srgbClr val="911A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949132" y="1951472"/>
              <a:ext cx="3562350" cy="2451100"/>
            </a:xfrm>
            <a:custGeom>
              <a:avLst/>
              <a:gdLst/>
              <a:ahLst/>
              <a:cxnLst/>
              <a:rect l="l" t="t" r="r" b="b"/>
              <a:pathLst>
                <a:path w="3562350" h="2451100">
                  <a:moveTo>
                    <a:pt x="854122" y="2449931"/>
                  </a:moveTo>
                  <a:lnTo>
                    <a:pt x="854823" y="2451100"/>
                  </a:lnTo>
                  <a:lnTo>
                    <a:pt x="855638" y="2451100"/>
                  </a:lnTo>
                  <a:lnTo>
                    <a:pt x="854122" y="2449931"/>
                  </a:lnTo>
                  <a:close/>
                </a:path>
                <a:path w="3562350" h="2451100">
                  <a:moveTo>
                    <a:pt x="724684" y="2133600"/>
                  </a:moveTo>
                  <a:lnTo>
                    <a:pt x="580149" y="2133600"/>
                  </a:lnTo>
                  <a:lnTo>
                    <a:pt x="599198" y="2184400"/>
                  </a:lnTo>
                  <a:lnTo>
                    <a:pt x="623503" y="2222500"/>
                  </a:lnTo>
                  <a:lnTo>
                    <a:pt x="652047" y="2260600"/>
                  </a:lnTo>
                  <a:lnTo>
                    <a:pt x="683811" y="2298700"/>
                  </a:lnTo>
                  <a:lnTo>
                    <a:pt x="717775" y="2324100"/>
                  </a:lnTo>
                  <a:lnTo>
                    <a:pt x="788230" y="2400300"/>
                  </a:lnTo>
                  <a:lnTo>
                    <a:pt x="822683" y="2425700"/>
                  </a:lnTo>
                  <a:lnTo>
                    <a:pt x="854122" y="2449931"/>
                  </a:lnTo>
                  <a:lnTo>
                    <a:pt x="847210" y="2438400"/>
                  </a:lnTo>
                  <a:lnTo>
                    <a:pt x="836154" y="2425700"/>
                  </a:lnTo>
                  <a:lnTo>
                    <a:pt x="822360" y="2400300"/>
                  </a:lnTo>
                  <a:lnTo>
                    <a:pt x="806534" y="2374900"/>
                  </a:lnTo>
                  <a:lnTo>
                    <a:pt x="789381" y="2336800"/>
                  </a:lnTo>
                  <a:lnTo>
                    <a:pt x="771606" y="2286000"/>
                  </a:lnTo>
                  <a:lnTo>
                    <a:pt x="753914" y="2247900"/>
                  </a:lnTo>
                  <a:lnTo>
                    <a:pt x="737011" y="2184400"/>
                  </a:lnTo>
                  <a:lnTo>
                    <a:pt x="724684" y="2133600"/>
                  </a:lnTo>
                  <a:close/>
                </a:path>
                <a:path w="3562350" h="2451100">
                  <a:moveTo>
                    <a:pt x="611410" y="1485900"/>
                  </a:moveTo>
                  <a:lnTo>
                    <a:pt x="197491" y="1485900"/>
                  </a:lnTo>
                  <a:lnTo>
                    <a:pt x="197381" y="1487044"/>
                  </a:lnTo>
                  <a:lnTo>
                    <a:pt x="197334" y="1498600"/>
                  </a:lnTo>
                  <a:lnTo>
                    <a:pt x="199381" y="1549400"/>
                  </a:lnTo>
                  <a:lnTo>
                    <a:pt x="205282" y="1612900"/>
                  </a:lnTo>
                  <a:lnTo>
                    <a:pt x="214788" y="1663700"/>
                  </a:lnTo>
                  <a:lnTo>
                    <a:pt x="227646" y="1714500"/>
                  </a:lnTo>
                  <a:lnTo>
                    <a:pt x="243607" y="1765300"/>
                  </a:lnTo>
                  <a:lnTo>
                    <a:pt x="262420" y="1816100"/>
                  </a:lnTo>
                  <a:lnTo>
                    <a:pt x="283834" y="1854200"/>
                  </a:lnTo>
                  <a:lnTo>
                    <a:pt x="307020" y="1905000"/>
                  </a:lnTo>
                  <a:lnTo>
                    <a:pt x="332099" y="1943100"/>
                  </a:lnTo>
                  <a:lnTo>
                    <a:pt x="359185" y="1981200"/>
                  </a:lnTo>
                  <a:lnTo>
                    <a:pt x="388391" y="2019300"/>
                  </a:lnTo>
                  <a:lnTo>
                    <a:pt x="419830" y="2057400"/>
                  </a:lnTo>
                  <a:lnTo>
                    <a:pt x="456556" y="2108200"/>
                  </a:lnTo>
                  <a:lnTo>
                    <a:pt x="496259" y="2146300"/>
                  </a:lnTo>
                  <a:lnTo>
                    <a:pt x="539382" y="2184400"/>
                  </a:lnTo>
                  <a:lnTo>
                    <a:pt x="586369" y="2209800"/>
                  </a:lnTo>
                  <a:lnTo>
                    <a:pt x="595552" y="2209800"/>
                  </a:lnTo>
                  <a:lnTo>
                    <a:pt x="592453" y="2197100"/>
                  </a:lnTo>
                  <a:lnTo>
                    <a:pt x="591793" y="2197100"/>
                  </a:lnTo>
                  <a:lnTo>
                    <a:pt x="587099" y="2184400"/>
                  </a:lnTo>
                  <a:lnTo>
                    <a:pt x="583709" y="2171700"/>
                  </a:lnTo>
                  <a:lnTo>
                    <a:pt x="581450" y="2159000"/>
                  </a:lnTo>
                  <a:lnTo>
                    <a:pt x="580149" y="2133600"/>
                  </a:lnTo>
                  <a:lnTo>
                    <a:pt x="724684" y="2133600"/>
                  </a:lnTo>
                  <a:lnTo>
                    <a:pt x="721603" y="2120900"/>
                  </a:lnTo>
                  <a:lnTo>
                    <a:pt x="708394" y="2044700"/>
                  </a:lnTo>
                  <a:lnTo>
                    <a:pt x="698089" y="1968500"/>
                  </a:lnTo>
                  <a:lnTo>
                    <a:pt x="694264" y="1917700"/>
                  </a:lnTo>
                  <a:lnTo>
                    <a:pt x="630525" y="1917700"/>
                  </a:lnTo>
                  <a:lnTo>
                    <a:pt x="599722" y="1905000"/>
                  </a:lnTo>
                  <a:lnTo>
                    <a:pt x="570754" y="1892300"/>
                  </a:lnTo>
                  <a:lnTo>
                    <a:pt x="530695" y="1828800"/>
                  </a:lnTo>
                  <a:lnTo>
                    <a:pt x="529690" y="1828800"/>
                  </a:lnTo>
                  <a:lnTo>
                    <a:pt x="521053" y="1803400"/>
                  </a:lnTo>
                  <a:lnTo>
                    <a:pt x="515006" y="1778000"/>
                  </a:lnTo>
                  <a:lnTo>
                    <a:pt x="511451" y="1739900"/>
                  </a:lnTo>
                  <a:lnTo>
                    <a:pt x="510288" y="1714500"/>
                  </a:lnTo>
                  <a:lnTo>
                    <a:pt x="510646" y="1701800"/>
                  </a:lnTo>
                  <a:lnTo>
                    <a:pt x="511709" y="1689100"/>
                  </a:lnTo>
                  <a:lnTo>
                    <a:pt x="513459" y="1663700"/>
                  </a:lnTo>
                  <a:lnTo>
                    <a:pt x="525263" y="1612900"/>
                  </a:lnTo>
                  <a:lnTo>
                    <a:pt x="540308" y="1562100"/>
                  </a:lnTo>
                  <a:lnTo>
                    <a:pt x="563001" y="1524000"/>
                  </a:lnTo>
                  <a:lnTo>
                    <a:pt x="595332" y="1498600"/>
                  </a:lnTo>
                  <a:lnTo>
                    <a:pt x="597186" y="1498600"/>
                  </a:lnTo>
                  <a:lnTo>
                    <a:pt x="611410" y="1485900"/>
                  </a:lnTo>
                  <a:close/>
                </a:path>
                <a:path w="3562350" h="2451100">
                  <a:moveTo>
                    <a:pt x="689057" y="1765300"/>
                  </a:moveTo>
                  <a:lnTo>
                    <a:pt x="683141" y="1765300"/>
                  </a:lnTo>
                  <a:lnTo>
                    <a:pt x="680814" y="1803400"/>
                  </a:lnTo>
                  <a:lnTo>
                    <a:pt x="678286" y="1828800"/>
                  </a:lnTo>
                  <a:lnTo>
                    <a:pt x="675671" y="1866900"/>
                  </a:lnTo>
                  <a:lnTo>
                    <a:pt x="673194" y="1892300"/>
                  </a:lnTo>
                  <a:lnTo>
                    <a:pt x="663428" y="1905000"/>
                  </a:lnTo>
                  <a:lnTo>
                    <a:pt x="653020" y="1905000"/>
                  </a:lnTo>
                  <a:lnTo>
                    <a:pt x="642123" y="1917700"/>
                  </a:lnTo>
                  <a:lnTo>
                    <a:pt x="694264" y="1917700"/>
                  </a:lnTo>
                  <a:lnTo>
                    <a:pt x="691394" y="1879600"/>
                  </a:lnTo>
                  <a:lnTo>
                    <a:pt x="689015" y="1778000"/>
                  </a:lnTo>
                  <a:lnTo>
                    <a:pt x="689057" y="1765300"/>
                  </a:lnTo>
                  <a:close/>
                </a:path>
                <a:path w="3562350" h="2451100">
                  <a:moveTo>
                    <a:pt x="801378" y="1841500"/>
                  </a:moveTo>
                  <a:lnTo>
                    <a:pt x="795850" y="1841500"/>
                  </a:lnTo>
                  <a:lnTo>
                    <a:pt x="796174" y="1854200"/>
                  </a:lnTo>
                  <a:lnTo>
                    <a:pt x="801378" y="1854200"/>
                  </a:lnTo>
                  <a:lnTo>
                    <a:pt x="801378" y="1841500"/>
                  </a:lnTo>
                  <a:close/>
                </a:path>
                <a:path w="3562350" h="2451100">
                  <a:moveTo>
                    <a:pt x="943440" y="1473200"/>
                  </a:moveTo>
                  <a:lnTo>
                    <a:pt x="652566" y="1473200"/>
                  </a:lnTo>
                  <a:lnTo>
                    <a:pt x="679128" y="1485900"/>
                  </a:lnTo>
                  <a:lnTo>
                    <a:pt x="703517" y="1498600"/>
                  </a:lnTo>
                  <a:lnTo>
                    <a:pt x="725338" y="1511300"/>
                  </a:lnTo>
                  <a:lnTo>
                    <a:pt x="744197" y="1536700"/>
                  </a:lnTo>
                  <a:lnTo>
                    <a:pt x="746280" y="1536700"/>
                  </a:lnTo>
                  <a:lnTo>
                    <a:pt x="746631" y="1587500"/>
                  </a:lnTo>
                  <a:lnTo>
                    <a:pt x="751001" y="1663700"/>
                  </a:lnTo>
                  <a:lnTo>
                    <a:pt x="756320" y="1701800"/>
                  </a:lnTo>
                  <a:lnTo>
                    <a:pt x="764748" y="1752600"/>
                  </a:lnTo>
                  <a:lnTo>
                    <a:pt x="777251" y="1803400"/>
                  </a:lnTo>
                  <a:lnTo>
                    <a:pt x="794792" y="1841500"/>
                  </a:lnTo>
                  <a:lnTo>
                    <a:pt x="803546" y="1841500"/>
                  </a:lnTo>
                  <a:lnTo>
                    <a:pt x="820575" y="1790700"/>
                  </a:lnTo>
                  <a:lnTo>
                    <a:pt x="835737" y="1739900"/>
                  </a:lnTo>
                  <a:lnTo>
                    <a:pt x="851093" y="1689100"/>
                  </a:lnTo>
                  <a:lnTo>
                    <a:pt x="868706" y="1638300"/>
                  </a:lnTo>
                  <a:lnTo>
                    <a:pt x="887667" y="1587500"/>
                  </a:lnTo>
                  <a:lnTo>
                    <a:pt x="907834" y="1549400"/>
                  </a:lnTo>
                  <a:lnTo>
                    <a:pt x="928934" y="1498600"/>
                  </a:lnTo>
                  <a:lnTo>
                    <a:pt x="943440" y="1473200"/>
                  </a:lnTo>
                  <a:close/>
                </a:path>
                <a:path w="3562350" h="2451100">
                  <a:moveTo>
                    <a:pt x="626799" y="1130300"/>
                  </a:moveTo>
                  <a:lnTo>
                    <a:pt x="80981" y="1130300"/>
                  </a:lnTo>
                  <a:lnTo>
                    <a:pt x="77107" y="1168400"/>
                  </a:lnTo>
                  <a:lnTo>
                    <a:pt x="74269" y="1193800"/>
                  </a:lnTo>
                  <a:lnTo>
                    <a:pt x="72523" y="1231900"/>
                  </a:lnTo>
                  <a:lnTo>
                    <a:pt x="71924" y="1257300"/>
                  </a:lnTo>
                  <a:lnTo>
                    <a:pt x="73150" y="1308100"/>
                  </a:lnTo>
                  <a:lnTo>
                    <a:pt x="76969" y="1358900"/>
                  </a:lnTo>
                  <a:lnTo>
                    <a:pt x="83536" y="1397000"/>
                  </a:lnTo>
                  <a:lnTo>
                    <a:pt x="93006" y="1447800"/>
                  </a:lnTo>
                  <a:lnTo>
                    <a:pt x="105536" y="1485900"/>
                  </a:lnTo>
                  <a:lnTo>
                    <a:pt x="106091" y="1498600"/>
                  </a:lnTo>
                  <a:lnTo>
                    <a:pt x="113319" y="1511300"/>
                  </a:lnTo>
                  <a:lnTo>
                    <a:pt x="123184" y="1536700"/>
                  </a:lnTo>
                  <a:lnTo>
                    <a:pt x="136662" y="1549400"/>
                  </a:lnTo>
                  <a:lnTo>
                    <a:pt x="169869" y="1549400"/>
                  </a:lnTo>
                  <a:lnTo>
                    <a:pt x="179777" y="1536700"/>
                  </a:lnTo>
                  <a:lnTo>
                    <a:pt x="186612" y="1524000"/>
                  </a:lnTo>
                  <a:lnTo>
                    <a:pt x="191043" y="1511300"/>
                  </a:lnTo>
                  <a:lnTo>
                    <a:pt x="193742" y="1498600"/>
                  </a:lnTo>
                  <a:lnTo>
                    <a:pt x="196276" y="1498600"/>
                  </a:lnTo>
                  <a:lnTo>
                    <a:pt x="197381" y="1487044"/>
                  </a:lnTo>
                  <a:lnTo>
                    <a:pt x="197386" y="1485900"/>
                  </a:lnTo>
                  <a:lnTo>
                    <a:pt x="638996" y="1485900"/>
                  </a:lnTo>
                  <a:lnTo>
                    <a:pt x="652273" y="1473200"/>
                  </a:lnTo>
                  <a:lnTo>
                    <a:pt x="943440" y="1473200"/>
                  </a:lnTo>
                  <a:lnTo>
                    <a:pt x="950693" y="1460500"/>
                  </a:lnTo>
                  <a:lnTo>
                    <a:pt x="973026" y="1409700"/>
                  </a:lnTo>
                  <a:lnTo>
                    <a:pt x="992325" y="1358900"/>
                  </a:lnTo>
                  <a:lnTo>
                    <a:pt x="1008017" y="1308100"/>
                  </a:lnTo>
                  <a:lnTo>
                    <a:pt x="1019530" y="1257300"/>
                  </a:lnTo>
                  <a:lnTo>
                    <a:pt x="1026293" y="1206500"/>
                  </a:lnTo>
                  <a:lnTo>
                    <a:pt x="1177361" y="1206500"/>
                  </a:lnTo>
                  <a:lnTo>
                    <a:pt x="1182750" y="1193800"/>
                  </a:lnTo>
                  <a:lnTo>
                    <a:pt x="678468" y="1193800"/>
                  </a:lnTo>
                  <a:lnTo>
                    <a:pt x="662154" y="1181100"/>
                  </a:lnTo>
                  <a:lnTo>
                    <a:pt x="646723" y="1168400"/>
                  </a:lnTo>
                  <a:lnTo>
                    <a:pt x="626799" y="1130300"/>
                  </a:lnTo>
                  <a:close/>
                </a:path>
                <a:path w="3562350" h="2451100">
                  <a:moveTo>
                    <a:pt x="3373860" y="1358900"/>
                  </a:moveTo>
                  <a:lnTo>
                    <a:pt x="3162333" y="1358900"/>
                  </a:lnTo>
                  <a:lnTo>
                    <a:pt x="3188021" y="1384300"/>
                  </a:lnTo>
                  <a:lnTo>
                    <a:pt x="3215262" y="1422400"/>
                  </a:lnTo>
                  <a:lnTo>
                    <a:pt x="3243882" y="1447800"/>
                  </a:lnTo>
                  <a:lnTo>
                    <a:pt x="3273711" y="1473200"/>
                  </a:lnTo>
                  <a:lnTo>
                    <a:pt x="3275858" y="1473200"/>
                  </a:lnTo>
                  <a:lnTo>
                    <a:pt x="3297177" y="1485900"/>
                  </a:lnTo>
                  <a:lnTo>
                    <a:pt x="3318529" y="1511300"/>
                  </a:lnTo>
                  <a:lnTo>
                    <a:pt x="3341614" y="1524000"/>
                  </a:lnTo>
                  <a:lnTo>
                    <a:pt x="3385496" y="1524000"/>
                  </a:lnTo>
                  <a:lnTo>
                    <a:pt x="3391802" y="1511300"/>
                  </a:lnTo>
                  <a:lnTo>
                    <a:pt x="3399973" y="1511300"/>
                  </a:lnTo>
                  <a:lnTo>
                    <a:pt x="3405249" y="1498600"/>
                  </a:lnTo>
                  <a:lnTo>
                    <a:pt x="3408236" y="1485900"/>
                  </a:lnTo>
                  <a:lnTo>
                    <a:pt x="3409173" y="1473200"/>
                  </a:lnTo>
                  <a:lnTo>
                    <a:pt x="3404833" y="1435100"/>
                  </a:lnTo>
                  <a:lnTo>
                    <a:pt x="3393814" y="1397000"/>
                  </a:lnTo>
                  <a:lnTo>
                    <a:pt x="3379051" y="1371600"/>
                  </a:lnTo>
                  <a:lnTo>
                    <a:pt x="3373860" y="1358900"/>
                  </a:lnTo>
                  <a:close/>
                </a:path>
                <a:path w="3562350" h="2451100">
                  <a:moveTo>
                    <a:pt x="3543535" y="1231900"/>
                  </a:moveTo>
                  <a:lnTo>
                    <a:pt x="2898854" y="1231900"/>
                  </a:lnTo>
                  <a:lnTo>
                    <a:pt x="2922783" y="1270000"/>
                  </a:lnTo>
                  <a:lnTo>
                    <a:pt x="2948204" y="1308100"/>
                  </a:lnTo>
                  <a:lnTo>
                    <a:pt x="2974617" y="1346200"/>
                  </a:lnTo>
                  <a:lnTo>
                    <a:pt x="3001521" y="1384300"/>
                  </a:lnTo>
                  <a:lnTo>
                    <a:pt x="3021257" y="1422400"/>
                  </a:lnTo>
                  <a:lnTo>
                    <a:pt x="3042780" y="1447800"/>
                  </a:lnTo>
                  <a:lnTo>
                    <a:pt x="3066476" y="1473200"/>
                  </a:lnTo>
                  <a:lnTo>
                    <a:pt x="3092733" y="1485900"/>
                  </a:lnTo>
                  <a:lnTo>
                    <a:pt x="3098020" y="1485900"/>
                  </a:lnTo>
                  <a:lnTo>
                    <a:pt x="3102031" y="1498600"/>
                  </a:lnTo>
                  <a:lnTo>
                    <a:pt x="3144275" y="1498600"/>
                  </a:lnTo>
                  <a:lnTo>
                    <a:pt x="3156368" y="1485900"/>
                  </a:lnTo>
                  <a:lnTo>
                    <a:pt x="3165829" y="1473200"/>
                  </a:lnTo>
                  <a:lnTo>
                    <a:pt x="3172165" y="1460500"/>
                  </a:lnTo>
                  <a:lnTo>
                    <a:pt x="3173958" y="1447800"/>
                  </a:lnTo>
                  <a:lnTo>
                    <a:pt x="3175206" y="1447800"/>
                  </a:lnTo>
                  <a:lnTo>
                    <a:pt x="3175937" y="1435100"/>
                  </a:lnTo>
                  <a:lnTo>
                    <a:pt x="3176175" y="1422400"/>
                  </a:lnTo>
                  <a:lnTo>
                    <a:pt x="3175189" y="1409700"/>
                  </a:lnTo>
                  <a:lnTo>
                    <a:pt x="3172399" y="1397000"/>
                  </a:lnTo>
                  <a:lnTo>
                    <a:pt x="3168037" y="1371600"/>
                  </a:lnTo>
                  <a:lnTo>
                    <a:pt x="3162333" y="1358900"/>
                  </a:lnTo>
                  <a:lnTo>
                    <a:pt x="3373860" y="1358900"/>
                  </a:lnTo>
                  <a:lnTo>
                    <a:pt x="3363478" y="1333500"/>
                  </a:lnTo>
                  <a:lnTo>
                    <a:pt x="3560962" y="1333500"/>
                  </a:lnTo>
                  <a:lnTo>
                    <a:pt x="3558237" y="1320800"/>
                  </a:lnTo>
                  <a:lnTo>
                    <a:pt x="3554836" y="1295400"/>
                  </a:lnTo>
                  <a:lnTo>
                    <a:pt x="3551703" y="1270000"/>
                  </a:lnTo>
                  <a:lnTo>
                    <a:pt x="3543535" y="1231900"/>
                  </a:lnTo>
                  <a:close/>
                </a:path>
                <a:path w="3562350" h="2451100">
                  <a:moveTo>
                    <a:pt x="197491" y="1485900"/>
                  </a:moveTo>
                  <a:lnTo>
                    <a:pt x="197381" y="1487044"/>
                  </a:lnTo>
                  <a:lnTo>
                    <a:pt x="197491" y="1485900"/>
                  </a:lnTo>
                  <a:close/>
                </a:path>
                <a:path w="3562350" h="2451100">
                  <a:moveTo>
                    <a:pt x="3560962" y="1333500"/>
                  </a:moveTo>
                  <a:lnTo>
                    <a:pt x="3363478" y="1333500"/>
                  </a:lnTo>
                  <a:lnTo>
                    <a:pt x="3379333" y="1346200"/>
                  </a:lnTo>
                  <a:lnTo>
                    <a:pt x="3395916" y="1371600"/>
                  </a:lnTo>
                  <a:lnTo>
                    <a:pt x="3413046" y="1384300"/>
                  </a:lnTo>
                  <a:lnTo>
                    <a:pt x="3431947" y="1397000"/>
                  </a:lnTo>
                  <a:lnTo>
                    <a:pt x="3450245" y="1422400"/>
                  </a:lnTo>
                  <a:lnTo>
                    <a:pt x="3469020" y="1435100"/>
                  </a:lnTo>
                  <a:lnTo>
                    <a:pt x="3489577" y="1447800"/>
                  </a:lnTo>
                  <a:lnTo>
                    <a:pt x="3526709" y="1447800"/>
                  </a:lnTo>
                  <a:lnTo>
                    <a:pt x="3543871" y="1435100"/>
                  </a:lnTo>
                  <a:lnTo>
                    <a:pt x="3554728" y="1409700"/>
                  </a:lnTo>
                  <a:lnTo>
                    <a:pt x="3560415" y="1384300"/>
                  </a:lnTo>
                  <a:lnTo>
                    <a:pt x="3562069" y="1358900"/>
                  </a:lnTo>
                  <a:lnTo>
                    <a:pt x="3560962" y="1333500"/>
                  </a:lnTo>
                  <a:close/>
                </a:path>
                <a:path w="3562350" h="2451100">
                  <a:moveTo>
                    <a:pt x="2322069" y="977900"/>
                  </a:moveTo>
                  <a:lnTo>
                    <a:pt x="2042618" y="977900"/>
                  </a:lnTo>
                  <a:lnTo>
                    <a:pt x="2076196" y="1016000"/>
                  </a:lnTo>
                  <a:lnTo>
                    <a:pt x="2110287" y="1041400"/>
                  </a:lnTo>
                  <a:lnTo>
                    <a:pt x="2144857" y="1079500"/>
                  </a:lnTo>
                  <a:lnTo>
                    <a:pt x="2179871" y="1104900"/>
                  </a:lnTo>
                  <a:lnTo>
                    <a:pt x="2215293" y="1143000"/>
                  </a:lnTo>
                  <a:lnTo>
                    <a:pt x="2252580" y="1168400"/>
                  </a:lnTo>
                  <a:lnTo>
                    <a:pt x="2290804" y="1193800"/>
                  </a:lnTo>
                  <a:lnTo>
                    <a:pt x="2330018" y="1231900"/>
                  </a:lnTo>
                  <a:lnTo>
                    <a:pt x="2370274" y="1257300"/>
                  </a:lnTo>
                  <a:lnTo>
                    <a:pt x="2411624" y="1282700"/>
                  </a:lnTo>
                  <a:lnTo>
                    <a:pt x="2454120" y="1308100"/>
                  </a:lnTo>
                  <a:lnTo>
                    <a:pt x="2497815" y="1320800"/>
                  </a:lnTo>
                  <a:lnTo>
                    <a:pt x="2542760" y="1346200"/>
                  </a:lnTo>
                  <a:lnTo>
                    <a:pt x="2588752" y="1358900"/>
                  </a:lnTo>
                  <a:lnTo>
                    <a:pt x="2639354" y="1371600"/>
                  </a:lnTo>
                  <a:lnTo>
                    <a:pt x="2744963" y="1397000"/>
                  </a:lnTo>
                  <a:lnTo>
                    <a:pt x="2768281" y="1397000"/>
                  </a:lnTo>
                  <a:lnTo>
                    <a:pt x="2790518" y="1384300"/>
                  </a:lnTo>
                  <a:lnTo>
                    <a:pt x="2811838" y="1384300"/>
                  </a:lnTo>
                  <a:lnTo>
                    <a:pt x="2862272" y="1346200"/>
                  </a:lnTo>
                  <a:lnTo>
                    <a:pt x="2882671" y="1308100"/>
                  </a:lnTo>
                  <a:lnTo>
                    <a:pt x="2894455" y="1270000"/>
                  </a:lnTo>
                  <a:lnTo>
                    <a:pt x="2898854" y="1231900"/>
                  </a:lnTo>
                  <a:lnTo>
                    <a:pt x="3543535" y="1231900"/>
                  </a:lnTo>
                  <a:lnTo>
                    <a:pt x="3533974" y="1181100"/>
                  </a:lnTo>
                  <a:lnTo>
                    <a:pt x="3030127" y="1181100"/>
                  </a:lnTo>
                  <a:lnTo>
                    <a:pt x="2998286" y="1168400"/>
                  </a:lnTo>
                  <a:lnTo>
                    <a:pt x="2969272" y="1155700"/>
                  </a:lnTo>
                  <a:lnTo>
                    <a:pt x="2942623" y="1130300"/>
                  </a:lnTo>
                  <a:lnTo>
                    <a:pt x="2917879" y="1104900"/>
                  </a:lnTo>
                  <a:lnTo>
                    <a:pt x="2883957" y="1066800"/>
                  </a:lnTo>
                  <a:lnTo>
                    <a:pt x="2867254" y="1054100"/>
                  </a:lnTo>
                  <a:lnTo>
                    <a:pt x="2480131" y="1054100"/>
                  </a:lnTo>
                  <a:lnTo>
                    <a:pt x="2451678" y="1041400"/>
                  </a:lnTo>
                  <a:lnTo>
                    <a:pt x="2425748" y="1041400"/>
                  </a:lnTo>
                  <a:lnTo>
                    <a:pt x="2383070" y="1016000"/>
                  </a:lnTo>
                  <a:lnTo>
                    <a:pt x="2342034" y="990600"/>
                  </a:lnTo>
                  <a:lnTo>
                    <a:pt x="2322069" y="977900"/>
                  </a:lnTo>
                  <a:close/>
                </a:path>
                <a:path w="3562350" h="2451100">
                  <a:moveTo>
                    <a:pt x="1177361" y="1206500"/>
                  </a:moveTo>
                  <a:lnTo>
                    <a:pt x="1026858" y="1206500"/>
                  </a:lnTo>
                  <a:lnTo>
                    <a:pt x="1037423" y="1244600"/>
                  </a:lnTo>
                  <a:lnTo>
                    <a:pt x="1051229" y="1282700"/>
                  </a:lnTo>
                  <a:lnTo>
                    <a:pt x="1068703" y="1295400"/>
                  </a:lnTo>
                  <a:lnTo>
                    <a:pt x="1090270" y="1308100"/>
                  </a:lnTo>
                  <a:lnTo>
                    <a:pt x="1097997" y="1308100"/>
                  </a:lnTo>
                  <a:lnTo>
                    <a:pt x="1133314" y="1282700"/>
                  </a:lnTo>
                  <a:lnTo>
                    <a:pt x="1161195" y="1244600"/>
                  </a:lnTo>
                  <a:lnTo>
                    <a:pt x="1177361" y="1206500"/>
                  </a:lnTo>
                  <a:close/>
                </a:path>
                <a:path w="3562350" h="2451100">
                  <a:moveTo>
                    <a:pt x="999854" y="762000"/>
                  </a:moveTo>
                  <a:lnTo>
                    <a:pt x="990842" y="812800"/>
                  </a:lnTo>
                  <a:lnTo>
                    <a:pt x="979253" y="850900"/>
                  </a:lnTo>
                  <a:lnTo>
                    <a:pt x="964966" y="901700"/>
                  </a:lnTo>
                  <a:lnTo>
                    <a:pt x="947860" y="952500"/>
                  </a:lnTo>
                  <a:lnTo>
                    <a:pt x="927813" y="1003300"/>
                  </a:lnTo>
                  <a:lnTo>
                    <a:pt x="904705" y="1041400"/>
                  </a:lnTo>
                  <a:lnTo>
                    <a:pt x="880217" y="1079500"/>
                  </a:lnTo>
                  <a:lnTo>
                    <a:pt x="845753" y="1117600"/>
                  </a:lnTo>
                  <a:lnTo>
                    <a:pt x="804365" y="1155700"/>
                  </a:lnTo>
                  <a:lnTo>
                    <a:pt x="759105" y="1181100"/>
                  </a:lnTo>
                  <a:lnTo>
                    <a:pt x="713025" y="1193800"/>
                  </a:lnTo>
                  <a:lnTo>
                    <a:pt x="1182750" y="1193800"/>
                  </a:lnTo>
                  <a:lnTo>
                    <a:pt x="1199086" y="1155700"/>
                  </a:lnTo>
                  <a:lnTo>
                    <a:pt x="1211313" y="1117600"/>
                  </a:lnTo>
                  <a:lnTo>
                    <a:pt x="1224568" y="1079500"/>
                  </a:lnTo>
                  <a:lnTo>
                    <a:pt x="1239548" y="1041400"/>
                  </a:lnTo>
                  <a:lnTo>
                    <a:pt x="1255455" y="1003300"/>
                  </a:lnTo>
                  <a:lnTo>
                    <a:pt x="1271490" y="965200"/>
                  </a:lnTo>
                  <a:lnTo>
                    <a:pt x="1524195" y="965200"/>
                  </a:lnTo>
                  <a:lnTo>
                    <a:pt x="1527705" y="952500"/>
                  </a:lnTo>
                  <a:lnTo>
                    <a:pt x="1100374" y="952500"/>
                  </a:lnTo>
                  <a:lnTo>
                    <a:pt x="1064041" y="939800"/>
                  </a:lnTo>
                  <a:lnTo>
                    <a:pt x="1037109" y="901700"/>
                  </a:lnTo>
                  <a:lnTo>
                    <a:pt x="1018856" y="850900"/>
                  </a:lnTo>
                  <a:lnTo>
                    <a:pt x="1008555" y="812800"/>
                  </a:lnTo>
                  <a:lnTo>
                    <a:pt x="1001424" y="774700"/>
                  </a:lnTo>
                  <a:lnTo>
                    <a:pt x="999854" y="762000"/>
                  </a:lnTo>
                  <a:close/>
                </a:path>
                <a:path w="3562350" h="2451100">
                  <a:moveTo>
                    <a:pt x="1524195" y="965200"/>
                  </a:moveTo>
                  <a:lnTo>
                    <a:pt x="1271490" y="965200"/>
                  </a:lnTo>
                  <a:lnTo>
                    <a:pt x="1267831" y="990600"/>
                  </a:lnTo>
                  <a:lnTo>
                    <a:pt x="1264523" y="1028700"/>
                  </a:lnTo>
                  <a:lnTo>
                    <a:pt x="1261475" y="1054100"/>
                  </a:lnTo>
                  <a:lnTo>
                    <a:pt x="1258600" y="1079500"/>
                  </a:lnTo>
                  <a:lnTo>
                    <a:pt x="1255489" y="1104900"/>
                  </a:lnTo>
                  <a:lnTo>
                    <a:pt x="1254022" y="1117600"/>
                  </a:lnTo>
                  <a:lnTo>
                    <a:pt x="1253406" y="1143000"/>
                  </a:lnTo>
                  <a:lnTo>
                    <a:pt x="1255105" y="1155700"/>
                  </a:lnTo>
                  <a:lnTo>
                    <a:pt x="1261278" y="1181100"/>
                  </a:lnTo>
                  <a:lnTo>
                    <a:pt x="1273564" y="1193800"/>
                  </a:lnTo>
                  <a:lnTo>
                    <a:pt x="1335805" y="1193800"/>
                  </a:lnTo>
                  <a:lnTo>
                    <a:pt x="1374329" y="1168400"/>
                  </a:lnTo>
                  <a:lnTo>
                    <a:pt x="1409053" y="1130300"/>
                  </a:lnTo>
                  <a:lnTo>
                    <a:pt x="1438144" y="1104900"/>
                  </a:lnTo>
                  <a:lnTo>
                    <a:pt x="1441641" y="1104900"/>
                  </a:lnTo>
                  <a:lnTo>
                    <a:pt x="1474735" y="1054100"/>
                  </a:lnTo>
                  <a:lnTo>
                    <a:pt x="1502641" y="1016000"/>
                  </a:lnTo>
                  <a:lnTo>
                    <a:pt x="1524195" y="965200"/>
                  </a:lnTo>
                  <a:close/>
                </a:path>
                <a:path w="3562350" h="2451100">
                  <a:moveTo>
                    <a:pt x="2982191" y="850900"/>
                  </a:moveTo>
                  <a:lnTo>
                    <a:pt x="3008993" y="889000"/>
                  </a:lnTo>
                  <a:lnTo>
                    <a:pt x="3034707" y="927100"/>
                  </a:lnTo>
                  <a:lnTo>
                    <a:pt x="3058431" y="965200"/>
                  </a:lnTo>
                  <a:lnTo>
                    <a:pt x="3079267" y="1003300"/>
                  </a:lnTo>
                  <a:lnTo>
                    <a:pt x="3090090" y="1041400"/>
                  </a:lnTo>
                  <a:lnTo>
                    <a:pt x="3097720" y="1092200"/>
                  </a:lnTo>
                  <a:lnTo>
                    <a:pt x="3096904" y="1130300"/>
                  </a:lnTo>
                  <a:lnTo>
                    <a:pt x="3082389" y="1168400"/>
                  </a:lnTo>
                  <a:lnTo>
                    <a:pt x="3048922" y="1181100"/>
                  </a:lnTo>
                  <a:lnTo>
                    <a:pt x="3533974" y="1181100"/>
                  </a:lnTo>
                  <a:lnTo>
                    <a:pt x="3522826" y="1130300"/>
                  </a:lnTo>
                  <a:lnTo>
                    <a:pt x="3509897" y="1079500"/>
                  </a:lnTo>
                  <a:lnTo>
                    <a:pt x="3285579" y="1079500"/>
                  </a:lnTo>
                  <a:lnTo>
                    <a:pt x="3252690" y="1066800"/>
                  </a:lnTo>
                  <a:lnTo>
                    <a:pt x="3221919" y="1041400"/>
                  </a:lnTo>
                  <a:lnTo>
                    <a:pt x="3196028" y="1028700"/>
                  </a:lnTo>
                  <a:lnTo>
                    <a:pt x="3151819" y="1003300"/>
                  </a:lnTo>
                  <a:lnTo>
                    <a:pt x="3110126" y="965200"/>
                  </a:lnTo>
                  <a:lnTo>
                    <a:pt x="3070257" y="927100"/>
                  </a:lnTo>
                  <a:lnTo>
                    <a:pt x="3031520" y="889000"/>
                  </a:lnTo>
                  <a:lnTo>
                    <a:pt x="3019245" y="889000"/>
                  </a:lnTo>
                  <a:lnTo>
                    <a:pt x="2982191" y="850900"/>
                  </a:lnTo>
                  <a:close/>
                </a:path>
                <a:path w="3562350" h="2451100">
                  <a:moveTo>
                    <a:pt x="349923" y="584200"/>
                  </a:moveTo>
                  <a:lnTo>
                    <a:pt x="215721" y="584200"/>
                  </a:lnTo>
                  <a:lnTo>
                    <a:pt x="181580" y="622300"/>
                  </a:lnTo>
                  <a:lnTo>
                    <a:pt x="150301" y="660400"/>
                  </a:lnTo>
                  <a:lnTo>
                    <a:pt x="121931" y="698500"/>
                  </a:lnTo>
                  <a:lnTo>
                    <a:pt x="96517" y="736600"/>
                  </a:lnTo>
                  <a:lnTo>
                    <a:pt x="74106" y="787400"/>
                  </a:lnTo>
                  <a:lnTo>
                    <a:pt x="54746" y="825500"/>
                  </a:lnTo>
                  <a:lnTo>
                    <a:pt x="38483" y="876300"/>
                  </a:lnTo>
                  <a:lnTo>
                    <a:pt x="25365" y="927100"/>
                  </a:lnTo>
                  <a:lnTo>
                    <a:pt x="15440" y="977900"/>
                  </a:lnTo>
                  <a:lnTo>
                    <a:pt x="8753" y="1016000"/>
                  </a:lnTo>
                  <a:lnTo>
                    <a:pt x="6540" y="1041400"/>
                  </a:lnTo>
                  <a:lnTo>
                    <a:pt x="3630" y="1054100"/>
                  </a:lnTo>
                  <a:lnTo>
                    <a:pt x="1093" y="1079500"/>
                  </a:lnTo>
                  <a:lnTo>
                    <a:pt x="0" y="1104900"/>
                  </a:lnTo>
                  <a:lnTo>
                    <a:pt x="1565" y="1117600"/>
                  </a:lnTo>
                  <a:lnTo>
                    <a:pt x="7114" y="1143000"/>
                  </a:lnTo>
                  <a:lnTo>
                    <a:pt x="17878" y="1155700"/>
                  </a:lnTo>
                  <a:lnTo>
                    <a:pt x="35087" y="1168400"/>
                  </a:lnTo>
                  <a:lnTo>
                    <a:pt x="52143" y="1168400"/>
                  </a:lnTo>
                  <a:lnTo>
                    <a:pt x="61682" y="1155700"/>
                  </a:lnTo>
                  <a:lnTo>
                    <a:pt x="70520" y="1143000"/>
                  </a:lnTo>
                  <a:lnTo>
                    <a:pt x="78646" y="1130300"/>
                  </a:lnTo>
                  <a:lnTo>
                    <a:pt x="626799" y="1130300"/>
                  </a:lnTo>
                  <a:lnTo>
                    <a:pt x="613319" y="1092200"/>
                  </a:lnTo>
                  <a:lnTo>
                    <a:pt x="604499" y="1054100"/>
                  </a:lnTo>
                  <a:lnTo>
                    <a:pt x="598557" y="1028700"/>
                  </a:lnTo>
                  <a:lnTo>
                    <a:pt x="592771" y="965200"/>
                  </a:lnTo>
                  <a:lnTo>
                    <a:pt x="589968" y="914400"/>
                  </a:lnTo>
                  <a:lnTo>
                    <a:pt x="589440" y="863600"/>
                  </a:lnTo>
                  <a:lnTo>
                    <a:pt x="590474" y="812800"/>
                  </a:lnTo>
                  <a:lnTo>
                    <a:pt x="591507" y="787400"/>
                  </a:lnTo>
                  <a:lnTo>
                    <a:pt x="396615" y="787400"/>
                  </a:lnTo>
                  <a:lnTo>
                    <a:pt x="386857" y="774700"/>
                  </a:lnTo>
                  <a:lnTo>
                    <a:pt x="377161" y="774700"/>
                  </a:lnTo>
                  <a:lnTo>
                    <a:pt x="367549" y="762000"/>
                  </a:lnTo>
                  <a:lnTo>
                    <a:pt x="340800" y="723900"/>
                  </a:lnTo>
                  <a:lnTo>
                    <a:pt x="332017" y="685800"/>
                  </a:lnTo>
                  <a:lnTo>
                    <a:pt x="336593" y="635000"/>
                  </a:lnTo>
                  <a:lnTo>
                    <a:pt x="349923" y="584200"/>
                  </a:lnTo>
                  <a:close/>
                </a:path>
                <a:path w="3562350" h="2451100">
                  <a:moveTo>
                    <a:pt x="1798935" y="1143000"/>
                  </a:moveTo>
                  <a:lnTo>
                    <a:pt x="1754608" y="1143000"/>
                  </a:lnTo>
                  <a:lnTo>
                    <a:pt x="1764548" y="1155700"/>
                  </a:lnTo>
                  <a:lnTo>
                    <a:pt x="1774762" y="1155700"/>
                  </a:lnTo>
                  <a:lnTo>
                    <a:pt x="1798935" y="1143000"/>
                  </a:lnTo>
                  <a:close/>
                </a:path>
                <a:path w="3562350" h="2451100">
                  <a:moveTo>
                    <a:pt x="2223419" y="914400"/>
                  </a:moveTo>
                  <a:lnTo>
                    <a:pt x="1538235" y="914400"/>
                  </a:lnTo>
                  <a:lnTo>
                    <a:pt x="1551279" y="927100"/>
                  </a:lnTo>
                  <a:lnTo>
                    <a:pt x="1564845" y="952500"/>
                  </a:lnTo>
                  <a:lnTo>
                    <a:pt x="1593197" y="1003300"/>
                  </a:lnTo>
                  <a:lnTo>
                    <a:pt x="1621297" y="1041400"/>
                  </a:lnTo>
                  <a:lnTo>
                    <a:pt x="1653524" y="1079500"/>
                  </a:lnTo>
                  <a:lnTo>
                    <a:pt x="1690485" y="1117600"/>
                  </a:lnTo>
                  <a:lnTo>
                    <a:pt x="1732784" y="1143000"/>
                  </a:lnTo>
                  <a:lnTo>
                    <a:pt x="1820718" y="1143000"/>
                  </a:lnTo>
                  <a:lnTo>
                    <a:pt x="1838548" y="1117600"/>
                  </a:lnTo>
                  <a:lnTo>
                    <a:pt x="1850865" y="1092200"/>
                  </a:lnTo>
                  <a:lnTo>
                    <a:pt x="1851147" y="1092200"/>
                  </a:lnTo>
                  <a:lnTo>
                    <a:pt x="1855548" y="1079500"/>
                  </a:lnTo>
                  <a:lnTo>
                    <a:pt x="1858532" y="1066800"/>
                  </a:lnTo>
                  <a:lnTo>
                    <a:pt x="1860224" y="1054100"/>
                  </a:lnTo>
                  <a:lnTo>
                    <a:pt x="1860749" y="1028700"/>
                  </a:lnTo>
                  <a:lnTo>
                    <a:pt x="1859967" y="1016000"/>
                  </a:lnTo>
                  <a:lnTo>
                    <a:pt x="1857812" y="990600"/>
                  </a:lnTo>
                  <a:lnTo>
                    <a:pt x="1854526" y="977900"/>
                  </a:lnTo>
                  <a:lnTo>
                    <a:pt x="1850352" y="952500"/>
                  </a:lnTo>
                  <a:lnTo>
                    <a:pt x="2282432" y="952500"/>
                  </a:lnTo>
                  <a:lnTo>
                    <a:pt x="2223419" y="914400"/>
                  </a:lnTo>
                  <a:close/>
                </a:path>
                <a:path w="3562350" h="2451100">
                  <a:moveTo>
                    <a:pt x="2282432" y="952500"/>
                  </a:moveTo>
                  <a:lnTo>
                    <a:pt x="1850352" y="952500"/>
                  </a:lnTo>
                  <a:lnTo>
                    <a:pt x="1875244" y="977900"/>
                  </a:lnTo>
                  <a:lnTo>
                    <a:pt x="1926278" y="1028700"/>
                  </a:lnTo>
                  <a:lnTo>
                    <a:pt x="1951783" y="1041400"/>
                  </a:lnTo>
                  <a:lnTo>
                    <a:pt x="1974860" y="1066800"/>
                  </a:lnTo>
                  <a:lnTo>
                    <a:pt x="1993775" y="1079500"/>
                  </a:lnTo>
                  <a:lnTo>
                    <a:pt x="2014204" y="1092200"/>
                  </a:lnTo>
                  <a:lnTo>
                    <a:pt x="2062681" y="1092200"/>
                  </a:lnTo>
                  <a:lnTo>
                    <a:pt x="2069128" y="1079500"/>
                  </a:lnTo>
                  <a:lnTo>
                    <a:pt x="2072805" y="1079500"/>
                  </a:lnTo>
                  <a:lnTo>
                    <a:pt x="2073978" y="1066800"/>
                  </a:lnTo>
                  <a:lnTo>
                    <a:pt x="2071570" y="1041400"/>
                  </a:lnTo>
                  <a:lnTo>
                    <a:pt x="2064942" y="1028700"/>
                  </a:lnTo>
                  <a:lnTo>
                    <a:pt x="2054992" y="1003300"/>
                  </a:lnTo>
                  <a:lnTo>
                    <a:pt x="2042618" y="977900"/>
                  </a:lnTo>
                  <a:lnTo>
                    <a:pt x="2322069" y="977900"/>
                  </a:lnTo>
                  <a:lnTo>
                    <a:pt x="2282432" y="952500"/>
                  </a:lnTo>
                  <a:close/>
                </a:path>
                <a:path w="3562350" h="2451100">
                  <a:moveTo>
                    <a:pt x="3121988" y="596900"/>
                  </a:moveTo>
                  <a:lnTo>
                    <a:pt x="3156259" y="635000"/>
                  </a:lnTo>
                  <a:lnTo>
                    <a:pt x="3189308" y="673100"/>
                  </a:lnTo>
                  <a:lnTo>
                    <a:pt x="3220935" y="723900"/>
                  </a:lnTo>
                  <a:lnTo>
                    <a:pt x="3250941" y="762000"/>
                  </a:lnTo>
                  <a:lnTo>
                    <a:pt x="3279127" y="800100"/>
                  </a:lnTo>
                  <a:lnTo>
                    <a:pt x="3305292" y="850900"/>
                  </a:lnTo>
                  <a:lnTo>
                    <a:pt x="3318920" y="876300"/>
                  </a:lnTo>
                  <a:lnTo>
                    <a:pt x="3336984" y="901700"/>
                  </a:lnTo>
                  <a:lnTo>
                    <a:pt x="3354967" y="952500"/>
                  </a:lnTo>
                  <a:lnTo>
                    <a:pt x="3368350" y="990600"/>
                  </a:lnTo>
                  <a:lnTo>
                    <a:pt x="3372616" y="1028700"/>
                  </a:lnTo>
                  <a:lnTo>
                    <a:pt x="3363245" y="1066800"/>
                  </a:lnTo>
                  <a:lnTo>
                    <a:pt x="3335720" y="1079500"/>
                  </a:lnTo>
                  <a:lnTo>
                    <a:pt x="3509897" y="1079500"/>
                  </a:lnTo>
                  <a:lnTo>
                    <a:pt x="3494991" y="1041400"/>
                  </a:lnTo>
                  <a:lnTo>
                    <a:pt x="3477916" y="990600"/>
                  </a:lnTo>
                  <a:lnTo>
                    <a:pt x="3458476" y="952500"/>
                  </a:lnTo>
                  <a:lnTo>
                    <a:pt x="3436477" y="901700"/>
                  </a:lnTo>
                  <a:lnTo>
                    <a:pt x="3411726" y="863600"/>
                  </a:lnTo>
                  <a:lnTo>
                    <a:pt x="3384026" y="825500"/>
                  </a:lnTo>
                  <a:lnTo>
                    <a:pt x="3353185" y="787400"/>
                  </a:lnTo>
                  <a:lnTo>
                    <a:pt x="3326568" y="762000"/>
                  </a:lnTo>
                  <a:lnTo>
                    <a:pt x="3324150" y="762000"/>
                  </a:lnTo>
                  <a:lnTo>
                    <a:pt x="3322323" y="752995"/>
                  </a:lnTo>
                  <a:lnTo>
                    <a:pt x="3319008" y="749300"/>
                  </a:lnTo>
                  <a:lnTo>
                    <a:pt x="3444897" y="749300"/>
                  </a:lnTo>
                  <a:lnTo>
                    <a:pt x="3437207" y="723900"/>
                  </a:lnTo>
                  <a:lnTo>
                    <a:pt x="3419223" y="673100"/>
                  </a:lnTo>
                  <a:lnTo>
                    <a:pt x="3403494" y="647700"/>
                  </a:lnTo>
                  <a:lnTo>
                    <a:pt x="3228769" y="647700"/>
                  </a:lnTo>
                  <a:lnTo>
                    <a:pt x="3214784" y="635000"/>
                  </a:lnTo>
                  <a:lnTo>
                    <a:pt x="3188447" y="635000"/>
                  </a:lnTo>
                  <a:lnTo>
                    <a:pt x="3171540" y="622300"/>
                  </a:lnTo>
                  <a:lnTo>
                    <a:pt x="3154833" y="622300"/>
                  </a:lnTo>
                  <a:lnTo>
                    <a:pt x="3121988" y="596900"/>
                  </a:lnTo>
                  <a:close/>
                </a:path>
                <a:path w="3562350" h="2451100">
                  <a:moveTo>
                    <a:pt x="2604077" y="762000"/>
                  </a:moveTo>
                  <a:lnTo>
                    <a:pt x="2625668" y="800100"/>
                  </a:lnTo>
                  <a:lnTo>
                    <a:pt x="2644177" y="850900"/>
                  </a:lnTo>
                  <a:lnTo>
                    <a:pt x="2658133" y="889000"/>
                  </a:lnTo>
                  <a:lnTo>
                    <a:pt x="2666065" y="939800"/>
                  </a:lnTo>
                  <a:lnTo>
                    <a:pt x="2662817" y="990600"/>
                  </a:lnTo>
                  <a:lnTo>
                    <a:pt x="2645487" y="1016000"/>
                  </a:lnTo>
                  <a:lnTo>
                    <a:pt x="2617190" y="1041400"/>
                  </a:lnTo>
                  <a:lnTo>
                    <a:pt x="2581040" y="1054100"/>
                  </a:lnTo>
                  <a:lnTo>
                    <a:pt x="2867254" y="1054100"/>
                  </a:lnTo>
                  <a:lnTo>
                    <a:pt x="2850550" y="1041400"/>
                  </a:lnTo>
                  <a:lnTo>
                    <a:pt x="2817589" y="1003300"/>
                  </a:lnTo>
                  <a:lnTo>
                    <a:pt x="2785006" y="965200"/>
                  </a:lnTo>
                  <a:lnTo>
                    <a:pt x="2752732" y="927100"/>
                  </a:lnTo>
                  <a:lnTo>
                    <a:pt x="2714660" y="889000"/>
                  </a:lnTo>
                  <a:lnTo>
                    <a:pt x="2677266" y="850900"/>
                  </a:lnTo>
                  <a:lnTo>
                    <a:pt x="2640442" y="800100"/>
                  </a:lnTo>
                  <a:lnTo>
                    <a:pt x="2604077" y="762000"/>
                  </a:lnTo>
                  <a:close/>
                </a:path>
                <a:path w="3562350" h="2451100">
                  <a:moveTo>
                    <a:pt x="1228622" y="482600"/>
                  </a:moveTo>
                  <a:lnTo>
                    <a:pt x="1228489" y="546100"/>
                  </a:lnTo>
                  <a:lnTo>
                    <a:pt x="1227010" y="596900"/>
                  </a:lnTo>
                  <a:lnTo>
                    <a:pt x="1223455" y="647700"/>
                  </a:lnTo>
                  <a:lnTo>
                    <a:pt x="1217092" y="711200"/>
                  </a:lnTo>
                  <a:lnTo>
                    <a:pt x="1207188" y="762000"/>
                  </a:lnTo>
                  <a:lnTo>
                    <a:pt x="1199185" y="800100"/>
                  </a:lnTo>
                  <a:lnTo>
                    <a:pt x="1187123" y="838200"/>
                  </a:lnTo>
                  <a:lnTo>
                    <a:pt x="1169976" y="889000"/>
                  </a:lnTo>
                  <a:lnTo>
                    <a:pt x="1146720" y="927100"/>
                  </a:lnTo>
                  <a:lnTo>
                    <a:pt x="1116332" y="952500"/>
                  </a:lnTo>
                  <a:lnTo>
                    <a:pt x="1527705" y="952500"/>
                  </a:lnTo>
                  <a:lnTo>
                    <a:pt x="1538235" y="914400"/>
                  </a:lnTo>
                  <a:lnTo>
                    <a:pt x="2223419" y="914400"/>
                  </a:lnTo>
                  <a:lnTo>
                    <a:pt x="2183082" y="876300"/>
                  </a:lnTo>
                  <a:lnTo>
                    <a:pt x="2143620" y="850900"/>
                  </a:lnTo>
                  <a:lnTo>
                    <a:pt x="2104952" y="825500"/>
                  </a:lnTo>
                  <a:lnTo>
                    <a:pt x="2067002" y="787400"/>
                  </a:lnTo>
                  <a:lnTo>
                    <a:pt x="2048345" y="774700"/>
                  </a:lnTo>
                  <a:lnTo>
                    <a:pt x="1355812" y="774700"/>
                  </a:lnTo>
                  <a:lnTo>
                    <a:pt x="1318726" y="762000"/>
                  </a:lnTo>
                  <a:lnTo>
                    <a:pt x="1291475" y="723900"/>
                  </a:lnTo>
                  <a:lnTo>
                    <a:pt x="1272424" y="685800"/>
                  </a:lnTo>
                  <a:lnTo>
                    <a:pt x="1259940" y="647700"/>
                  </a:lnTo>
                  <a:lnTo>
                    <a:pt x="1249665" y="609600"/>
                  </a:lnTo>
                  <a:lnTo>
                    <a:pt x="1241725" y="571500"/>
                  </a:lnTo>
                  <a:lnTo>
                    <a:pt x="1235063" y="520700"/>
                  </a:lnTo>
                  <a:lnTo>
                    <a:pt x="1228622" y="482600"/>
                  </a:lnTo>
                  <a:close/>
                </a:path>
                <a:path w="3562350" h="2451100">
                  <a:moveTo>
                    <a:pt x="3444897" y="749300"/>
                  </a:moveTo>
                  <a:lnTo>
                    <a:pt x="3321574" y="749300"/>
                  </a:lnTo>
                  <a:lnTo>
                    <a:pt x="3322323" y="752995"/>
                  </a:lnTo>
                  <a:lnTo>
                    <a:pt x="3336551" y="768856"/>
                  </a:lnTo>
                  <a:lnTo>
                    <a:pt x="3345059" y="774700"/>
                  </a:lnTo>
                  <a:lnTo>
                    <a:pt x="3364192" y="800100"/>
                  </a:lnTo>
                  <a:lnTo>
                    <a:pt x="3384488" y="812800"/>
                  </a:lnTo>
                  <a:lnTo>
                    <a:pt x="3406472" y="825500"/>
                  </a:lnTo>
                  <a:lnTo>
                    <a:pt x="3441867" y="825500"/>
                  </a:lnTo>
                  <a:lnTo>
                    <a:pt x="3449658" y="812800"/>
                  </a:lnTo>
                  <a:lnTo>
                    <a:pt x="3451257" y="787400"/>
                  </a:lnTo>
                  <a:lnTo>
                    <a:pt x="3448816" y="762000"/>
                  </a:lnTo>
                  <a:lnTo>
                    <a:pt x="3444897" y="749300"/>
                  </a:lnTo>
                  <a:close/>
                </a:path>
                <a:path w="3562350" h="2451100">
                  <a:moveTo>
                    <a:pt x="625227" y="457200"/>
                  </a:moveTo>
                  <a:lnTo>
                    <a:pt x="607426" y="508000"/>
                  </a:lnTo>
                  <a:lnTo>
                    <a:pt x="587221" y="546100"/>
                  </a:lnTo>
                  <a:lnTo>
                    <a:pt x="564945" y="596900"/>
                  </a:lnTo>
                  <a:lnTo>
                    <a:pt x="540930" y="647700"/>
                  </a:lnTo>
                  <a:lnTo>
                    <a:pt x="515509" y="685800"/>
                  </a:lnTo>
                  <a:lnTo>
                    <a:pt x="489015" y="723900"/>
                  </a:lnTo>
                  <a:lnTo>
                    <a:pt x="434136" y="774700"/>
                  </a:lnTo>
                  <a:lnTo>
                    <a:pt x="406416" y="787400"/>
                  </a:lnTo>
                  <a:lnTo>
                    <a:pt x="591507" y="787400"/>
                  </a:lnTo>
                  <a:lnTo>
                    <a:pt x="595650" y="711200"/>
                  </a:lnTo>
                  <a:lnTo>
                    <a:pt x="599756" y="660400"/>
                  </a:lnTo>
                  <a:lnTo>
                    <a:pt x="604813" y="609600"/>
                  </a:lnTo>
                  <a:lnTo>
                    <a:pt x="610774" y="558800"/>
                  </a:lnTo>
                  <a:lnTo>
                    <a:pt x="617594" y="508000"/>
                  </a:lnTo>
                  <a:lnTo>
                    <a:pt x="625227" y="457200"/>
                  </a:lnTo>
                  <a:close/>
                </a:path>
                <a:path w="3562350" h="2451100">
                  <a:moveTo>
                    <a:pt x="1393936" y="508000"/>
                  </a:moveTo>
                  <a:lnTo>
                    <a:pt x="1401125" y="546100"/>
                  </a:lnTo>
                  <a:lnTo>
                    <a:pt x="1407981" y="596900"/>
                  </a:lnTo>
                  <a:lnTo>
                    <a:pt x="1412404" y="635000"/>
                  </a:lnTo>
                  <a:lnTo>
                    <a:pt x="1412293" y="685800"/>
                  </a:lnTo>
                  <a:lnTo>
                    <a:pt x="1405547" y="723900"/>
                  </a:lnTo>
                  <a:lnTo>
                    <a:pt x="1390066" y="762000"/>
                  </a:lnTo>
                  <a:lnTo>
                    <a:pt x="1363749" y="774700"/>
                  </a:lnTo>
                  <a:lnTo>
                    <a:pt x="2048345" y="774700"/>
                  </a:lnTo>
                  <a:lnTo>
                    <a:pt x="2029688" y="762000"/>
                  </a:lnTo>
                  <a:lnTo>
                    <a:pt x="2017437" y="749300"/>
                  </a:lnTo>
                  <a:lnTo>
                    <a:pt x="1815749" y="749300"/>
                  </a:lnTo>
                  <a:lnTo>
                    <a:pt x="1800679" y="736600"/>
                  </a:lnTo>
                  <a:lnTo>
                    <a:pt x="1786726" y="723900"/>
                  </a:lnTo>
                  <a:lnTo>
                    <a:pt x="1592647" y="723900"/>
                  </a:lnTo>
                  <a:lnTo>
                    <a:pt x="1572634" y="711200"/>
                  </a:lnTo>
                  <a:lnTo>
                    <a:pt x="1553730" y="698500"/>
                  </a:lnTo>
                  <a:lnTo>
                    <a:pt x="1537440" y="685800"/>
                  </a:lnTo>
                  <a:lnTo>
                    <a:pt x="1504422" y="660400"/>
                  </a:lnTo>
                  <a:lnTo>
                    <a:pt x="1473929" y="622300"/>
                  </a:lnTo>
                  <a:lnTo>
                    <a:pt x="1445595" y="584200"/>
                  </a:lnTo>
                  <a:lnTo>
                    <a:pt x="1419053" y="546100"/>
                  </a:lnTo>
                  <a:lnTo>
                    <a:pt x="1393936" y="508000"/>
                  </a:lnTo>
                  <a:close/>
                </a:path>
                <a:path w="3562350" h="2451100">
                  <a:moveTo>
                    <a:pt x="3322323" y="752995"/>
                  </a:moveTo>
                  <a:lnTo>
                    <a:pt x="3324150" y="762000"/>
                  </a:lnTo>
                  <a:lnTo>
                    <a:pt x="3326568" y="762000"/>
                  </a:lnTo>
                  <a:lnTo>
                    <a:pt x="3336551" y="768856"/>
                  </a:lnTo>
                  <a:lnTo>
                    <a:pt x="3322323" y="752995"/>
                  </a:lnTo>
                  <a:close/>
                </a:path>
                <a:path w="3562350" h="2451100">
                  <a:moveTo>
                    <a:pt x="1791620" y="533400"/>
                  </a:moveTo>
                  <a:lnTo>
                    <a:pt x="1830813" y="596900"/>
                  </a:lnTo>
                  <a:lnTo>
                    <a:pt x="1846791" y="635000"/>
                  </a:lnTo>
                  <a:lnTo>
                    <a:pt x="1859576" y="673100"/>
                  </a:lnTo>
                  <a:lnTo>
                    <a:pt x="1864021" y="711200"/>
                  </a:lnTo>
                  <a:lnTo>
                    <a:pt x="1858110" y="736600"/>
                  </a:lnTo>
                  <a:lnTo>
                    <a:pt x="1842865" y="749300"/>
                  </a:lnTo>
                  <a:lnTo>
                    <a:pt x="2017437" y="749300"/>
                  </a:lnTo>
                  <a:lnTo>
                    <a:pt x="1992934" y="723900"/>
                  </a:lnTo>
                  <a:lnTo>
                    <a:pt x="1958442" y="698500"/>
                  </a:lnTo>
                  <a:lnTo>
                    <a:pt x="1924411" y="660400"/>
                  </a:lnTo>
                  <a:lnTo>
                    <a:pt x="1890777" y="635000"/>
                  </a:lnTo>
                  <a:lnTo>
                    <a:pt x="1824445" y="558800"/>
                  </a:lnTo>
                  <a:lnTo>
                    <a:pt x="1791620" y="533400"/>
                  </a:lnTo>
                  <a:close/>
                </a:path>
                <a:path w="3562350" h="2451100">
                  <a:moveTo>
                    <a:pt x="1640861" y="584200"/>
                  </a:moveTo>
                  <a:lnTo>
                    <a:pt x="1648356" y="609600"/>
                  </a:lnTo>
                  <a:lnTo>
                    <a:pt x="1653822" y="635000"/>
                  </a:lnTo>
                  <a:lnTo>
                    <a:pt x="1656609" y="647700"/>
                  </a:lnTo>
                  <a:lnTo>
                    <a:pt x="1656064" y="673100"/>
                  </a:lnTo>
                  <a:lnTo>
                    <a:pt x="1650714" y="698500"/>
                  </a:lnTo>
                  <a:lnTo>
                    <a:pt x="1640973" y="711200"/>
                  </a:lnTo>
                  <a:lnTo>
                    <a:pt x="1627828" y="723900"/>
                  </a:lnTo>
                  <a:lnTo>
                    <a:pt x="1774521" y="723900"/>
                  </a:lnTo>
                  <a:lnTo>
                    <a:pt x="1738659" y="685800"/>
                  </a:lnTo>
                  <a:lnTo>
                    <a:pt x="1704573" y="660400"/>
                  </a:lnTo>
                  <a:lnTo>
                    <a:pt x="1672046" y="622300"/>
                  </a:lnTo>
                  <a:lnTo>
                    <a:pt x="1640861" y="584200"/>
                  </a:lnTo>
                  <a:close/>
                </a:path>
                <a:path w="3562350" h="2451100">
                  <a:moveTo>
                    <a:pt x="3091099" y="317500"/>
                  </a:moveTo>
                  <a:lnTo>
                    <a:pt x="3102102" y="330200"/>
                  </a:lnTo>
                  <a:lnTo>
                    <a:pt x="3134773" y="368300"/>
                  </a:lnTo>
                  <a:lnTo>
                    <a:pt x="3168953" y="419100"/>
                  </a:lnTo>
                  <a:lnTo>
                    <a:pt x="3203745" y="457200"/>
                  </a:lnTo>
                  <a:lnTo>
                    <a:pt x="3237375" y="495300"/>
                  </a:lnTo>
                  <a:lnTo>
                    <a:pt x="3268068" y="533400"/>
                  </a:lnTo>
                  <a:lnTo>
                    <a:pt x="3290940" y="584200"/>
                  </a:lnTo>
                  <a:lnTo>
                    <a:pt x="3291172" y="609600"/>
                  </a:lnTo>
                  <a:lnTo>
                    <a:pt x="3275607" y="635000"/>
                  </a:lnTo>
                  <a:lnTo>
                    <a:pt x="3267916" y="635000"/>
                  </a:lnTo>
                  <a:lnTo>
                    <a:pt x="3259824" y="647700"/>
                  </a:lnTo>
                  <a:lnTo>
                    <a:pt x="3403494" y="647700"/>
                  </a:lnTo>
                  <a:lnTo>
                    <a:pt x="3395630" y="635000"/>
                  </a:lnTo>
                  <a:lnTo>
                    <a:pt x="3367271" y="596900"/>
                  </a:lnTo>
                  <a:lnTo>
                    <a:pt x="3334986" y="546100"/>
                  </a:lnTo>
                  <a:lnTo>
                    <a:pt x="3299616" y="520700"/>
                  </a:lnTo>
                  <a:lnTo>
                    <a:pt x="3354537" y="520700"/>
                  </a:lnTo>
                  <a:lnTo>
                    <a:pt x="3369714" y="508000"/>
                  </a:lnTo>
                  <a:lnTo>
                    <a:pt x="3379487" y="495300"/>
                  </a:lnTo>
                  <a:lnTo>
                    <a:pt x="3382137" y="469900"/>
                  </a:lnTo>
                  <a:lnTo>
                    <a:pt x="3377110" y="444500"/>
                  </a:lnTo>
                  <a:lnTo>
                    <a:pt x="3277324" y="444500"/>
                  </a:lnTo>
                  <a:lnTo>
                    <a:pt x="3228639" y="419100"/>
                  </a:lnTo>
                  <a:lnTo>
                    <a:pt x="3181306" y="381000"/>
                  </a:lnTo>
                  <a:lnTo>
                    <a:pt x="3135425" y="355600"/>
                  </a:lnTo>
                  <a:lnTo>
                    <a:pt x="3091099" y="317500"/>
                  </a:lnTo>
                  <a:close/>
                </a:path>
                <a:path w="3562350" h="2451100">
                  <a:moveTo>
                    <a:pt x="327623" y="50800"/>
                  </a:moveTo>
                  <a:lnTo>
                    <a:pt x="309386" y="63500"/>
                  </a:lnTo>
                  <a:lnTo>
                    <a:pt x="294425" y="88900"/>
                  </a:lnTo>
                  <a:lnTo>
                    <a:pt x="283988" y="101600"/>
                  </a:lnTo>
                  <a:lnTo>
                    <a:pt x="279321" y="127000"/>
                  </a:lnTo>
                  <a:lnTo>
                    <a:pt x="279268" y="139700"/>
                  </a:lnTo>
                  <a:lnTo>
                    <a:pt x="359172" y="139700"/>
                  </a:lnTo>
                  <a:lnTo>
                    <a:pt x="317220" y="165100"/>
                  </a:lnTo>
                  <a:lnTo>
                    <a:pt x="278338" y="190500"/>
                  </a:lnTo>
                  <a:lnTo>
                    <a:pt x="242528" y="228600"/>
                  </a:lnTo>
                  <a:lnTo>
                    <a:pt x="209794" y="266700"/>
                  </a:lnTo>
                  <a:lnTo>
                    <a:pt x="180138" y="304800"/>
                  </a:lnTo>
                  <a:lnTo>
                    <a:pt x="153563" y="342900"/>
                  </a:lnTo>
                  <a:lnTo>
                    <a:pt x="130072" y="381000"/>
                  </a:lnTo>
                  <a:lnTo>
                    <a:pt x="109668" y="431800"/>
                  </a:lnTo>
                  <a:lnTo>
                    <a:pt x="92353" y="482600"/>
                  </a:lnTo>
                  <a:lnTo>
                    <a:pt x="86968" y="495300"/>
                  </a:lnTo>
                  <a:lnTo>
                    <a:pt x="80763" y="520700"/>
                  </a:lnTo>
                  <a:lnTo>
                    <a:pt x="75636" y="546100"/>
                  </a:lnTo>
                  <a:lnTo>
                    <a:pt x="73484" y="571500"/>
                  </a:lnTo>
                  <a:lnTo>
                    <a:pt x="75003" y="596900"/>
                  </a:lnTo>
                  <a:lnTo>
                    <a:pt x="80161" y="609600"/>
                  </a:lnTo>
                  <a:lnTo>
                    <a:pt x="89789" y="622300"/>
                  </a:lnTo>
                  <a:lnTo>
                    <a:pt x="111808" y="622300"/>
                  </a:lnTo>
                  <a:lnTo>
                    <a:pt x="116928" y="635000"/>
                  </a:lnTo>
                  <a:lnTo>
                    <a:pt x="121996" y="635000"/>
                  </a:lnTo>
                  <a:lnTo>
                    <a:pt x="145103" y="622300"/>
                  </a:lnTo>
                  <a:lnTo>
                    <a:pt x="165862" y="609600"/>
                  </a:lnTo>
                  <a:lnTo>
                    <a:pt x="185929" y="596900"/>
                  </a:lnTo>
                  <a:lnTo>
                    <a:pt x="206957" y="584200"/>
                  </a:lnTo>
                  <a:lnTo>
                    <a:pt x="349923" y="584200"/>
                  </a:lnTo>
                  <a:lnTo>
                    <a:pt x="367403" y="533400"/>
                  </a:lnTo>
                  <a:lnTo>
                    <a:pt x="384428" y="495300"/>
                  </a:lnTo>
                  <a:lnTo>
                    <a:pt x="404246" y="444500"/>
                  </a:lnTo>
                  <a:lnTo>
                    <a:pt x="411384" y="431800"/>
                  </a:lnTo>
                  <a:lnTo>
                    <a:pt x="285760" y="431800"/>
                  </a:lnTo>
                  <a:lnTo>
                    <a:pt x="265898" y="419100"/>
                  </a:lnTo>
                  <a:lnTo>
                    <a:pt x="250265" y="419100"/>
                  </a:lnTo>
                  <a:lnTo>
                    <a:pt x="240713" y="393700"/>
                  </a:lnTo>
                  <a:lnTo>
                    <a:pt x="249076" y="330200"/>
                  </a:lnTo>
                  <a:lnTo>
                    <a:pt x="269335" y="292100"/>
                  </a:lnTo>
                  <a:lnTo>
                    <a:pt x="297076" y="241300"/>
                  </a:lnTo>
                  <a:lnTo>
                    <a:pt x="329504" y="215900"/>
                  </a:lnTo>
                  <a:lnTo>
                    <a:pt x="363828" y="177800"/>
                  </a:lnTo>
                  <a:lnTo>
                    <a:pt x="397254" y="152400"/>
                  </a:lnTo>
                  <a:lnTo>
                    <a:pt x="436963" y="127000"/>
                  </a:lnTo>
                  <a:lnTo>
                    <a:pt x="477954" y="101600"/>
                  </a:lnTo>
                  <a:lnTo>
                    <a:pt x="498965" y="88900"/>
                  </a:lnTo>
                  <a:lnTo>
                    <a:pt x="349466" y="88900"/>
                  </a:lnTo>
                  <a:lnTo>
                    <a:pt x="336654" y="76200"/>
                  </a:lnTo>
                  <a:lnTo>
                    <a:pt x="329442" y="63500"/>
                  </a:lnTo>
                  <a:lnTo>
                    <a:pt x="327623" y="50800"/>
                  </a:lnTo>
                  <a:close/>
                </a:path>
                <a:path w="3562350" h="2451100">
                  <a:moveTo>
                    <a:pt x="3334526" y="368300"/>
                  </a:moveTo>
                  <a:lnTo>
                    <a:pt x="3337319" y="381000"/>
                  </a:lnTo>
                  <a:lnTo>
                    <a:pt x="3339266" y="393700"/>
                  </a:lnTo>
                  <a:lnTo>
                    <a:pt x="3340264" y="406400"/>
                  </a:lnTo>
                  <a:lnTo>
                    <a:pt x="3340212" y="419100"/>
                  </a:lnTo>
                  <a:lnTo>
                    <a:pt x="3337082" y="431800"/>
                  </a:lnTo>
                  <a:lnTo>
                    <a:pt x="3330250" y="444500"/>
                  </a:lnTo>
                  <a:lnTo>
                    <a:pt x="3377110" y="444500"/>
                  </a:lnTo>
                  <a:lnTo>
                    <a:pt x="3366625" y="419100"/>
                  </a:lnTo>
                  <a:lnTo>
                    <a:pt x="3351985" y="393700"/>
                  </a:lnTo>
                  <a:lnTo>
                    <a:pt x="3334526" y="368300"/>
                  </a:lnTo>
                  <a:close/>
                </a:path>
                <a:path w="3562350" h="2451100">
                  <a:moveTo>
                    <a:pt x="523460" y="241300"/>
                  </a:moveTo>
                  <a:lnTo>
                    <a:pt x="489733" y="266700"/>
                  </a:lnTo>
                  <a:lnTo>
                    <a:pt x="427773" y="342900"/>
                  </a:lnTo>
                  <a:lnTo>
                    <a:pt x="394094" y="381000"/>
                  </a:lnTo>
                  <a:lnTo>
                    <a:pt x="354983" y="406400"/>
                  </a:lnTo>
                  <a:lnTo>
                    <a:pt x="338607" y="419100"/>
                  </a:lnTo>
                  <a:lnTo>
                    <a:pt x="321016" y="419100"/>
                  </a:lnTo>
                  <a:lnTo>
                    <a:pt x="303103" y="431800"/>
                  </a:lnTo>
                  <a:lnTo>
                    <a:pt x="411384" y="431800"/>
                  </a:lnTo>
                  <a:lnTo>
                    <a:pt x="425660" y="406400"/>
                  </a:lnTo>
                  <a:lnTo>
                    <a:pt x="448478" y="368300"/>
                  </a:lnTo>
                  <a:lnTo>
                    <a:pt x="472511" y="317500"/>
                  </a:lnTo>
                  <a:lnTo>
                    <a:pt x="497568" y="279400"/>
                  </a:lnTo>
                  <a:lnTo>
                    <a:pt x="523460" y="241300"/>
                  </a:lnTo>
                  <a:close/>
                </a:path>
                <a:path w="3562350" h="2451100">
                  <a:moveTo>
                    <a:pt x="649718" y="0"/>
                  </a:moveTo>
                  <a:lnTo>
                    <a:pt x="613719" y="0"/>
                  </a:lnTo>
                  <a:lnTo>
                    <a:pt x="508099" y="38100"/>
                  </a:lnTo>
                  <a:lnTo>
                    <a:pt x="486797" y="38100"/>
                  </a:lnTo>
                  <a:lnTo>
                    <a:pt x="465436" y="50800"/>
                  </a:lnTo>
                  <a:lnTo>
                    <a:pt x="444600" y="63500"/>
                  </a:lnTo>
                  <a:lnTo>
                    <a:pt x="424877" y="63500"/>
                  </a:lnTo>
                  <a:lnTo>
                    <a:pt x="411772" y="76200"/>
                  </a:lnTo>
                  <a:lnTo>
                    <a:pt x="397811" y="88900"/>
                  </a:lnTo>
                  <a:lnTo>
                    <a:pt x="498965" y="88900"/>
                  </a:lnTo>
                  <a:lnTo>
                    <a:pt x="519976" y="76200"/>
                  </a:lnTo>
                  <a:lnTo>
                    <a:pt x="649718" y="0"/>
                  </a:lnTo>
                  <a:close/>
                </a:path>
              </a:pathLst>
            </a:custGeom>
            <a:solidFill>
              <a:srgbClr val="5E1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577293" y="5501349"/>
              <a:ext cx="662940" cy="2404745"/>
            </a:xfrm>
            <a:custGeom>
              <a:avLst/>
              <a:gdLst/>
              <a:ahLst/>
              <a:cxnLst/>
              <a:rect l="l" t="t" r="r" b="b"/>
              <a:pathLst>
                <a:path w="662939" h="2404745">
                  <a:moveTo>
                    <a:pt x="412706" y="0"/>
                  </a:moveTo>
                  <a:lnTo>
                    <a:pt x="354928" y="1794"/>
                  </a:lnTo>
                  <a:lnTo>
                    <a:pt x="303662" y="9498"/>
                  </a:lnTo>
                  <a:lnTo>
                    <a:pt x="261872" y="19542"/>
                  </a:lnTo>
                  <a:lnTo>
                    <a:pt x="204203" y="97658"/>
                  </a:lnTo>
                  <a:lnTo>
                    <a:pt x="183529" y="164947"/>
                  </a:lnTo>
                  <a:lnTo>
                    <a:pt x="164927" y="232017"/>
                  </a:lnTo>
                  <a:lnTo>
                    <a:pt x="148296" y="298710"/>
                  </a:lnTo>
                  <a:lnTo>
                    <a:pt x="133534" y="364869"/>
                  </a:lnTo>
                  <a:lnTo>
                    <a:pt x="120541" y="430338"/>
                  </a:lnTo>
                  <a:lnTo>
                    <a:pt x="109215" y="494960"/>
                  </a:lnTo>
                  <a:lnTo>
                    <a:pt x="99455" y="558578"/>
                  </a:lnTo>
                  <a:lnTo>
                    <a:pt x="91159" y="621035"/>
                  </a:lnTo>
                  <a:lnTo>
                    <a:pt x="84227" y="682174"/>
                  </a:lnTo>
                  <a:lnTo>
                    <a:pt x="78557" y="741839"/>
                  </a:lnTo>
                  <a:lnTo>
                    <a:pt x="74047" y="799873"/>
                  </a:lnTo>
                  <a:lnTo>
                    <a:pt x="70598" y="856120"/>
                  </a:lnTo>
                  <a:lnTo>
                    <a:pt x="68106" y="910421"/>
                  </a:lnTo>
                  <a:lnTo>
                    <a:pt x="66471" y="962621"/>
                  </a:lnTo>
                  <a:lnTo>
                    <a:pt x="65592" y="1012563"/>
                  </a:lnTo>
                  <a:lnTo>
                    <a:pt x="65368" y="1060090"/>
                  </a:lnTo>
                  <a:lnTo>
                    <a:pt x="65697" y="1105046"/>
                  </a:lnTo>
                  <a:lnTo>
                    <a:pt x="66478" y="1147272"/>
                  </a:lnTo>
                  <a:lnTo>
                    <a:pt x="67609" y="1186614"/>
                  </a:lnTo>
                  <a:lnTo>
                    <a:pt x="70520" y="1256013"/>
                  </a:lnTo>
                  <a:lnTo>
                    <a:pt x="76845" y="1368044"/>
                  </a:lnTo>
                  <a:lnTo>
                    <a:pt x="81059" y="1472065"/>
                  </a:lnTo>
                  <a:lnTo>
                    <a:pt x="83468" y="1524796"/>
                  </a:lnTo>
                  <a:lnTo>
                    <a:pt x="86394" y="1577780"/>
                  </a:lnTo>
                  <a:lnTo>
                    <a:pt x="90073" y="1630846"/>
                  </a:lnTo>
                  <a:lnTo>
                    <a:pt x="94740" y="1683825"/>
                  </a:lnTo>
                  <a:lnTo>
                    <a:pt x="51925" y="1700348"/>
                  </a:lnTo>
                  <a:lnTo>
                    <a:pt x="23470" y="1724783"/>
                  </a:lnTo>
                  <a:lnTo>
                    <a:pt x="6964" y="1756060"/>
                  </a:lnTo>
                  <a:lnTo>
                    <a:pt x="0" y="1793110"/>
                  </a:lnTo>
                  <a:lnTo>
                    <a:pt x="165" y="1834863"/>
                  </a:lnTo>
                  <a:lnTo>
                    <a:pt x="5052" y="1880252"/>
                  </a:lnTo>
                  <a:lnTo>
                    <a:pt x="12250" y="1928207"/>
                  </a:lnTo>
                  <a:lnTo>
                    <a:pt x="19350" y="1977659"/>
                  </a:lnTo>
                  <a:lnTo>
                    <a:pt x="26119" y="2031643"/>
                  </a:lnTo>
                  <a:lnTo>
                    <a:pt x="33629" y="2086450"/>
                  </a:lnTo>
                  <a:lnTo>
                    <a:pt x="42378" y="2139378"/>
                  </a:lnTo>
                  <a:lnTo>
                    <a:pt x="52866" y="2187724"/>
                  </a:lnTo>
                  <a:lnTo>
                    <a:pt x="65591" y="2228787"/>
                  </a:lnTo>
                  <a:lnTo>
                    <a:pt x="99751" y="2278248"/>
                  </a:lnTo>
                  <a:lnTo>
                    <a:pt x="122184" y="2281241"/>
                  </a:lnTo>
                  <a:lnTo>
                    <a:pt x="158957" y="2267971"/>
                  </a:lnTo>
                  <a:lnTo>
                    <a:pt x="171740" y="2231662"/>
                  </a:lnTo>
                  <a:lnTo>
                    <a:pt x="161007" y="2143616"/>
                  </a:lnTo>
                  <a:lnTo>
                    <a:pt x="127231" y="1975135"/>
                  </a:lnTo>
                  <a:lnTo>
                    <a:pt x="144503" y="2028459"/>
                  </a:lnTo>
                  <a:lnTo>
                    <a:pt x="159098" y="2085099"/>
                  </a:lnTo>
                  <a:lnTo>
                    <a:pt x="171632" y="2142497"/>
                  </a:lnTo>
                  <a:lnTo>
                    <a:pt x="192991" y="2249345"/>
                  </a:lnTo>
                  <a:lnTo>
                    <a:pt x="203049" y="2293682"/>
                  </a:lnTo>
                  <a:lnTo>
                    <a:pt x="213515" y="2328551"/>
                  </a:lnTo>
                  <a:lnTo>
                    <a:pt x="225008" y="2351396"/>
                  </a:lnTo>
                  <a:lnTo>
                    <a:pt x="246786" y="2368417"/>
                  </a:lnTo>
                  <a:lnTo>
                    <a:pt x="269776" y="2366398"/>
                  </a:lnTo>
                  <a:lnTo>
                    <a:pt x="289153" y="2342581"/>
                  </a:lnTo>
                  <a:lnTo>
                    <a:pt x="300092" y="2294205"/>
                  </a:lnTo>
                  <a:lnTo>
                    <a:pt x="297771" y="2218510"/>
                  </a:lnTo>
                  <a:lnTo>
                    <a:pt x="288674" y="2144099"/>
                  </a:lnTo>
                  <a:lnTo>
                    <a:pt x="276477" y="2052707"/>
                  </a:lnTo>
                  <a:lnTo>
                    <a:pt x="275185" y="2040317"/>
                  </a:lnTo>
                  <a:lnTo>
                    <a:pt x="296386" y="2086586"/>
                  </a:lnTo>
                  <a:lnTo>
                    <a:pt x="312345" y="2133117"/>
                  </a:lnTo>
                  <a:lnTo>
                    <a:pt x="325274" y="2180260"/>
                  </a:lnTo>
                  <a:lnTo>
                    <a:pt x="337383" y="2228367"/>
                  </a:lnTo>
                  <a:lnTo>
                    <a:pt x="350884" y="2277788"/>
                  </a:lnTo>
                  <a:lnTo>
                    <a:pt x="367988" y="2328873"/>
                  </a:lnTo>
                  <a:lnTo>
                    <a:pt x="387631" y="2369555"/>
                  </a:lnTo>
                  <a:lnTo>
                    <a:pt x="408677" y="2394790"/>
                  </a:lnTo>
                  <a:lnTo>
                    <a:pt x="429152" y="2404488"/>
                  </a:lnTo>
                  <a:lnTo>
                    <a:pt x="447078" y="2398561"/>
                  </a:lnTo>
                  <a:lnTo>
                    <a:pt x="460480" y="2376919"/>
                  </a:lnTo>
                  <a:lnTo>
                    <a:pt x="467382" y="2339472"/>
                  </a:lnTo>
                  <a:lnTo>
                    <a:pt x="465807" y="2286131"/>
                  </a:lnTo>
                  <a:lnTo>
                    <a:pt x="457574" y="2234445"/>
                  </a:lnTo>
                  <a:lnTo>
                    <a:pt x="444436" y="2180992"/>
                  </a:lnTo>
                  <a:lnTo>
                    <a:pt x="428077" y="2128081"/>
                  </a:lnTo>
                  <a:lnTo>
                    <a:pt x="410180" y="2078019"/>
                  </a:lnTo>
                  <a:lnTo>
                    <a:pt x="392427" y="2033113"/>
                  </a:lnTo>
                  <a:lnTo>
                    <a:pt x="401035" y="2048050"/>
                  </a:lnTo>
                  <a:lnTo>
                    <a:pt x="424604" y="2095467"/>
                  </a:lnTo>
                  <a:lnTo>
                    <a:pt x="445223" y="2144465"/>
                  </a:lnTo>
                  <a:lnTo>
                    <a:pt x="464767" y="2193860"/>
                  </a:lnTo>
                  <a:lnTo>
                    <a:pt x="502396" y="2293199"/>
                  </a:lnTo>
                  <a:lnTo>
                    <a:pt x="521366" y="2342821"/>
                  </a:lnTo>
                  <a:lnTo>
                    <a:pt x="542694" y="2365233"/>
                  </a:lnTo>
                  <a:lnTo>
                    <a:pt x="573220" y="2368957"/>
                  </a:lnTo>
                  <a:lnTo>
                    <a:pt x="600452" y="2355627"/>
                  </a:lnTo>
                  <a:lnTo>
                    <a:pt x="611897" y="2326873"/>
                  </a:lnTo>
                  <a:lnTo>
                    <a:pt x="608380" y="2284026"/>
                  </a:lnTo>
                  <a:lnTo>
                    <a:pt x="599794" y="2235490"/>
                  </a:lnTo>
                  <a:lnTo>
                    <a:pt x="587018" y="2183234"/>
                  </a:lnTo>
                  <a:lnTo>
                    <a:pt x="570927" y="2129225"/>
                  </a:lnTo>
                  <a:lnTo>
                    <a:pt x="552399" y="2075430"/>
                  </a:lnTo>
                  <a:lnTo>
                    <a:pt x="532310" y="2023816"/>
                  </a:lnTo>
                  <a:lnTo>
                    <a:pt x="511538" y="1976350"/>
                  </a:lnTo>
                  <a:lnTo>
                    <a:pt x="490958" y="1935001"/>
                  </a:lnTo>
                  <a:lnTo>
                    <a:pt x="508866" y="1959020"/>
                  </a:lnTo>
                  <a:lnTo>
                    <a:pt x="558970" y="2032541"/>
                  </a:lnTo>
                  <a:lnTo>
                    <a:pt x="577249" y="2056201"/>
                  </a:lnTo>
                  <a:lnTo>
                    <a:pt x="605708" y="2071779"/>
                  </a:lnTo>
                  <a:lnTo>
                    <a:pt x="634954" y="2068376"/>
                  </a:lnTo>
                  <a:lnTo>
                    <a:pt x="656677" y="2049051"/>
                  </a:lnTo>
                  <a:lnTo>
                    <a:pt x="662566" y="2016862"/>
                  </a:lnTo>
                  <a:lnTo>
                    <a:pt x="653271" y="1976023"/>
                  </a:lnTo>
                  <a:lnTo>
                    <a:pt x="636455" y="1935243"/>
                  </a:lnTo>
                  <a:lnTo>
                    <a:pt x="613085" y="1895433"/>
                  </a:lnTo>
                  <a:lnTo>
                    <a:pt x="584131" y="1857504"/>
                  </a:lnTo>
                  <a:lnTo>
                    <a:pt x="550560" y="1822370"/>
                  </a:lnTo>
                  <a:lnTo>
                    <a:pt x="513340" y="1790941"/>
                  </a:lnTo>
                  <a:lnTo>
                    <a:pt x="473441" y="1764128"/>
                  </a:lnTo>
                  <a:lnTo>
                    <a:pt x="431829" y="1742845"/>
                  </a:lnTo>
                  <a:lnTo>
                    <a:pt x="389475" y="1728002"/>
                  </a:lnTo>
                  <a:lnTo>
                    <a:pt x="384076" y="1678270"/>
                  </a:lnTo>
                  <a:lnTo>
                    <a:pt x="372659" y="1578809"/>
                  </a:lnTo>
                  <a:lnTo>
                    <a:pt x="367164" y="1529040"/>
                  </a:lnTo>
                  <a:lnTo>
                    <a:pt x="362160" y="1479219"/>
                  </a:lnTo>
                  <a:lnTo>
                    <a:pt x="357911" y="1429325"/>
                  </a:lnTo>
                  <a:lnTo>
                    <a:pt x="354677" y="1379338"/>
                  </a:lnTo>
                  <a:lnTo>
                    <a:pt x="352722" y="1329239"/>
                  </a:lnTo>
                  <a:lnTo>
                    <a:pt x="351749" y="1276800"/>
                  </a:lnTo>
                  <a:lnTo>
                    <a:pt x="351430" y="1224176"/>
                  </a:lnTo>
                  <a:lnTo>
                    <a:pt x="351765" y="1171415"/>
                  </a:lnTo>
                  <a:lnTo>
                    <a:pt x="352751" y="1118564"/>
                  </a:lnTo>
                  <a:lnTo>
                    <a:pt x="354387" y="1065670"/>
                  </a:lnTo>
                  <a:lnTo>
                    <a:pt x="356672" y="1012779"/>
                  </a:lnTo>
                  <a:lnTo>
                    <a:pt x="359603" y="959940"/>
                  </a:lnTo>
                  <a:lnTo>
                    <a:pt x="363179" y="907199"/>
                  </a:lnTo>
                  <a:lnTo>
                    <a:pt x="367398" y="854604"/>
                  </a:lnTo>
                  <a:lnTo>
                    <a:pt x="372259" y="802201"/>
                  </a:lnTo>
                  <a:lnTo>
                    <a:pt x="377759" y="750038"/>
                  </a:lnTo>
                  <a:lnTo>
                    <a:pt x="383898" y="698162"/>
                  </a:lnTo>
                  <a:lnTo>
                    <a:pt x="390673" y="646620"/>
                  </a:lnTo>
                  <a:lnTo>
                    <a:pt x="398084" y="595459"/>
                  </a:lnTo>
                  <a:lnTo>
                    <a:pt x="406128" y="544726"/>
                  </a:lnTo>
                  <a:lnTo>
                    <a:pt x="414803" y="494469"/>
                  </a:lnTo>
                  <a:lnTo>
                    <a:pt x="424108" y="444734"/>
                  </a:lnTo>
                  <a:lnTo>
                    <a:pt x="434042" y="395570"/>
                  </a:lnTo>
                  <a:lnTo>
                    <a:pt x="444602" y="347022"/>
                  </a:lnTo>
                  <a:lnTo>
                    <a:pt x="455787" y="299138"/>
                  </a:lnTo>
                  <a:lnTo>
                    <a:pt x="467596" y="251965"/>
                  </a:lnTo>
                  <a:lnTo>
                    <a:pt x="480026" y="205551"/>
                  </a:lnTo>
                  <a:lnTo>
                    <a:pt x="493076" y="159942"/>
                  </a:lnTo>
                  <a:lnTo>
                    <a:pt x="506745" y="115186"/>
                  </a:lnTo>
                  <a:lnTo>
                    <a:pt x="521030" y="71329"/>
                  </a:lnTo>
                  <a:lnTo>
                    <a:pt x="535931" y="28420"/>
                  </a:lnTo>
                  <a:lnTo>
                    <a:pt x="474029" y="7685"/>
                  </a:lnTo>
                  <a:lnTo>
                    <a:pt x="412706" y="0"/>
                  </a:lnTo>
                  <a:close/>
                </a:path>
              </a:pathLst>
            </a:custGeom>
            <a:solidFill>
              <a:srgbClr val="EFCA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577293" y="5501349"/>
              <a:ext cx="662940" cy="2404745"/>
            </a:xfrm>
            <a:custGeom>
              <a:avLst/>
              <a:gdLst/>
              <a:ahLst/>
              <a:cxnLst/>
              <a:rect l="l" t="t" r="r" b="b"/>
              <a:pathLst>
                <a:path w="662939" h="2404745">
                  <a:moveTo>
                    <a:pt x="94740" y="1683825"/>
                  </a:moveTo>
                  <a:lnTo>
                    <a:pt x="90073" y="1630846"/>
                  </a:lnTo>
                  <a:lnTo>
                    <a:pt x="86394" y="1577780"/>
                  </a:lnTo>
                  <a:lnTo>
                    <a:pt x="83468" y="1524796"/>
                  </a:lnTo>
                  <a:lnTo>
                    <a:pt x="81059" y="1472065"/>
                  </a:lnTo>
                  <a:lnTo>
                    <a:pt x="78930" y="1419757"/>
                  </a:lnTo>
                  <a:lnTo>
                    <a:pt x="76845" y="1368044"/>
                  </a:lnTo>
                  <a:lnTo>
                    <a:pt x="76094" y="1353290"/>
                  </a:lnTo>
                  <a:lnTo>
                    <a:pt x="74984" y="1334553"/>
                  </a:lnTo>
                  <a:lnTo>
                    <a:pt x="73618" y="1311990"/>
                  </a:lnTo>
                  <a:lnTo>
                    <a:pt x="72096" y="1285758"/>
                  </a:lnTo>
                  <a:lnTo>
                    <a:pt x="68990" y="1222913"/>
                  </a:lnTo>
                  <a:lnTo>
                    <a:pt x="66478" y="1147272"/>
                  </a:lnTo>
                  <a:lnTo>
                    <a:pt x="65697" y="1105046"/>
                  </a:lnTo>
                  <a:lnTo>
                    <a:pt x="65368" y="1060090"/>
                  </a:lnTo>
                  <a:lnTo>
                    <a:pt x="65592" y="1012563"/>
                  </a:lnTo>
                  <a:lnTo>
                    <a:pt x="66471" y="962621"/>
                  </a:lnTo>
                  <a:lnTo>
                    <a:pt x="68106" y="910421"/>
                  </a:lnTo>
                  <a:lnTo>
                    <a:pt x="70598" y="856120"/>
                  </a:lnTo>
                  <a:lnTo>
                    <a:pt x="74047" y="799873"/>
                  </a:lnTo>
                  <a:lnTo>
                    <a:pt x="78557" y="741839"/>
                  </a:lnTo>
                  <a:lnTo>
                    <a:pt x="84227" y="682174"/>
                  </a:lnTo>
                  <a:lnTo>
                    <a:pt x="91159" y="621035"/>
                  </a:lnTo>
                  <a:lnTo>
                    <a:pt x="99455" y="558578"/>
                  </a:lnTo>
                  <a:lnTo>
                    <a:pt x="109215" y="494960"/>
                  </a:lnTo>
                  <a:lnTo>
                    <a:pt x="120541" y="430338"/>
                  </a:lnTo>
                  <a:lnTo>
                    <a:pt x="133534" y="364869"/>
                  </a:lnTo>
                  <a:lnTo>
                    <a:pt x="148296" y="298710"/>
                  </a:lnTo>
                  <a:lnTo>
                    <a:pt x="164927" y="232017"/>
                  </a:lnTo>
                  <a:lnTo>
                    <a:pt x="183529" y="164947"/>
                  </a:lnTo>
                  <a:lnTo>
                    <a:pt x="204203" y="97658"/>
                  </a:lnTo>
                  <a:lnTo>
                    <a:pt x="227050" y="30305"/>
                  </a:lnTo>
                  <a:lnTo>
                    <a:pt x="228998" y="29708"/>
                  </a:lnTo>
                  <a:lnTo>
                    <a:pt x="230610" y="29017"/>
                  </a:lnTo>
                  <a:lnTo>
                    <a:pt x="303662" y="9498"/>
                  </a:lnTo>
                  <a:lnTo>
                    <a:pt x="354928" y="1794"/>
                  </a:lnTo>
                  <a:lnTo>
                    <a:pt x="412706" y="0"/>
                  </a:lnTo>
                  <a:lnTo>
                    <a:pt x="474029" y="7685"/>
                  </a:lnTo>
                  <a:lnTo>
                    <a:pt x="535931" y="28420"/>
                  </a:lnTo>
                  <a:lnTo>
                    <a:pt x="521030" y="71329"/>
                  </a:lnTo>
                  <a:lnTo>
                    <a:pt x="506745" y="115186"/>
                  </a:lnTo>
                  <a:lnTo>
                    <a:pt x="493076" y="159942"/>
                  </a:lnTo>
                  <a:lnTo>
                    <a:pt x="480026" y="205551"/>
                  </a:lnTo>
                  <a:lnTo>
                    <a:pt x="467596" y="251965"/>
                  </a:lnTo>
                  <a:lnTo>
                    <a:pt x="455787" y="299138"/>
                  </a:lnTo>
                  <a:lnTo>
                    <a:pt x="444602" y="347022"/>
                  </a:lnTo>
                  <a:lnTo>
                    <a:pt x="434042" y="395570"/>
                  </a:lnTo>
                  <a:lnTo>
                    <a:pt x="424108" y="444734"/>
                  </a:lnTo>
                  <a:lnTo>
                    <a:pt x="414803" y="494469"/>
                  </a:lnTo>
                  <a:lnTo>
                    <a:pt x="406128" y="544726"/>
                  </a:lnTo>
                  <a:lnTo>
                    <a:pt x="398084" y="595459"/>
                  </a:lnTo>
                  <a:lnTo>
                    <a:pt x="390673" y="646620"/>
                  </a:lnTo>
                  <a:lnTo>
                    <a:pt x="383898" y="698162"/>
                  </a:lnTo>
                  <a:lnTo>
                    <a:pt x="377759" y="750038"/>
                  </a:lnTo>
                  <a:lnTo>
                    <a:pt x="372259" y="802201"/>
                  </a:lnTo>
                  <a:lnTo>
                    <a:pt x="367398" y="854604"/>
                  </a:lnTo>
                  <a:lnTo>
                    <a:pt x="363179" y="907199"/>
                  </a:lnTo>
                  <a:lnTo>
                    <a:pt x="359603" y="959940"/>
                  </a:lnTo>
                  <a:lnTo>
                    <a:pt x="356672" y="1012779"/>
                  </a:lnTo>
                  <a:lnTo>
                    <a:pt x="354387" y="1065670"/>
                  </a:lnTo>
                  <a:lnTo>
                    <a:pt x="352751" y="1118564"/>
                  </a:lnTo>
                  <a:lnTo>
                    <a:pt x="351765" y="1171415"/>
                  </a:lnTo>
                  <a:lnTo>
                    <a:pt x="351430" y="1224176"/>
                  </a:lnTo>
                  <a:lnTo>
                    <a:pt x="351749" y="1276800"/>
                  </a:lnTo>
                  <a:lnTo>
                    <a:pt x="352722" y="1329239"/>
                  </a:lnTo>
                  <a:lnTo>
                    <a:pt x="354677" y="1379338"/>
                  </a:lnTo>
                  <a:lnTo>
                    <a:pt x="357911" y="1429325"/>
                  </a:lnTo>
                  <a:lnTo>
                    <a:pt x="362160" y="1479219"/>
                  </a:lnTo>
                  <a:lnTo>
                    <a:pt x="367164" y="1529040"/>
                  </a:lnTo>
                  <a:lnTo>
                    <a:pt x="372659" y="1578809"/>
                  </a:lnTo>
                  <a:lnTo>
                    <a:pt x="378384" y="1628546"/>
                  </a:lnTo>
                  <a:lnTo>
                    <a:pt x="384076" y="1678270"/>
                  </a:lnTo>
                  <a:lnTo>
                    <a:pt x="389475" y="1728002"/>
                  </a:lnTo>
                  <a:lnTo>
                    <a:pt x="431829" y="1742845"/>
                  </a:lnTo>
                  <a:lnTo>
                    <a:pt x="473441" y="1764128"/>
                  </a:lnTo>
                  <a:lnTo>
                    <a:pt x="513340" y="1790941"/>
                  </a:lnTo>
                  <a:lnTo>
                    <a:pt x="550560" y="1822370"/>
                  </a:lnTo>
                  <a:lnTo>
                    <a:pt x="584131" y="1857504"/>
                  </a:lnTo>
                  <a:lnTo>
                    <a:pt x="613085" y="1895433"/>
                  </a:lnTo>
                  <a:lnTo>
                    <a:pt x="636455" y="1935243"/>
                  </a:lnTo>
                  <a:lnTo>
                    <a:pt x="653271" y="1976023"/>
                  </a:lnTo>
                  <a:lnTo>
                    <a:pt x="662566" y="2016862"/>
                  </a:lnTo>
                  <a:lnTo>
                    <a:pt x="656677" y="2049051"/>
                  </a:lnTo>
                  <a:lnTo>
                    <a:pt x="634954" y="2068376"/>
                  </a:lnTo>
                  <a:lnTo>
                    <a:pt x="605708" y="2071779"/>
                  </a:lnTo>
                  <a:lnTo>
                    <a:pt x="577249" y="2056201"/>
                  </a:lnTo>
                  <a:lnTo>
                    <a:pt x="558970" y="2032541"/>
                  </a:lnTo>
                  <a:lnTo>
                    <a:pt x="533856" y="1995840"/>
                  </a:lnTo>
                  <a:lnTo>
                    <a:pt x="508866" y="1959020"/>
                  </a:lnTo>
                  <a:lnTo>
                    <a:pt x="490958" y="1935001"/>
                  </a:lnTo>
                  <a:lnTo>
                    <a:pt x="511538" y="1976350"/>
                  </a:lnTo>
                  <a:lnTo>
                    <a:pt x="532310" y="2023816"/>
                  </a:lnTo>
                  <a:lnTo>
                    <a:pt x="552399" y="2075430"/>
                  </a:lnTo>
                  <a:lnTo>
                    <a:pt x="570927" y="2129225"/>
                  </a:lnTo>
                  <a:lnTo>
                    <a:pt x="587018" y="2183234"/>
                  </a:lnTo>
                  <a:lnTo>
                    <a:pt x="599794" y="2235490"/>
                  </a:lnTo>
                  <a:lnTo>
                    <a:pt x="608380" y="2284026"/>
                  </a:lnTo>
                  <a:lnTo>
                    <a:pt x="611897" y="2326873"/>
                  </a:lnTo>
                  <a:lnTo>
                    <a:pt x="600452" y="2355627"/>
                  </a:lnTo>
                  <a:lnTo>
                    <a:pt x="573220" y="2368957"/>
                  </a:lnTo>
                  <a:lnTo>
                    <a:pt x="542694" y="2365233"/>
                  </a:lnTo>
                  <a:lnTo>
                    <a:pt x="521366" y="2342821"/>
                  </a:lnTo>
                  <a:lnTo>
                    <a:pt x="502396" y="2293199"/>
                  </a:lnTo>
                  <a:lnTo>
                    <a:pt x="483677" y="2243492"/>
                  </a:lnTo>
                  <a:lnTo>
                    <a:pt x="464767" y="2193860"/>
                  </a:lnTo>
                  <a:lnTo>
                    <a:pt x="445223" y="2144465"/>
                  </a:lnTo>
                  <a:lnTo>
                    <a:pt x="424604" y="2095467"/>
                  </a:lnTo>
                  <a:lnTo>
                    <a:pt x="401035" y="2048050"/>
                  </a:lnTo>
                  <a:lnTo>
                    <a:pt x="392427" y="2033113"/>
                  </a:lnTo>
                  <a:lnTo>
                    <a:pt x="410180" y="2078019"/>
                  </a:lnTo>
                  <a:lnTo>
                    <a:pt x="428077" y="2128081"/>
                  </a:lnTo>
                  <a:lnTo>
                    <a:pt x="444436" y="2180992"/>
                  </a:lnTo>
                  <a:lnTo>
                    <a:pt x="457574" y="2234445"/>
                  </a:lnTo>
                  <a:lnTo>
                    <a:pt x="465807" y="2286131"/>
                  </a:lnTo>
                  <a:lnTo>
                    <a:pt x="467382" y="2339472"/>
                  </a:lnTo>
                  <a:lnTo>
                    <a:pt x="460480" y="2376919"/>
                  </a:lnTo>
                  <a:lnTo>
                    <a:pt x="447078" y="2398561"/>
                  </a:lnTo>
                  <a:lnTo>
                    <a:pt x="429152" y="2404488"/>
                  </a:lnTo>
                  <a:lnTo>
                    <a:pt x="408677" y="2394790"/>
                  </a:lnTo>
                  <a:lnTo>
                    <a:pt x="367988" y="2328873"/>
                  </a:lnTo>
                  <a:lnTo>
                    <a:pt x="350884" y="2277788"/>
                  </a:lnTo>
                  <a:lnTo>
                    <a:pt x="337383" y="2228367"/>
                  </a:lnTo>
                  <a:lnTo>
                    <a:pt x="325274" y="2180260"/>
                  </a:lnTo>
                  <a:lnTo>
                    <a:pt x="312345" y="2133117"/>
                  </a:lnTo>
                  <a:lnTo>
                    <a:pt x="296386" y="2086586"/>
                  </a:lnTo>
                  <a:lnTo>
                    <a:pt x="275185" y="2040317"/>
                  </a:lnTo>
                  <a:lnTo>
                    <a:pt x="276477" y="2052707"/>
                  </a:lnTo>
                  <a:lnTo>
                    <a:pt x="281275" y="2088067"/>
                  </a:lnTo>
                  <a:lnTo>
                    <a:pt x="288674" y="2144099"/>
                  </a:lnTo>
                  <a:lnTo>
                    <a:pt x="297771" y="2218510"/>
                  </a:lnTo>
                  <a:lnTo>
                    <a:pt x="300092" y="2294205"/>
                  </a:lnTo>
                  <a:lnTo>
                    <a:pt x="289153" y="2342581"/>
                  </a:lnTo>
                  <a:lnTo>
                    <a:pt x="269776" y="2366398"/>
                  </a:lnTo>
                  <a:lnTo>
                    <a:pt x="246786" y="2368417"/>
                  </a:lnTo>
                  <a:lnTo>
                    <a:pt x="225008" y="2351396"/>
                  </a:lnTo>
                  <a:lnTo>
                    <a:pt x="203049" y="2293682"/>
                  </a:lnTo>
                  <a:lnTo>
                    <a:pt x="192991" y="2249345"/>
                  </a:lnTo>
                  <a:lnTo>
                    <a:pt x="182724" y="2198099"/>
                  </a:lnTo>
                  <a:lnTo>
                    <a:pt x="171632" y="2142497"/>
                  </a:lnTo>
                  <a:lnTo>
                    <a:pt x="159098" y="2085099"/>
                  </a:lnTo>
                  <a:lnTo>
                    <a:pt x="144503" y="2028459"/>
                  </a:lnTo>
                  <a:lnTo>
                    <a:pt x="127231" y="1975135"/>
                  </a:lnTo>
                  <a:lnTo>
                    <a:pt x="161007" y="2143616"/>
                  </a:lnTo>
                  <a:lnTo>
                    <a:pt x="171740" y="2231662"/>
                  </a:lnTo>
                  <a:lnTo>
                    <a:pt x="158957" y="2267971"/>
                  </a:lnTo>
                  <a:lnTo>
                    <a:pt x="122184" y="2281241"/>
                  </a:lnTo>
                  <a:lnTo>
                    <a:pt x="99751" y="2278248"/>
                  </a:lnTo>
                  <a:lnTo>
                    <a:pt x="65591" y="2228787"/>
                  </a:lnTo>
                  <a:lnTo>
                    <a:pt x="52866" y="2187724"/>
                  </a:lnTo>
                  <a:lnTo>
                    <a:pt x="42378" y="2139378"/>
                  </a:lnTo>
                  <a:lnTo>
                    <a:pt x="33629" y="2086450"/>
                  </a:lnTo>
                  <a:lnTo>
                    <a:pt x="26119" y="2031643"/>
                  </a:lnTo>
                  <a:lnTo>
                    <a:pt x="19350" y="1977659"/>
                  </a:lnTo>
                  <a:lnTo>
                    <a:pt x="12250" y="1928207"/>
                  </a:lnTo>
                  <a:lnTo>
                    <a:pt x="5052" y="1880252"/>
                  </a:lnTo>
                  <a:lnTo>
                    <a:pt x="165" y="1834863"/>
                  </a:lnTo>
                  <a:lnTo>
                    <a:pt x="0" y="1793110"/>
                  </a:lnTo>
                  <a:lnTo>
                    <a:pt x="6964" y="1756060"/>
                  </a:lnTo>
                  <a:lnTo>
                    <a:pt x="23470" y="1724783"/>
                  </a:lnTo>
                  <a:lnTo>
                    <a:pt x="51925" y="1700348"/>
                  </a:lnTo>
                  <a:lnTo>
                    <a:pt x="94740" y="1683825"/>
                  </a:lnTo>
                  <a:close/>
                </a:path>
              </a:pathLst>
            </a:custGeom>
            <a:ln w="5727">
              <a:solidFill>
                <a:srgbClr val="C8976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86537" y="5209338"/>
              <a:ext cx="425790" cy="546601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934363" y="7014859"/>
              <a:ext cx="812800" cy="1261110"/>
            </a:xfrm>
            <a:custGeom>
              <a:avLst/>
              <a:gdLst/>
              <a:ahLst/>
              <a:cxnLst/>
              <a:rect l="l" t="t" r="r" b="b"/>
              <a:pathLst>
                <a:path w="812800" h="1261109">
                  <a:moveTo>
                    <a:pt x="0" y="0"/>
                  </a:moveTo>
                  <a:lnTo>
                    <a:pt x="0" y="250934"/>
                  </a:lnTo>
                  <a:lnTo>
                    <a:pt x="786007" y="1261019"/>
                  </a:lnTo>
                  <a:lnTo>
                    <a:pt x="812760" y="1083799"/>
                  </a:lnTo>
                  <a:lnTo>
                    <a:pt x="506562" y="603991"/>
                  </a:lnTo>
                  <a:lnTo>
                    <a:pt x="319834" y="331160"/>
                  </a:lnTo>
                  <a:lnTo>
                    <a:pt x="176378" y="1636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98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4" name="object 6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645066" y="1481951"/>
            <a:ext cx="4634197" cy="8994543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4000857" y="749420"/>
            <a:ext cx="5183752" cy="977911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2722" y="539782"/>
            <a:ext cx="13638659" cy="1022899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2722" y="539782"/>
            <a:ext cx="13638659" cy="1022899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47377" y="550764"/>
            <a:ext cx="13609355" cy="1020702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093305" cy="11308715"/>
          </a:xfrm>
          <a:custGeom>
            <a:avLst/>
            <a:gdLst/>
            <a:ahLst/>
            <a:cxnLst/>
            <a:rect l="l" t="t" r="r" b="b"/>
            <a:pathLst>
              <a:path w="20093305" h="11308715">
                <a:moveTo>
                  <a:pt x="20093157" y="0"/>
                </a:moveTo>
                <a:lnTo>
                  <a:pt x="0" y="0"/>
                </a:lnTo>
                <a:lnTo>
                  <a:pt x="0" y="11308556"/>
                </a:lnTo>
                <a:lnTo>
                  <a:pt x="20093157" y="11308556"/>
                </a:lnTo>
                <a:lnTo>
                  <a:pt x="20093157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6423" y="550764"/>
            <a:ext cx="13609363" cy="1020702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0430" y="779683"/>
            <a:ext cx="19824065" cy="9806940"/>
            <a:chOff x="280430" y="779683"/>
            <a:chExt cx="19824065" cy="9806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2475" y="779683"/>
              <a:ext cx="9972942" cy="90984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94599" y="779693"/>
              <a:ext cx="4809490" cy="98063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2475" y="9857354"/>
              <a:ext cx="9972942" cy="72871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80430" y="2855655"/>
              <a:ext cx="5654675" cy="5654675"/>
            </a:xfrm>
            <a:custGeom>
              <a:avLst/>
              <a:gdLst/>
              <a:ahLst/>
              <a:cxnLst/>
              <a:rect l="l" t="t" r="r" b="b"/>
              <a:pathLst>
                <a:path w="5654675" h="5654675">
                  <a:moveTo>
                    <a:pt x="2827222" y="0"/>
                  </a:moveTo>
                  <a:lnTo>
                    <a:pt x="2779026" y="402"/>
                  </a:lnTo>
                  <a:lnTo>
                    <a:pt x="2731025" y="1605"/>
                  </a:lnTo>
                  <a:lnTo>
                    <a:pt x="2683225" y="3603"/>
                  </a:lnTo>
                  <a:lnTo>
                    <a:pt x="2635632" y="6389"/>
                  </a:lnTo>
                  <a:lnTo>
                    <a:pt x="2588254" y="9956"/>
                  </a:lnTo>
                  <a:lnTo>
                    <a:pt x="2541096" y="14299"/>
                  </a:lnTo>
                  <a:lnTo>
                    <a:pt x="2494164" y="19411"/>
                  </a:lnTo>
                  <a:lnTo>
                    <a:pt x="2447466" y="25285"/>
                  </a:lnTo>
                  <a:lnTo>
                    <a:pt x="2401008" y="31915"/>
                  </a:lnTo>
                  <a:lnTo>
                    <a:pt x="2354795" y="39295"/>
                  </a:lnTo>
                  <a:lnTo>
                    <a:pt x="2308835" y="47419"/>
                  </a:lnTo>
                  <a:lnTo>
                    <a:pt x="2263133" y="56279"/>
                  </a:lnTo>
                  <a:lnTo>
                    <a:pt x="2217697" y="65870"/>
                  </a:lnTo>
                  <a:lnTo>
                    <a:pt x="2172532" y="76186"/>
                  </a:lnTo>
                  <a:lnTo>
                    <a:pt x="2127644" y="87219"/>
                  </a:lnTo>
                  <a:lnTo>
                    <a:pt x="2083041" y="98964"/>
                  </a:lnTo>
                  <a:lnTo>
                    <a:pt x="2038729" y="111414"/>
                  </a:lnTo>
                  <a:lnTo>
                    <a:pt x="1994713" y="124563"/>
                  </a:lnTo>
                  <a:lnTo>
                    <a:pt x="1951001" y="138404"/>
                  </a:lnTo>
                  <a:lnTo>
                    <a:pt x="1907598" y="152931"/>
                  </a:lnTo>
                  <a:lnTo>
                    <a:pt x="1864512" y="168137"/>
                  </a:lnTo>
                  <a:lnTo>
                    <a:pt x="1821748" y="184017"/>
                  </a:lnTo>
                  <a:lnTo>
                    <a:pt x="1779313" y="200564"/>
                  </a:lnTo>
                  <a:lnTo>
                    <a:pt x="1737213" y="217771"/>
                  </a:lnTo>
                  <a:lnTo>
                    <a:pt x="1695454" y="235633"/>
                  </a:lnTo>
                  <a:lnTo>
                    <a:pt x="1654044" y="254142"/>
                  </a:lnTo>
                  <a:lnTo>
                    <a:pt x="1612988" y="273292"/>
                  </a:lnTo>
                  <a:lnTo>
                    <a:pt x="1572293" y="293078"/>
                  </a:lnTo>
                  <a:lnTo>
                    <a:pt x="1531964" y="313492"/>
                  </a:lnTo>
                  <a:lnTo>
                    <a:pt x="1492010" y="334528"/>
                  </a:lnTo>
                  <a:lnTo>
                    <a:pt x="1452435" y="356180"/>
                  </a:lnTo>
                  <a:lnTo>
                    <a:pt x="1413246" y="378442"/>
                  </a:lnTo>
                  <a:lnTo>
                    <a:pt x="1374450" y="401306"/>
                  </a:lnTo>
                  <a:lnTo>
                    <a:pt x="1336053" y="424768"/>
                  </a:lnTo>
                  <a:lnTo>
                    <a:pt x="1298061" y="448820"/>
                  </a:lnTo>
                  <a:lnTo>
                    <a:pt x="1260482" y="473455"/>
                  </a:lnTo>
                  <a:lnTo>
                    <a:pt x="1223320" y="498668"/>
                  </a:lnTo>
                  <a:lnTo>
                    <a:pt x="1186582" y="524453"/>
                  </a:lnTo>
                  <a:lnTo>
                    <a:pt x="1150276" y="550802"/>
                  </a:lnTo>
                  <a:lnTo>
                    <a:pt x="1114407" y="577710"/>
                  </a:lnTo>
                  <a:lnTo>
                    <a:pt x="1078981" y="605170"/>
                  </a:lnTo>
                  <a:lnTo>
                    <a:pt x="1044006" y="633175"/>
                  </a:lnTo>
                  <a:lnTo>
                    <a:pt x="1009487" y="661720"/>
                  </a:lnTo>
                  <a:lnTo>
                    <a:pt x="975431" y="690797"/>
                  </a:lnTo>
                  <a:lnTo>
                    <a:pt x="941843" y="720402"/>
                  </a:lnTo>
                  <a:lnTo>
                    <a:pt x="908732" y="750526"/>
                  </a:lnTo>
                  <a:lnTo>
                    <a:pt x="876102" y="781164"/>
                  </a:lnTo>
                  <a:lnTo>
                    <a:pt x="843961" y="812310"/>
                  </a:lnTo>
                  <a:lnTo>
                    <a:pt x="812314" y="843957"/>
                  </a:lnTo>
                  <a:lnTo>
                    <a:pt x="781168" y="876098"/>
                  </a:lnTo>
                  <a:lnTo>
                    <a:pt x="750530" y="908728"/>
                  </a:lnTo>
                  <a:lnTo>
                    <a:pt x="720405" y="941839"/>
                  </a:lnTo>
                  <a:lnTo>
                    <a:pt x="690801" y="975426"/>
                  </a:lnTo>
                  <a:lnTo>
                    <a:pt x="661723" y="1009483"/>
                  </a:lnTo>
                  <a:lnTo>
                    <a:pt x="633178" y="1044002"/>
                  </a:lnTo>
                  <a:lnTo>
                    <a:pt x="605173" y="1078977"/>
                  </a:lnTo>
                  <a:lnTo>
                    <a:pt x="577713" y="1114402"/>
                  </a:lnTo>
                  <a:lnTo>
                    <a:pt x="550805" y="1150272"/>
                  </a:lnTo>
                  <a:lnTo>
                    <a:pt x="524456" y="1186578"/>
                  </a:lnTo>
                  <a:lnTo>
                    <a:pt x="498671" y="1223315"/>
                  </a:lnTo>
                  <a:lnTo>
                    <a:pt x="473458" y="1260477"/>
                  </a:lnTo>
                  <a:lnTo>
                    <a:pt x="448822" y="1298057"/>
                  </a:lnTo>
                  <a:lnTo>
                    <a:pt x="424770" y="1336048"/>
                  </a:lnTo>
                  <a:lnTo>
                    <a:pt x="401309" y="1374445"/>
                  </a:lnTo>
                  <a:lnTo>
                    <a:pt x="378444" y="1413242"/>
                  </a:lnTo>
                  <a:lnTo>
                    <a:pt x="356182" y="1452430"/>
                  </a:lnTo>
                  <a:lnTo>
                    <a:pt x="334530" y="1492005"/>
                  </a:lnTo>
                  <a:lnTo>
                    <a:pt x="313494" y="1531960"/>
                  </a:lnTo>
                  <a:lnTo>
                    <a:pt x="293080" y="1572288"/>
                  </a:lnTo>
                  <a:lnTo>
                    <a:pt x="273294" y="1612983"/>
                  </a:lnTo>
                  <a:lnTo>
                    <a:pt x="254144" y="1654040"/>
                  </a:lnTo>
                  <a:lnTo>
                    <a:pt x="235634" y="1695450"/>
                  </a:lnTo>
                  <a:lnTo>
                    <a:pt x="217773" y="1737208"/>
                  </a:lnTo>
                  <a:lnTo>
                    <a:pt x="200565" y="1779308"/>
                  </a:lnTo>
                  <a:lnTo>
                    <a:pt x="184019" y="1821744"/>
                  </a:lnTo>
                  <a:lnTo>
                    <a:pt x="168139" y="1864508"/>
                  </a:lnTo>
                  <a:lnTo>
                    <a:pt x="152932" y="1907594"/>
                  </a:lnTo>
                  <a:lnTo>
                    <a:pt x="138405" y="1950997"/>
                  </a:lnTo>
                  <a:lnTo>
                    <a:pt x="124563" y="1994709"/>
                  </a:lnTo>
                  <a:lnTo>
                    <a:pt x="111415" y="2038725"/>
                  </a:lnTo>
                  <a:lnTo>
                    <a:pt x="98965" y="2083038"/>
                  </a:lnTo>
                  <a:lnTo>
                    <a:pt x="87220" y="2127641"/>
                  </a:lnTo>
                  <a:lnTo>
                    <a:pt x="76186" y="2172528"/>
                  </a:lnTo>
                  <a:lnTo>
                    <a:pt x="65871" y="2217694"/>
                  </a:lnTo>
                  <a:lnTo>
                    <a:pt x="56280" y="2263130"/>
                  </a:lnTo>
                  <a:lnTo>
                    <a:pt x="47419" y="2308832"/>
                  </a:lnTo>
                  <a:lnTo>
                    <a:pt x="39296" y="2354793"/>
                  </a:lnTo>
                  <a:lnTo>
                    <a:pt x="31915" y="2401005"/>
                  </a:lnTo>
                  <a:lnTo>
                    <a:pt x="25285" y="2447464"/>
                  </a:lnTo>
                  <a:lnTo>
                    <a:pt x="19411" y="2494162"/>
                  </a:lnTo>
                  <a:lnTo>
                    <a:pt x="14299" y="2541094"/>
                  </a:lnTo>
                  <a:lnTo>
                    <a:pt x="9956" y="2588252"/>
                  </a:lnTo>
                  <a:lnTo>
                    <a:pt x="6389" y="2635631"/>
                  </a:lnTo>
                  <a:lnTo>
                    <a:pt x="3603" y="2683224"/>
                  </a:lnTo>
                  <a:lnTo>
                    <a:pt x="1605" y="2731024"/>
                  </a:lnTo>
                  <a:lnTo>
                    <a:pt x="402" y="2779026"/>
                  </a:lnTo>
                  <a:lnTo>
                    <a:pt x="0" y="2827222"/>
                  </a:lnTo>
                  <a:lnTo>
                    <a:pt x="402" y="2875419"/>
                  </a:lnTo>
                  <a:lnTo>
                    <a:pt x="1605" y="2923420"/>
                  </a:lnTo>
                  <a:lnTo>
                    <a:pt x="3603" y="2971220"/>
                  </a:lnTo>
                  <a:lnTo>
                    <a:pt x="6389" y="3018813"/>
                  </a:lnTo>
                  <a:lnTo>
                    <a:pt x="9956" y="3066191"/>
                  </a:lnTo>
                  <a:lnTo>
                    <a:pt x="14299" y="3113349"/>
                  </a:lnTo>
                  <a:lnTo>
                    <a:pt x="19411" y="3160280"/>
                  </a:lnTo>
                  <a:lnTo>
                    <a:pt x="25285" y="3206978"/>
                  </a:lnTo>
                  <a:lnTo>
                    <a:pt x="31915" y="3253437"/>
                  </a:lnTo>
                  <a:lnTo>
                    <a:pt x="39296" y="3299649"/>
                  </a:lnTo>
                  <a:lnTo>
                    <a:pt x="47419" y="3345610"/>
                  </a:lnTo>
                  <a:lnTo>
                    <a:pt x="56280" y="3391311"/>
                  </a:lnTo>
                  <a:lnTo>
                    <a:pt x="65871" y="3436748"/>
                  </a:lnTo>
                  <a:lnTo>
                    <a:pt x="76186" y="3481913"/>
                  </a:lnTo>
                  <a:lnTo>
                    <a:pt x="87220" y="3526800"/>
                  </a:lnTo>
                  <a:lnTo>
                    <a:pt x="98965" y="3571403"/>
                  </a:lnTo>
                  <a:lnTo>
                    <a:pt x="111415" y="3615716"/>
                  </a:lnTo>
                  <a:lnTo>
                    <a:pt x="124563" y="3659731"/>
                  </a:lnTo>
                  <a:lnTo>
                    <a:pt x="138405" y="3703444"/>
                  </a:lnTo>
                  <a:lnTo>
                    <a:pt x="152932" y="3746846"/>
                  </a:lnTo>
                  <a:lnTo>
                    <a:pt x="168139" y="3789933"/>
                  </a:lnTo>
                  <a:lnTo>
                    <a:pt x="184019" y="3832697"/>
                  </a:lnTo>
                  <a:lnTo>
                    <a:pt x="200565" y="3875132"/>
                  </a:lnTo>
                  <a:lnTo>
                    <a:pt x="217773" y="3917232"/>
                  </a:lnTo>
                  <a:lnTo>
                    <a:pt x="235634" y="3958990"/>
                  </a:lnTo>
                  <a:lnTo>
                    <a:pt x="254144" y="4000401"/>
                  </a:lnTo>
                  <a:lnTo>
                    <a:pt x="273294" y="4041457"/>
                  </a:lnTo>
                  <a:lnTo>
                    <a:pt x="293080" y="4082152"/>
                  </a:lnTo>
                  <a:lnTo>
                    <a:pt x="313494" y="4122480"/>
                  </a:lnTo>
                  <a:lnTo>
                    <a:pt x="334530" y="4162435"/>
                  </a:lnTo>
                  <a:lnTo>
                    <a:pt x="356182" y="4202010"/>
                  </a:lnTo>
                  <a:lnTo>
                    <a:pt x="378444" y="4241198"/>
                  </a:lnTo>
                  <a:lnTo>
                    <a:pt x="401309" y="4279994"/>
                  </a:lnTo>
                  <a:lnTo>
                    <a:pt x="424770" y="4318392"/>
                  </a:lnTo>
                  <a:lnTo>
                    <a:pt x="448822" y="4356383"/>
                  </a:lnTo>
                  <a:lnTo>
                    <a:pt x="473458" y="4393963"/>
                  </a:lnTo>
                  <a:lnTo>
                    <a:pt x="498671" y="4431125"/>
                  </a:lnTo>
                  <a:lnTo>
                    <a:pt x="524456" y="4467862"/>
                  </a:lnTo>
                  <a:lnTo>
                    <a:pt x="550805" y="4504169"/>
                  </a:lnTo>
                  <a:lnTo>
                    <a:pt x="577713" y="4540038"/>
                  </a:lnTo>
                  <a:lnTo>
                    <a:pt x="605173" y="4575463"/>
                  </a:lnTo>
                  <a:lnTo>
                    <a:pt x="633178" y="4610439"/>
                  </a:lnTo>
                  <a:lnTo>
                    <a:pt x="661723" y="4644958"/>
                  </a:lnTo>
                  <a:lnTo>
                    <a:pt x="690801" y="4679014"/>
                  </a:lnTo>
                  <a:lnTo>
                    <a:pt x="720405" y="4712601"/>
                  </a:lnTo>
                  <a:lnTo>
                    <a:pt x="750530" y="4745713"/>
                  </a:lnTo>
                  <a:lnTo>
                    <a:pt x="781168" y="4778343"/>
                  </a:lnTo>
                  <a:lnTo>
                    <a:pt x="812314" y="4810484"/>
                  </a:lnTo>
                  <a:lnTo>
                    <a:pt x="843961" y="4842131"/>
                  </a:lnTo>
                  <a:lnTo>
                    <a:pt x="876102" y="4873276"/>
                  </a:lnTo>
                  <a:lnTo>
                    <a:pt x="908732" y="4903915"/>
                  </a:lnTo>
                  <a:lnTo>
                    <a:pt x="941843" y="4934039"/>
                  </a:lnTo>
                  <a:lnTo>
                    <a:pt x="975431" y="4963644"/>
                  </a:lnTo>
                  <a:lnTo>
                    <a:pt x="1009487" y="4992721"/>
                  </a:lnTo>
                  <a:lnTo>
                    <a:pt x="1044006" y="5021266"/>
                  </a:lnTo>
                  <a:lnTo>
                    <a:pt x="1078981" y="5049272"/>
                  </a:lnTo>
                  <a:lnTo>
                    <a:pt x="1114407" y="5076732"/>
                  </a:lnTo>
                  <a:lnTo>
                    <a:pt x="1150276" y="5103639"/>
                  </a:lnTo>
                  <a:lnTo>
                    <a:pt x="1186582" y="5129989"/>
                  </a:lnTo>
                  <a:lnTo>
                    <a:pt x="1223320" y="5155773"/>
                  </a:lnTo>
                  <a:lnTo>
                    <a:pt x="1260482" y="5180987"/>
                  </a:lnTo>
                  <a:lnTo>
                    <a:pt x="1298061" y="5205622"/>
                  </a:lnTo>
                  <a:lnTo>
                    <a:pt x="1336053" y="5229674"/>
                  </a:lnTo>
                  <a:lnTo>
                    <a:pt x="1374450" y="5253136"/>
                  </a:lnTo>
                  <a:lnTo>
                    <a:pt x="1413246" y="5276001"/>
                  </a:lnTo>
                  <a:lnTo>
                    <a:pt x="1452435" y="5298262"/>
                  </a:lnTo>
                  <a:lnTo>
                    <a:pt x="1492010" y="5319914"/>
                  </a:lnTo>
                  <a:lnTo>
                    <a:pt x="1531964" y="5340951"/>
                  </a:lnTo>
                  <a:lnTo>
                    <a:pt x="1572293" y="5361365"/>
                  </a:lnTo>
                  <a:lnTo>
                    <a:pt x="1612988" y="5381151"/>
                  </a:lnTo>
                  <a:lnTo>
                    <a:pt x="1654044" y="5400301"/>
                  </a:lnTo>
                  <a:lnTo>
                    <a:pt x="1695454" y="5418810"/>
                  </a:lnTo>
                  <a:lnTo>
                    <a:pt x="1737213" y="5436672"/>
                  </a:lnTo>
                  <a:lnTo>
                    <a:pt x="1779313" y="5453879"/>
                  </a:lnTo>
                  <a:lnTo>
                    <a:pt x="1821748" y="5470426"/>
                  </a:lnTo>
                  <a:lnTo>
                    <a:pt x="1864512" y="5486306"/>
                  </a:lnTo>
                  <a:lnTo>
                    <a:pt x="1907598" y="5501513"/>
                  </a:lnTo>
                  <a:lnTo>
                    <a:pt x="1951001" y="5516040"/>
                  </a:lnTo>
                  <a:lnTo>
                    <a:pt x="1994713" y="5529881"/>
                  </a:lnTo>
                  <a:lnTo>
                    <a:pt x="2038729" y="5543030"/>
                  </a:lnTo>
                  <a:lnTo>
                    <a:pt x="2083041" y="5555480"/>
                  </a:lnTo>
                  <a:lnTo>
                    <a:pt x="2127644" y="5567225"/>
                  </a:lnTo>
                  <a:lnTo>
                    <a:pt x="2172532" y="5578258"/>
                  </a:lnTo>
                  <a:lnTo>
                    <a:pt x="2217697" y="5588574"/>
                  </a:lnTo>
                  <a:lnTo>
                    <a:pt x="2263133" y="5598165"/>
                  </a:lnTo>
                  <a:lnTo>
                    <a:pt x="2308835" y="5607026"/>
                  </a:lnTo>
                  <a:lnTo>
                    <a:pt x="2354795" y="5615149"/>
                  </a:lnTo>
                  <a:lnTo>
                    <a:pt x="2401008" y="5622529"/>
                  </a:lnTo>
                  <a:lnTo>
                    <a:pt x="2447466" y="5629160"/>
                  </a:lnTo>
                  <a:lnTo>
                    <a:pt x="2494164" y="5635034"/>
                  </a:lnTo>
                  <a:lnTo>
                    <a:pt x="2541096" y="5640145"/>
                  </a:lnTo>
                  <a:lnTo>
                    <a:pt x="2588254" y="5644488"/>
                  </a:lnTo>
                  <a:lnTo>
                    <a:pt x="2635632" y="5648056"/>
                  </a:lnTo>
                  <a:lnTo>
                    <a:pt x="2683225" y="5650842"/>
                  </a:lnTo>
                  <a:lnTo>
                    <a:pt x="2731025" y="5652839"/>
                  </a:lnTo>
                  <a:lnTo>
                    <a:pt x="2779026" y="5654043"/>
                  </a:lnTo>
                  <a:lnTo>
                    <a:pt x="2827222" y="5654445"/>
                  </a:lnTo>
                  <a:lnTo>
                    <a:pt x="2875419" y="5654043"/>
                  </a:lnTo>
                  <a:lnTo>
                    <a:pt x="2923420" y="5652839"/>
                  </a:lnTo>
                  <a:lnTo>
                    <a:pt x="2971220" y="5650842"/>
                  </a:lnTo>
                  <a:lnTo>
                    <a:pt x="3018813" y="5648056"/>
                  </a:lnTo>
                  <a:lnTo>
                    <a:pt x="3066191" y="5644488"/>
                  </a:lnTo>
                  <a:lnTo>
                    <a:pt x="3113349" y="5640145"/>
                  </a:lnTo>
                  <a:lnTo>
                    <a:pt x="3160280" y="5635034"/>
                  </a:lnTo>
                  <a:lnTo>
                    <a:pt x="3206978" y="5629160"/>
                  </a:lnTo>
                  <a:lnTo>
                    <a:pt x="3253437" y="5622529"/>
                  </a:lnTo>
                  <a:lnTo>
                    <a:pt x="3299649" y="5615149"/>
                  </a:lnTo>
                  <a:lnTo>
                    <a:pt x="3345610" y="5607026"/>
                  </a:lnTo>
                  <a:lnTo>
                    <a:pt x="3391311" y="5598165"/>
                  </a:lnTo>
                  <a:lnTo>
                    <a:pt x="3436748" y="5588574"/>
                  </a:lnTo>
                  <a:lnTo>
                    <a:pt x="3481913" y="5578258"/>
                  </a:lnTo>
                  <a:lnTo>
                    <a:pt x="3526800" y="5567225"/>
                  </a:lnTo>
                  <a:lnTo>
                    <a:pt x="3571403" y="5555480"/>
                  </a:lnTo>
                  <a:lnTo>
                    <a:pt x="3615716" y="5543030"/>
                  </a:lnTo>
                  <a:lnTo>
                    <a:pt x="3659731" y="5529881"/>
                  </a:lnTo>
                  <a:lnTo>
                    <a:pt x="3703444" y="5516040"/>
                  </a:lnTo>
                  <a:lnTo>
                    <a:pt x="3746846" y="5501513"/>
                  </a:lnTo>
                  <a:lnTo>
                    <a:pt x="3789933" y="5486306"/>
                  </a:lnTo>
                  <a:lnTo>
                    <a:pt x="3832697" y="5470426"/>
                  </a:lnTo>
                  <a:lnTo>
                    <a:pt x="3875132" y="5453879"/>
                  </a:lnTo>
                  <a:lnTo>
                    <a:pt x="3917232" y="5436672"/>
                  </a:lnTo>
                  <a:lnTo>
                    <a:pt x="3958990" y="5418810"/>
                  </a:lnTo>
                  <a:lnTo>
                    <a:pt x="4000401" y="5400301"/>
                  </a:lnTo>
                  <a:lnTo>
                    <a:pt x="4041457" y="5381151"/>
                  </a:lnTo>
                  <a:lnTo>
                    <a:pt x="4082152" y="5361365"/>
                  </a:lnTo>
                  <a:lnTo>
                    <a:pt x="4122480" y="5340951"/>
                  </a:lnTo>
                  <a:lnTo>
                    <a:pt x="4162435" y="5319914"/>
                  </a:lnTo>
                  <a:lnTo>
                    <a:pt x="4202010" y="5298262"/>
                  </a:lnTo>
                  <a:lnTo>
                    <a:pt x="4241198" y="5276001"/>
                  </a:lnTo>
                  <a:lnTo>
                    <a:pt x="4279994" y="5253136"/>
                  </a:lnTo>
                  <a:lnTo>
                    <a:pt x="4318392" y="5229674"/>
                  </a:lnTo>
                  <a:lnTo>
                    <a:pt x="4356383" y="5205622"/>
                  </a:lnTo>
                  <a:lnTo>
                    <a:pt x="4393963" y="5180987"/>
                  </a:lnTo>
                  <a:lnTo>
                    <a:pt x="4431125" y="5155773"/>
                  </a:lnTo>
                  <a:lnTo>
                    <a:pt x="4467862" y="5129989"/>
                  </a:lnTo>
                  <a:lnTo>
                    <a:pt x="4504169" y="5103639"/>
                  </a:lnTo>
                  <a:lnTo>
                    <a:pt x="4540038" y="5076732"/>
                  </a:lnTo>
                  <a:lnTo>
                    <a:pt x="4575463" y="5049272"/>
                  </a:lnTo>
                  <a:lnTo>
                    <a:pt x="4610439" y="5021266"/>
                  </a:lnTo>
                  <a:lnTo>
                    <a:pt x="4644958" y="4992721"/>
                  </a:lnTo>
                  <a:lnTo>
                    <a:pt x="4679014" y="4963644"/>
                  </a:lnTo>
                  <a:lnTo>
                    <a:pt x="4712601" y="4934039"/>
                  </a:lnTo>
                  <a:lnTo>
                    <a:pt x="4745713" y="4903915"/>
                  </a:lnTo>
                  <a:lnTo>
                    <a:pt x="4778343" y="4873276"/>
                  </a:lnTo>
                  <a:lnTo>
                    <a:pt x="4810484" y="4842131"/>
                  </a:lnTo>
                  <a:lnTo>
                    <a:pt x="4842131" y="4810484"/>
                  </a:lnTo>
                  <a:lnTo>
                    <a:pt x="4873276" y="4778343"/>
                  </a:lnTo>
                  <a:lnTo>
                    <a:pt x="4903915" y="4745713"/>
                  </a:lnTo>
                  <a:lnTo>
                    <a:pt x="4934039" y="4712601"/>
                  </a:lnTo>
                  <a:lnTo>
                    <a:pt x="4963644" y="4679014"/>
                  </a:lnTo>
                  <a:lnTo>
                    <a:pt x="4992721" y="4644958"/>
                  </a:lnTo>
                  <a:lnTo>
                    <a:pt x="5021266" y="4610439"/>
                  </a:lnTo>
                  <a:lnTo>
                    <a:pt x="5049272" y="4575463"/>
                  </a:lnTo>
                  <a:lnTo>
                    <a:pt x="5076732" y="4540038"/>
                  </a:lnTo>
                  <a:lnTo>
                    <a:pt x="5103639" y="4504169"/>
                  </a:lnTo>
                  <a:lnTo>
                    <a:pt x="5129989" y="4467862"/>
                  </a:lnTo>
                  <a:lnTo>
                    <a:pt x="5155773" y="4431125"/>
                  </a:lnTo>
                  <a:lnTo>
                    <a:pt x="5180987" y="4393963"/>
                  </a:lnTo>
                  <a:lnTo>
                    <a:pt x="5205622" y="4356383"/>
                  </a:lnTo>
                  <a:lnTo>
                    <a:pt x="5229674" y="4318392"/>
                  </a:lnTo>
                  <a:lnTo>
                    <a:pt x="5253136" y="4279994"/>
                  </a:lnTo>
                  <a:lnTo>
                    <a:pt x="5276001" y="4241198"/>
                  </a:lnTo>
                  <a:lnTo>
                    <a:pt x="5298262" y="4202010"/>
                  </a:lnTo>
                  <a:lnTo>
                    <a:pt x="5319914" y="4162435"/>
                  </a:lnTo>
                  <a:lnTo>
                    <a:pt x="5340951" y="4122480"/>
                  </a:lnTo>
                  <a:lnTo>
                    <a:pt x="5361365" y="4082152"/>
                  </a:lnTo>
                  <a:lnTo>
                    <a:pt x="5381151" y="4041457"/>
                  </a:lnTo>
                  <a:lnTo>
                    <a:pt x="5400301" y="4000401"/>
                  </a:lnTo>
                  <a:lnTo>
                    <a:pt x="5418810" y="3958990"/>
                  </a:lnTo>
                  <a:lnTo>
                    <a:pt x="5436672" y="3917232"/>
                  </a:lnTo>
                  <a:lnTo>
                    <a:pt x="5453879" y="3875132"/>
                  </a:lnTo>
                  <a:lnTo>
                    <a:pt x="5470426" y="3832697"/>
                  </a:lnTo>
                  <a:lnTo>
                    <a:pt x="5486306" y="3789933"/>
                  </a:lnTo>
                  <a:lnTo>
                    <a:pt x="5501513" y="3746846"/>
                  </a:lnTo>
                  <a:lnTo>
                    <a:pt x="5516040" y="3703444"/>
                  </a:lnTo>
                  <a:lnTo>
                    <a:pt x="5529881" y="3659731"/>
                  </a:lnTo>
                  <a:lnTo>
                    <a:pt x="5543030" y="3615716"/>
                  </a:lnTo>
                  <a:lnTo>
                    <a:pt x="5555480" y="3571403"/>
                  </a:lnTo>
                  <a:lnTo>
                    <a:pt x="5567225" y="3526800"/>
                  </a:lnTo>
                  <a:lnTo>
                    <a:pt x="5578258" y="3481913"/>
                  </a:lnTo>
                  <a:lnTo>
                    <a:pt x="5588574" y="3436748"/>
                  </a:lnTo>
                  <a:lnTo>
                    <a:pt x="5598165" y="3391311"/>
                  </a:lnTo>
                  <a:lnTo>
                    <a:pt x="5607026" y="3345610"/>
                  </a:lnTo>
                  <a:lnTo>
                    <a:pt x="5615149" y="3299649"/>
                  </a:lnTo>
                  <a:lnTo>
                    <a:pt x="5622529" y="3253437"/>
                  </a:lnTo>
                  <a:lnTo>
                    <a:pt x="5629160" y="3206978"/>
                  </a:lnTo>
                  <a:lnTo>
                    <a:pt x="5635034" y="3160280"/>
                  </a:lnTo>
                  <a:lnTo>
                    <a:pt x="5640145" y="3113349"/>
                  </a:lnTo>
                  <a:lnTo>
                    <a:pt x="5644488" y="3066191"/>
                  </a:lnTo>
                  <a:lnTo>
                    <a:pt x="5648056" y="3018813"/>
                  </a:lnTo>
                  <a:lnTo>
                    <a:pt x="5650842" y="2971220"/>
                  </a:lnTo>
                  <a:lnTo>
                    <a:pt x="5652839" y="2923420"/>
                  </a:lnTo>
                  <a:lnTo>
                    <a:pt x="5654043" y="2875419"/>
                  </a:lnTo>
                  <a:lnTo>
                    <a:pt x="5654445" y="2827222"/>
                  </a:lnTo>
                  <a:lnTo>
                    <a:pt x="5654043" y="2779026"/>
                  </a:lnTo>
                  <a:lnTo>
                    <a:pt x="5652839" y="2731024"/>
                  </a:lnTo>
                  <a:lnTo>
                    <a:pt x="5650842" y="2683224"/>
                  </a:lnTo>
                  <a:lnTo>
                    <a:pt x="5648056" y="2635631"/>
                  </a:lnTo>
                  <a:lnTo>
                    <a:pt x="5644488" y="2588252"/>
                  </a:lnTo>
                  <a:lnTo>
                    <a:pt x="5640145" y="2541094"/>
                  </a:lnTo>
                  <a:lnTo>
                    <a:pt x="5635034" y="2494162"/>
                  </a:lnTo>
                  <a:lnTo>
                    <a:pt x="5629160" y="2447464"/>
                  </a:lnTo>
                  <a:lnTo>
                    <a:pt x="5622529" y="2401005"/>
                  </a:lnTo>
                  <a:lnTo>
                    <a:pt x="5615149" y="2354793"/>
                  </a:lnTo>
                  <a:lnTo>
                    <a:pt x="5607026" y="2308832"/>
                  </a:lnTo>
                  <a:lnTo>
                    <a:pt x="5598165" y="2263130"/>
                  </a:lnTo>
                  <a:lnTo>
                    <a:pt x="5588574" y="2217694"/>
                  </a:lnTo>
                  <a:lnTo>
                    <a:pt x="5578258" y="2172528"/>
                  </a:lnTo>
                  <a:lnTo>
                    <a:pt x="5567225" y="2127641"/>
                  </a:lnTo>
                  <a:lnTo>
                    <a:pt x="5555480" y="2083038"/>
                  </a:lnTo>
                  <a:lnTo>
                    <a:pt x="5543030" y="2038725"/>
                  </a:lnTo>
                  <a:lnTo>
                    <a:pt x="5529881" y="1994709"/>
                  </a:lnTo>
                  <a:lnTo>
                    <a:pt x="5516040" y="1950997"/>
                  </a:lnTo>
                  <a:lnTo>
                    <a:pt x="5501513" y="1907594"/>
                  </a:lnTo>
                  <a:lnTo>
                    <a:pt x="5486306" y="1864508"/>
                  </a:lnTo>
                  <a:lnTo>
                    <a:pt x="5470426" y="1821744"/>
                  </a:lnTo>
                  <a:lnTo>
                    <a:pt x="5453879" y="1779308"/>
                  </a:lnTo>
                  <a:lnTo>
                    <a:pt x="5436672" y="1737208"/>
                  </a:lnTo>
                  <a:lnTo>
                    <a:pt x="5418810" y="1695450"/>
                  </a:lnTo>
                  <a:lnTo>
                    <a:pt x="5400301" y="1654040"/>
                  </a:lnTo>
                  <a:lnTo>
                    <a:pt x="5381151" y="1612983"/>
                  </a:lnTo>
                  <a:lnTo>
                    <a:pt x="5361365" y="1572288"/>
                  </a:lnTo>
                  <a:lnTo>
                    <a:pt x="5340951" y="1531960"/>
                  </a:lnTo>
                  <a:lnTo>
                    <a:pt x="5319914" y="1492005"/>
                  </a:lnTo>
                  <a:lnTo>
                    <a:pt x="5298262" y="1452430"/>
                  </a:lnTo>
                  <a:lnTo>
                    <a:pt x="5276001" y="1413242"/>
                  </a:lnTo>
                  <a:lnTo>
                    <a:pt x="5253136" y="1374445"/>
                  </a:lnTo>
                  <a:lnTo>
                    <a:pt x="5229674" y="1336048"/>
                  </a:lnTo>
                  <a:lnTo>
                    <a:pt x="5205622" y="1298057"/>
                  </a:lnTo>
                  <a:lnTo>
                    <a:pt x="5180987" y="1260477"/>
                  </a:lnTo>
                  <a:lnTo>
                    <a:pt x="5155773" y="1223315"/>
                  </a:lnTo>
                  <a:lnTo>
                    <a:pt x="5129989" y="1186578"/>
                  </a:lnTo>
                  <a:lnTo>
                    <a:pt x="5103639" y="1150272"/>
                  </a:lnTo>
                  <a:lnTo>
                    <a:pt x="5076732" y="1114402"/>
                  </a:lnTo>
                  <a:lnTo>
                    <a:pt x="5049272" y="1078977"/>
                  </a:lnTo>
                  <a:lnTo>
                    <a:pt x="5021266" y="1044002"/>
                  </a:lnTo>
                  <a:lnTo>
                    <a:pt x="4992721" y="1009483"/>
                  </a:lnTo>
                  <a:lnTo>
                    <a:pt x="4963644" y="975426"/>
                  </a:lnTo>
                  <a:lnTo>
                    <a:pt x="4934039" y="941839"/>
                  </a:lnTo>
                  <a:lnTo>
                    <a:pt x="4903915" y="908728"/>
                  </a:lnTo>
                  <a:lnTo>
                    <a:pt x="4873276" y="876098"/>
                  </a:lnTo>
                  <a:lnTo>
                    <a:pt x="4842131" y="843957"/>
                  </a:lnTo>
                  <a:lnTo>
                    <a:pt x="4810484" y="812310"/>
                  </a:lnTo>
                  <a:lnTo>
                    <a:pt x="4778343" y="781164"/>
                  </a:lnTo>
                  <a:lnTo>
                    <a:pt x="4745713" y="750526"/>
                  </a:lnTo>
                  <a:lnTo>
                    <a:pt x="4712601" y="720402"/>
                  </a:lnTo>
                  <a:lnTo>
                    <a:pt x="4679014" y="690797"/>
                  </a:lnTo>
                  <a:lnTo>
                    <a:pt x="4644958" y="661720"/>
                  </a:lnTo>
                  <a:lnTo>
                    <a:pt x="4610439" y="633175"/>
                  </a:lnTo>
                  <a:lnTo>
                    <a:pt x="4575463" y="605170"/>
                  </a:lnTo>
                  <a:lnTo>
                    <a:pt x="4540038" y="577710"/>
                  </a:lnTo>
                  <a:lnTo>
                    <a:pt x="4504169" y="550802"/>
                  </a:lnTo>
                  <a:lnTo>
                    <a:pt x="4467862" y="524453"/>
                  </a:lnTo>
                  <a:lnTo>
                    <a:pt x="4431125" y="498668"/>
                  </a:lnTo>
                  <a:lnTo>
                    <a:pt x="4393963" y="473455"/>
                  </a:lnTo>
                  <a:lnTo>
                    <a:pt x="4356383" y="448820"/>
                  </a:lnTo>
                  <a:lnTo>
                    <a:pt x="4318392" y="424768"/>
                  </a:lnTo>
                  <a:lnTo>
                    <a:pt x="4279994" y="401306"/>
                  </a:lnTo>
                  <a:lnTo>
                    <a:pt x="4241198" y="378442"/>
                  </a:lnTo>
                  <a:lnTo>
                    <a:pt x="4202010" y="356180"/>
                  </a:lnTo>
                  <a:lnTo>
                    <a:pt x="4162435" y="334528"/>
                  </a:lnTo>
                  <a:lnTo>
                    <a:pt x="4122480" y="313492"/>
                  </a:lnTo>
                  <a:lnTo>
                    <a:pt x="4082152" y="293078"/>
                  </a:lnTo>
                  <a:lnTo>
                    <a:pt x="4041457" y="273292"/>
                  </a:lnTo>
                  <a:lnTo>
                    <a:pt x="4000401" y="254142"/>
                  </a:lnTo>
                  <a:lnTo>
                    <a:pt x="3958990" y="235633"/>
                  </a:lnTo>
                  <a:lnTo>
                    <a:pt x="3917232" y="217771"/>
                  </a:lnTo>
                  <a:lnTo>
                    <a:pt x="3875132" y="200564"/>
                  </a:lnTo>
                  <a:lnTo>
                    <a:pt x="3832697" y="184017"/>
                  </a:lnTo>
                  <a:lnTo>
                    <a:pt x="3789933" y="168137"/>
                  </a:lnTo>
                  <a:lnTo>
                    <a:pt x="3746846" y="152931"/>
                  </a:lnTo>
                  <a:lnTo>
                    <a:pt x="3703444" y="138404"/>
                  </a:lnTo>
                  <a:lnTo>
                    <a:pt x="3659731" y="124563"/>
                  </a:lnTo>
                  <a:lnTo>
                    <a:pt x="3615716" y="111414"/>
                  </a:lnTo>
                  <a:lnTo>
                    <a:pt x="3571403" y="98964"/>
                  </a:lnTo>
                  <a:lnTo>
                    <a:pt x="3526800" y="87219"/>
                  </a:lnTo>
                  <a:lnTo>
                    <a:pt x="3481913" y="76186"/>
                  </a:lnTo>
                  <a:lnTo>
                    <a:pt x="3436748" y="65870"/>
                  </a:lnTo>
                  <a:lnTo>
                    <a:pt x="3391311" y="56279"/>
                  </a:lnTo>
                  <a:lnTo>
                    <a:pt x="3345610" y="47419"/>
                  </a:lnTo>
                  <a:lnTo>
                    <a:pt x="3299649" y="39295"/>
                  </a:lnTo>
                  <a:lnTo>
                    <a:pt x="3253437" y="31915"/>
                  </a:lnTo>
                  <a:lnTo>
                    <a:pt x="3206978" y="25285"/>
                  </a:lnTo>
                  <a:lnTo>
                    <a:pt x="3160280" y="19411"/>
                  </a:lnTo>
                  <a:lnTo>
                    <a:pt x="3113349" y="14299"/>
                  </a:lnTo>
                  <a:lnTo>
                    <a:pt x="3066191" y="9956"/>
                  </a:lnTo>
                  <a:lnTo>
                    <a:pt x="3018813" y="6389"/>
                  </a:lnTo>
                  <a:lnTo>
                    <a:pt x="2971220" y="3603"/>
                  </a:lnTo>
                  <a:lnTo>
                    <a:pt x="2923420" y="1605"/>
                  </a:lnTo>
                  <a:lnTo>
                    <a:pt x="2875419" y="402"/>
                  </a:lnTo>
                  <a:lnTo>
                    <a:pt x="2827222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07398" y="4395130"/>
            <a:ext cx="4201160" cy="2347595"/>
          </a:xfrm>
          <a:prstGeom prst="rect">
            <a:avLst/>
          </a:prstGeom>
        </p:spPr>
        <p:txBody>
          <a:bodyPr vert="horz" wrap="square" lIns="0" tIns="254635" rIns="0" bIns="0" rtlCol="0">
            <a:spAutoFit/>
          </a:bodyPr>
          <a:lstStyle/>
          <a:p>
            <a:pPr marL="368300" marR="5080" indent="-355600">
              <a:lnSpc>
                <a:spcPts val="8159"/>
              </a:lnSpc>
              <a:spcBef>
                <a:spcPts val="2005"/>
              </a:spcBef>
            </a:pPr>
            <a:r>
              <a:rPr sz="8400" b="0" spc="325" dirty="0">
                <a:solidFill>
                  <a:srgbClr val="EBE6E3"/>
                </a:solidFill>
                <a:latin typeface="Verdana"/>
                <a:cs typeface="Verdana"/>
              </a:rPr>
              <a:t>Анал</a:t>
            </a:r>
            <a:r>
              <a:rPr sz="8400" b="0" spc="245" dirty="0">
                <a:solidFill>
                  <a:srgbClr val="EBE6E3"/>
                </a:solidFill>
                <a:latin typeface="Verdana"/>
                <a:cs typeface="Verdana"/>
              </a:rPr>
              <a:t>и</a:t>
            </a:r>
            <a:r>
              <a:rPr sz="8400" b="0" spc="140" dirty="0">
                <a:solidFill>
                  <a:srgbClr val="EBE6E3"/>
                </a:solidFill>
                <a:latin typeface="Verdana"/>
                <a:cs typeface="Verdana"/>
              </a:rPr>
              <a:t>з  </a:t>
            </a:r>
            <a:r>
              <a:rPr sz="8400" b="0" spc="320" dirty="0">
                <a:solidFill>
                  <a:srgbClr val="EBE6E3"/>
                </a:solidFill>
                <a:latin typeface="Verdana"/>
                <a:cs typeface="Verdana"/>
              </a:rPr>
              <a:t>крови</a:t>
            </a:r>
            <a:endParaRPr sz="8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1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10" y="11308556"/>
                </a:lnTo>
                <a:lnTo>
                  <a:pt x="2010411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345790"/>
            <a:ext cx="20104100" cy="10963275"/>
            <a:chOff x="0" y="345790"/>
            <a:chExt cx="20104100" cy="109632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45790"/>
              <a:ext cx="15648874" cy="76876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31776" y="345790"/>
              <a:ext cx="4472324" cy="109627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016303"/>
              <a:ext cx="15648874" cy="329224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8083" y="497422"/>
            <a:ext cx="9062967" cy="2278188"/>
          </a:xfrm>
          <a:prstGeom prst="rect">
            <a:avLst/>
          </a:prstGeom>
        </p:spPr>
        <p:txBody>
          <a:bodyPr vert="horz" wrap="square" lIns="0" tIns="198755" rIns="0" bIns="0" rtlCol="0">
            <a:spAutoFit/>
          </a:bodyPr>
          <a:lstStyle/>
          <a:p>
            <a:pPr marL="12700" marR="5080">
              <a:lnSpc>
                <a:spcPts val="8080"/>
              </a:lnSpc>
              <a:spcBef>
                <a:spcPts val="1565"/>
              </a:spcBef>
            </a:pPr>
            <a:r>
              <a:rPr spc="-150" dirty="0"/>
              <a:t>Би</a:t>
            </a:r>
            <a:r>
              <a:rPr spc="-204" dirty="0"/>
              <a:t>о</a:t>
            </a:r>
            <a:r>
              <a:rPr spc="-150" dirty="0"/>
              <a:t>логический  </a:t>
            </a:r>
            <a:r>
              <a:rPr spc="-175" dirty="0"/>
              <a:t>музей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6073"/>
            <a:ext cx="12691110" cy="1232535"/>
          </a:xfrm>
          <a:custGeom>
            <a:avLst/>
            <a:gdLst/>
            <a:ahLst/>
            <a:cxnLst/>
            <a:rect l="l" t="t" r="r" b="b"/>
            <a:pathLst>
              <a:path w="12691110" h="1232535">
                <a:moveTo>
                  <a:pt x="12691100" y="0"/>
                </a:moveTo>
                <a:lnTo>
                  <a:pt x="0" y="0"/>
                </a:lnTo>
                <a:lnTo>
                  <a:pt x="0" y="1232360"/>
                </a:lnTo>
                <a:lnTo>
                  <a:pt x="12691100" y="1232360"/>
                </a:lnTo>
                <a:lnTo>
                  <a:pt x="12691100" y="0"/>
                </a:lnTo>
                <a:close/>
              </a:path>
            </a:pathLst>
          </a:custGeom>
          <a:solidFill>
            <a:srgbClr val="96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5861" y="196766"/>
            <a:ext cx="7954009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b="0" spc="325" dirty="0">
                <a:solidFill>
                  <a:srgbClr val="EBE6E3"/>
                </a:solidFill>
                <a:latin typeface="Verdana"/>
                <a:cs typeface="Verdana"/>
              </a:rPr>
              <a:t>Анал</a:t>
            </a:r>
            <a:r>
              <a:rPr sz="8400" b="0" spc="245" dirty="0">
                <a:solidFill>
                  <a:srgbClr val="EBE6E3"/>
                </a:solidFill>
                <a:latin typeface="Verdana"/>
                <a:cs typeface="Verdana"/>
              </a:rPr>
              <a:t>и</a:t>
            </a:r>
            <a:r>
              <a:rPr sz="8400" b="0" spc="180" dirty="0">
                <a:solidFill>
                  <a:srgbClr val="EBE6E3"/>
                </a:solidFill>
                <a:latin typeface="Verdana"/>
                <a:cs typeface="Verdana"/>
              </a:rPr>
              <a:t>з</a:t>
            </a:r>
            <a:r>
              <a:rPr sz="8400" b="0" spc="-685" dirty="0">
                <a:solidFill>
                  <a:srgbClr val="EBE6E3"/>
                </a:solidFill>
                <a:latin typeface="Verdana"/>
                <a:cs typeface="Verdana"/>
              </a:rPr>
              <a:t> </a:t>
            </a:r>
            <a:r>
              <a:rPr sz="8400" b="0" spc="320" dirty="0">
                <a:solidFill>
                  <a:srgbClr val="EBE6E3"/>
                </a:solidFill>
                <a:latin typeface="Verdana"/>
                <a:cs typeface="Verdana"/>
              </a:rPr>
              <a:t>крови</a:t>
            </a:r>
            <a:endParaRPr sz="84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7761" y="1875106"/>
            <a:ext cx="16508530" cy="943344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1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10" y="11308556"/>
                </a:lnTo>
                <a:lnTo>
                  <a:pt x="20104110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65699" y="3129831"/>
            <a:ext cx="14998700" cy="8178800"/>
            <a:chOff x="5065699" y="3129831"/>
            <a:chExt cx="14998700" cy="8178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65699" y="3129831"/>
              <a:ext cx="12006514" cy="55822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59460" y="3129831"/>
              <a:ext cx="3004819" cy="81787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65699" y="8699274"/>
              <a:ext cx="12006519" cy="260928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434940" y="3338048"/>
              <a:ext cx="5588000" cy="7048500"/>
            </a:xfrm>
            <a:custGeom>
              <a:avLst/>
              <a:gdLst/>
              <a:ahLst/>
              <a:cxnLst/>
              <a:rect l="l" t="t" r="r" b="b"/>
              <a:pathLst>
                <a:path w="5588000" h="7048500">
                  <a:moveTo>
                    <a:pt x="2192007" y="5952134"/>
                  </a:moveTo>
                  <a:lnTo>
                    <a:pt x="2190940" y="5903315"/>
                  </a:lnTo>
                  <a:lnTo>
                    <a:pt x="2187765" y="5855043"/>
                  </a:lnTo>
                  <a:lnTo>
                    <a:pt x="2182533" y="5807354"/>
                  </a:lnTo>
                  <a:lnTo>
                    <a:pt x="2175281" y="5760313"/>
                  </a:lnTo>
                  <a:lnTo>
                    <a:pt x="2166061" y="5713946"/>
                  </a:lnTo>
                  <a:lnTo>
                    <a:pt x="2154898" y="5668302"/>
                  </a:lnTo>
                  <a:lnTo>
                    <a:pt x="2141867" y="5623433"/>
                  </a:lnTo>
                  <a:lnTo>
                    <a:pt x="2126996" y="5579376"/>
                  </a:lnTo>
                  <a:lnTo>
                    <a:pt x="2110321" y="5536184"/>
                  </a:lnTo>
                  <a:lnTo>
                    <a:pt x="2091905" y="5493880"/>
                  </a:lnTo>
                  <a:lnTo>
                    <a:pt x="2071776" y="5452542"/>
                  </a:lnTo>
                  <a:lnTo>
                    <a:pt x="2049995" y="5412181"/>
                  </a:lnTo>
                  <a:lnTo>
                    <a:pt x="2026589" y="5372862"/>
                  </a:lnTo>
                  <a:lnTo>
                    <a:pt x="2001621" y="5334622"/>
                  </a:lnTo>
                  <a:lnTo>
                    <a:pt x="1975129" y="5297513"/>
                  </a:lnTo>
                  <a:lnTo>
                    <a:pt x="1947138" y="5261572"/>
                  </a:lnTo>
                  <a:lnTo>
                    <a:pt x="1917725" y="5226850"/>
                  </a:lnTo>
                  <a:lnTo>
                    <a:pt x="1886915" y="5193385"/>
                  </a:lnTo>
                  <a:lnTo>
                    <a:pt x="1854746" y="5161229"/>
                  </a:lnTo>
                  <a:lnTo>
                    <a:pt x="1821281" y="5130419"/>
                  </a:lnTo>
                  <a:lnTo>
                    <a:pt x="1786559" y="5100993"/>
                  </a:lnTo>
                  <a:lnTo>
                    <a:pt x="1750618" y="5073015"/>
                  </a:lnTo>
                  <a:lnTo>
                    <a:pt x="1713509" y="5046523"/>
                  </a:lnTo>
                  <a:lnTo>
                    <a:pt x="1675269" y="5021542"/>
                  </a:lnTo>
                  <a:lnTo>
                    <a:pt x="1635950" y="4998148"/>
                  </a:lnTo>
                  <a:lnTo>
                    <a:pt x="1595602" y="4976368"/>
                  </a:lnTo>
                  <a:lnTo>
                    <a:pt x="1554251" y="4956238"/>
                  </a:lnTo>
                  <a:lnTo>
                    <a:pt x="1511960" y="4937823"/>
                  </a:lnTo>
                  <a:lnTo>
                    <a:pt x="1468755" y="4921148"/>
                  </a:lnTo>
                  <a:lnTo>
                    <a:pt x="1424698" y="4906276"/>
                  </a:lnTo>
                  <a:lnTo>
                    <a:pt x="1379829" y="4893246"/>
                  </a:lnTo>
                  <a:lnTo>
                    <a:pt x="1334185" y="4882083"/>
                  </a:lnTo>
                  <a:lnTo>
                    <a:pt x="1287830" y="4872863"/>
                  </a:lnTo>
                  <a:lnTo>
                    <a:pt x="1240777" y="4865611"/>
                  </a:lnTo>
                  <a:lnTo>
                    <a:pt x="1193101" y="4860379"/>
                  </a:lnTo>
                  <a:lnTo>
                    <a:pt x="1144828" y="4857204"/>
                  </a:lnTo>
                  <a:lnTo>
                    <a:pt x="1095997" y="4856137"/>
                  </a:lnTo>
                  <a:lnTo>
                    <a:pt x="1047178" y="4857204"/>
                  </a:lnTo>
                  <a:lnTo>
                    <a:pt x="998905" y="4860379"/>
                  </a:lnTo>
                  <a:lnTo>
                    <a:pt x="951230" y="4865611"/>
                  </a:lnTo>
                  <a:lnTo>
                    <a:pt x="904189" y="4872863"/>
                  </a:lnTo>
                  <a:lnTo>
                    <a:pt x="857821" y="4882083"/>
                  </a:lnTo>
                  <a:lnTo>
                    <a:pt x="812177" y="4893246"/>
                  </a:lnTo>
                  <a:lnTo>
                    <a:pt x="767308" y="4906276"/>
                  </a:lnTo>
                  <a:lnTo>
                    <a:pt x="723252" y="4921148"/>
                  </a:lnTo>
                  <a:lnTo>
                    <a:pt x="680059" y="4937823"/>
                  </a:lnTo>
                  <a:lnTo>
                    <a:pt x="637755" y="4956238"/>
                  </a:lnTo>
                  <a:lnTo>
                    <a:pt x="596417" y="4976368"/>
                  </a:lnTo>
                  <a:lnTo>
                    <a:pt x="556056" y="4998148"/>
                  </a:lnTo>
                  <a:lnTo>
                    <a:pt x="516737" y="5021542"/>
                  </a:lnTo>
                  <a:lnTo>
                    <a:pt x="478510" y="5046523"/>
                  </a:lnTo>
                  <a:lnTo>
                    <a:pt x="441401" y="5073015"/>
                  </a:lnTo>
                  <a:lnTo>
                    <a:pt x="405460" y="5100993"/>
                  </a:lnTo>
                  <a:lnTo>
                    <a:pt x="370725" y="5130419"/>
                  </a:lnTo>
                  <a:lnTo>
                    <a:pt x="337261" y="5161229"/>
                  </a:lnTo>
                  <a:lnTo>
                    <a:pt x="305104" y="5193385"/>
                  </a:lnTo>
                  <a:lnTo>
                    <a:pt x="274294" y="5226850"/>
                  </a:lnTo>
                  <a:lnTo>
                    <a:pt x="244868" y="5261572"/>
                  </a:lnTo>
                  <a:lnTo>
                    <a:pt x="216890" y="5297513"/>
                  </a:lnTo>
                  <a:lnTo>
                    <a:pt x="190398" y="5334622"/>
                  </a:lnTo>
                  <a:lnTo>
                    <a:pt x="165417" y="5372862"/>
                  </a:lnTo>
                  <a:lnTo>
                    <a:pt x="142024" y="5412181"/>
                  </a:lnTo>
                  <a:lnTo>
                    <a:pt x="120230" y="5452542"/>
                  </a:lnTo>
                  <a:lnTo>
                    <a:pt x="100114" y="5493880"/>
                  </a:lnTo>
                  <a:lnTo>
                    <a:pt x="81686" y="5536184"/>
                  </a:lnTo>
                  <a:lnTo>
                    <a:pt x="65024" y="5579376"/>
                  </a:lnTo>
                  <a:lnTo>
                    <a:pt x="50152" y="5623433"/>
                  </a:lnTo>
                  <a:lnTo>
                    <a:pt x="37109" y="5668302"/>
                  </a:lnTo>
                  <a:lnTo>
                    <a:pt x="25958" y="5713946"/>
                  </a:lnTo>
                  <a:lnTo>
                    <a:pt x="16738" y="5760313"/>
                  </a:lnTo>
                  <a:lnTo>
                    <a:pt x="9486" y="5807354"/>
                  </a:lnTo>
                  <a:lnTo>
                    <a:pt x="4241" y="5855043"/>
                  </a:lnTo>
                  <a:lnTo>
                    <a:pt x="1066" y="5903315"/>
                  </a:lnTo>
                  <a:lnTo>
                    <a:pt x="0" y="5952134"/>
                  </a:lnTo>
                  <a:lnTo>
                    <a:pt x="1066" y="6000953"/>
                  </a:lnTo>
                  <a:lnTo>
                    <a:pt x="4241" y="6049226"/>
                  </a:lnTo>
                  <a:lnTo>
                    <a:pt x="9486" y="6096914"/>
                  </a:lnTo>
                  <a:lnTo>
                    <a:pt x="16738" y="6143955"/>
                  </a:lnTo>
                  <a:lnTo>
                    <a:pt x="25958" y="6190323"/>
                  </a:lnTo>
                  <a:lnTo>
                    <a:pt x="37109" y="6235966"/>
                  </a:lnTo>
                  <a:lnTo>
                    <a:pt x="50152" y="6280836"/>
                  </a:lnTo>
                  <a:lnTo>
                    <a:pt x="65024" y="6324892"/>
                  </a:lnTo>
                  <a:lnTo>
                    <a:pt x="81686" y="6368085"/>
                  </a:lnTo>
                  <a:lnTo>
                    <a:pt x="100114" y="6410388"/>
                  </a:lnTo>
                  <a:lnTo>
                    <a:pt x="120230" y="6451727"/>
                  </a:lnTo>
                  <a:lnTo>
                    <a:pt x="142024" y="6492087"/>
                  </a:lnTo>
                  <a:lnTo>
                    <a:pt x="165417" y="6531407"/>
                  </a:lnTo>
                  <a:lnTo>
                    <a:pt x="190398" y="6569646"/>
                  </a:lnTo>
                  <a:lnTo>
                    <a:pt x="216890" y="6606756"/>
                  </a:lnTo>
                  <a:lnTo>
                    <a:pt x="244868" y="6642697"/>
                  </a:lnTo>
                  <a:lnTo>
                    <a:pt x="274294" y="6677419"/>
                  </a:lnTo>
                  <a:lnTo>
                    <a:pt x="305104" y="6710883"/>
                  </a:lnTo>
                  <a:lnTo>
                    <a:pt x="337261" y="6743039"/>
                  </a:lnTo>
                  <a:lnTo>
                    <a:pt x="370725" y="6773862"/>
                  </a:lnTo>
                  <a:lnTo>
                    <a:pt x="405460" y="6803276"/>
                  </a:lnTo>
                  <a:lnTo>
                    <a:pt x="441401" y="6831254"/>
                  </a:lnTo>
                  <a:lnTo>
                    <a:pt x="478510" y="6857759"/>
                  </a:lnTo>
                  <a:lnTo>
                    <a:pt x="516737" y="6882727"/>
                  </a:lnTo>
                  <a:lnTo>
                    <a:pt x="556056" y="6906133"/>
                  </a:lnTo>
                  <a:lnTo>
                    <a:pt x="596417" y="6927913"/>
                  </a:lnTo>
                  <a:lnTo>
                    <a:pt x="637755" y="6948030"/>
                  </a:lnTo>
                  <a:lnTo>
                    <a:pt x="680059" y="6966458"/>
                  </a:lnTo>
                  <a:lnTo>
                    <a:pt x="723252" y="6983120"/>
                  </a:lnTo>
                  <a:lnTo>
                    <a:pt x="767308" y="6998005"/>
                  </a:lnTo>
                  <a:lnTo>
                    <a:pt x="812177" y="7011035"/>
                  </a:lnTo>
                  <a:lnTo>
                    <a:pt x="857821" y="7022185"/>
                  </a:lnTo>
                  <a:lnTo>
                    <a:pt x="904189" y="7031406"/>
                  </a:lnTo>
                  <a:lnTo>
                    <a:pt x="951230" y="7038670"/>
                  </a:lnTo>
                  <a:lnTo>
                    <a:pt x="998905" y="7043902"/>
                  </a:lnTo>
                  <a:lnTo>
                    <a:pt x="1047178" y="7047077"/>
                  </a:lnTo>
                  <a:lnTo>
                    <a:pt x="1095997" y="7048144"/>
                  </a:lnTo>
                  <a:lnTo>
                    <a:pt x="1144828" y="7047077"/>
                  </a:lnTo>
                  <a:lnTo>
                    <a:pt x="1193101" y="7043902"/>
                  </a:lnTo>
                  <a:lnTo>
                    <a:pt x="1240777" y="7038670"/>
                  </a:lnTo>
                  <a:lnTo>
                    <a:pt x="1287830" y="7031406"/>
                  </a:lnTo>
                  <a:lnTo>
                    <a:pt x="1334185" y="7022185"/>
                  </a:lnTo>
                  <a:lnTo>
                    <a:pt x="1379829" y="7011035"/>
                  </a:lnTo>
                  <a:lnTo>
                    <a:pt x="1424698" y="6998005"/>
                  </a:lnTo>
                  <a:lnTo>
                    <a:pt x="1468755" y="6983120"/>
                  </a:lnTo>
                  <a:lnTo>
                    <a:pt x="1511960" y="6966458"/>
                  </a:lnTo>
                  <a:lnTo>
                    <a:pt x="1554251" y="6948030"/>
                  </a:lnTo>
                  <a:lnTo>
                    <a:pt x="1595602" y="6927913"/>
                  </a:lnTo>
                  <a:lnTo>
                    <a:pt x="1635950" y="6906133"/>
                  </a:lnTo>
                  <a:lnTo>
                    <a:pt x="1675269" y="6882727"/>
                  </a:lnTo>
                  <a:lnTo>
                    <a:pt x="1713509" y="6857759"/>
                  </a:lnTo>
                  <a:lnTo>
                    <a:pt x="1750618" y="6831254"/>
                  </a:lnTo>
                  <a:lnTo>
                    <a:pt x="1786559" y="6803276"/>
                  </a:lnTo>
                  <a:lnTo>
                    <a:pt x="1821281" y="6773862"/>
                  </a:lnTo>
                  <a:lnTo>
                    <a:pt x="1854746" y="6743039"/>
                  </a:lnTo>
                  <a:lnTo>
                    <a:pt x="1886915" y="6710883"/>
                  </a:lnTo>
                  <a:lnTo>
                    <a:pt x="1917725" y="6677419"/>
                  </a:lnTo>
                  <a:lnTo>
                    <a:pt x="1947138" y="6642697"/>
                  </a:lnTo>
                  <a:lnTo>
                    <a:pt x="1975129" y="6606756"/>
                  </a:lnTo>
                  <a:lnTo>
                    <a:pt x="2001621" y="6569646"/>
                  </a:lnTo>
                  <a:lnTo>
                    <a:pt x="2026589" y="6531407"/>
                  </a:lnTo>
                  <a:lnTo>
                    <a:pt x="2049995" y="6492087"/>
                  </a:lnTo>
                  <a:lnTo>
                    <a:pt x="2071776" y="6451727"/>
                  </a:lnTo>
                  <a:lnTo>
                    <a:pt x="2091905" y="6410388"/>
                  </a:lnTo>
                  <a:lnTo>
                    <a:pt x="2110321" y="6368085"/>
                  </a:lnTo>
                  <a:lnTo>
                    <a:pt x="2126996" y="6324892"/>
                  </a:lnTo>
                  <a:lnTo>
                    <a:pt x="2141867" y="6280836"/>
                  </a:lnTo>
                  <a:lnTo>
                    <a:pt x="2154898" y="6235966"/>
                  </a:lnTo>
                  <a:lnTo>
                    <a:pt x="2166061" y="6190323"/>
                  </a:lnTo>
                  <a:lnTo>
                    <a:pt x="2175281" y="6143955"/>
                  </a:lnTo>
                  <a:lnTo>
                    <a:pt x="2182533" y="6096914"/>
                  </a:lnTo>
                  <a:lnTo>
                    <a:pt x="2187765" y="6049226"/>
                  </a:lnTo>
                  <a:lnTo>
                    <a:pt x="2190940" y="6000953"/>
                  </a:lnTo>
                  <a:lnTo>
                    <a:pt x="2192007" y="5952134"/>
                  </a:lnTo>
                  <a:close/>
                </a:path>
                <a:path w="5588000" h="7048500">
                  <a:moveTo>
                    <a:pt x="2192007" y="1220228"/>
                  </a:moveTo>
                  <a:lnTo>
                    <a:pt x="2190940" y="1171409"/>
                  </a:lnTo>
                  <a:lnTo>
                    <a:pt x="2187765" y="1123137"/>
                  </a:lnTo>
                  <a:lnTo>
                    <a:pt x="2182533" y="1075461"/>
                  </a:lnTo>
                  <a:lnTo>
                    <a:pt x="2175281" y="1028407"/>
                  </a:lnTo>
                  <a:lnTo>
                    <a:pt x="2166061" y="982040"/>
                  </a:lnTo>
                  <a:lnTo>
                    <a:pt x="2154898" y="936409"/>
                  </a:lnTo>
                  <a:lnTo>
                    <a:pt x="2141867" y="891527"/>
                  </a:lnTo>
                  <a:lnTo>
                    <a:pt x="2126996" y="847471"/>
                  </a:lnTo>
                  <a:lnTo>
                    <a:pt x="2110321" y="804278"/>
                  </a:lnTo>
                  <a:lnTo>
                    <a:pt x="2091905" y="761987"/>
                  </a:lnTo>
                  <a:lnTo>
                    <a:pt x="2071776" y="720636"/>
                  </a:lnTo>
                  <a:lnTo>
                    <a:pt x="2049995" y="680275"/>
                  </a:lnTo>
                  <a:lnTo>
                    <a:pt x="2026589" y="640956"/>
                  </a:lnTo>
                  <a:lnTo>
                    <a:pt x="2001621" y="602729"/>
                  </a:lnTo>
                  <a:lnTo>
                    <a:pt x="1975129" y="565619"/>
                  </a:lnTo>
                  <a:lnTo>
                    <a:pt x="1947138" y="529678"/>
                  </a:lnTo>
                  <a:lnTo>
                    <a:pt x="1917725" y="494944"/>
                  </a:lnTo>
                  <a:lnTo>
                    <a:pt x="1886915" y="461479"/>
                  </a:lnTo>
                  <a:lnTo>
                    <a:pt x="1854746" y="429323"/>
                  </a:lnTo>
                  <a:lnTo>
                    <a:pt x="1821281" y="398513"/>
                  </a:lnTo>
                  <a:lnTo>
                    <a:pt x="1786559" y="369087"/>
                  </a:lnTo>
                  <a:lnTo>
                    <a:pt x="1750618" y="341109"/>
                  </a:lnTo>
                  <a:lnTo>
                    <a:pt x="1713509" y="314617"/>
                  </a:lnTo>
                  <a:lnTo>
                    <a:pt x="1675269" y="289636"/>
                  </a:lnTo>
                  <a:lnTo>
                    <a:pt x="1635950" y="266242"/>
                  </a:lnTo>
                  <a:lnTo>
                    <a:pt x="1595602" y="244449"/>
                  </a:lnTo>
                  <a:lnTo>
                    <a:pt x="1554251" y="224332"/>
                  </a:lnTo>
                  <a:lnTo>
                    <a:pt x="1511960" y="205917"/>
                  </a:lnTo>
                  <a:lnTo>
                    <a:pt x="1468755" y="189242"/>
                  </a:lnTo>
                  <a:lnTo>
                    <a:pt x="1424698" y="174371"/>
                  </a:lnTo>
                  <a:lnTo>
                    <a:pt x="1379829" y="161328"/>
                  </a:lnTo>
                  <a:lnTo>
                    <a:pt x="1334185" y="150177"/>
                  </a:lnTo>
                  <a:lnTo>
                    <a:pt x="1287830" y="140957"/>
                  </a:lnTo>
                  <a:lnTo>
                    <a:pt x="1240777" y="133705"/>
                  </a:lnTo>
                  <a:lnTo>
                    <a:pt x="1193101" y="128460"/>
                  </a:lnTo>
                  <a:lnTo>
                    <a:pt x="1144828" y="125298"/>
                  </a:lnTo>
                  <a:lnTo>
                    <a:pt x="1095997" y="124218"/>
                  </a:lnTo>
                  <a:lnTo>
                    <a:pt x="1047178" y="125298"/>
                  </a:lnTo>
                  <a:lnTo>
                    <a:pt x="998905" y="128460"/>
                  </a:lnTo>
                  <a:lnTo>
                    <a:pt x="951230" y="133705"/>
                  </a:lnTo>
                  <a:lnTo>
                    <a:pt x="904189" y="140957"/>
                  </a:lnTo>
                  <a:lnTo>
                    <a:pt x="857821" y="150177"/>
                  </a:lnTo>
                  <a:lnTo>
                    <a:pt x="812177" y="161328"/>
                  </a:lnTo>
                  <a:lnTo>
                    <a:pt x="767308" y="174371"/>
                  </a:lnTo>
                  <a:lnTo>
                    <a:pt x="723252" y="189242"/>
                  </a:lnTo>
                  <a:lnTo>
                    <a:pt x="680059" y="205917"/>
                  </a:lnTo>
                  <a:lnTo>
                    <a:pt x="637755" y="224332"/>
                  </a:lnTo>
                  <a:lnTo>
                    <a:pt x="596417" y="244449"/>
                  </a:lnTo>
                  <a:lnTo>
                    <a:pt x="556056" y="266242"/>
                  </a:lnTo>
                  <a:lnTo>
                    <a:pt x="516737" y="289636"/>
                  </a:lnTo>
                  <a:lnTo>
                    <a:pt x="478510" y="314617"/>
                  </a:lnTo>
                  <a:lnTo>
                    <a:pt x="441401" y="341109"/>
                  </a:lnTo>
                  <a:lnTo>
                    <a:pt x="405460" y="369087"/>
                  </a:lnTo>
                  <a:lnTo>
                    <a:pt x="370725" y="398513"/>
                  </a:lnTo>
                  <a:lnTo>
                    <a:pt x="337261" y="429323"/>
                  </a:lnTo>
                  <a:lnTo>
                    <a:pt x="305104" y="461479"/>
                  </a:lnTo>
                  <a:lnTo>
                    <a:pt x="274294" y="494944"/>
                  </a:lnTo>
                  <a:lnTo>
                    <a:pt x="244868" y="529678"/>
                  </a:lnTo>
                  <a:lnTo>
                    <a:pt x="216890" y="565619"/>
                  </a:lnTo>
                  <a:lnTo>
                    <a:pt x="190398" y="602729"/>
                  </a:lnTo>
                  <a:lnTo>
                    <a:pt x="165417" y="640956"/>
                  </a:lnTo>
                  <a:lnTo>
                    <a:pt x="142024" y="680275"/>
                  </a:lnTo>
                  <a:lnTo>
                    <a:pt x="120230" y="720636"/>
                  </a:lnTo>
                  <a:lnTo>
                    <a:pt x="100114" y="761987"/>
                  </a:lnTo>
                  <a:lnTo>
                    <a:pt x="81686" y="804278"/>
                  </a:lnTo>
                  <a:lnTo>
                    <a:pt x="65024" y="847471"/>
                  </a:lnTo>
                  <a:lnTo>
                    <a:pt x="50152" y="891527"/>
                  </a:lnTo>
                  <a:lnTo>
                    <a:pt x="37109" y="936409"/>
                  </a:lnTo>
                  <a:lnTo>
                    <a:pt x="25958" y="982040"/>
                  </a:lnTo>
                  <a:lnTo>
                    <a:pt x="16738" y="1028407"/>
                  </a:lnTo>
                  <a:lnTo>
                    <a:pt x="9486" y="1075461"/>
                  </a:lnTo>
                  <a:lnTo>
                    <a:pt x="4241" y="1123137"/>
                  </a:lnTo>
                  <a:lnTo>
                    <a:pt x="1066" y="1171409"/>
                  </a:lnTo>
                  <a:lnTo>
                    <a:pt x="0" y="1220228"/>
                  </a:lnTo>
                  <a:lnTo>
                    <a:pt x="1066" y="1269047"/>
                  </a:lnTo>
                  <a:lnTo>
                    <a:pt x="4241" y="1317320"/>
                  </a:lnTo>
                  <a:lnTo>
                    <a:pt x="9486" y="1365008"/>
                  </a:lnTo>
                  <a:lnTo>
                    <a:pt x="16738" y="1412049"/>
                  </a:lnTo>
                  <a:lnTo>
                    <a:pt x="25958" y="1458417"/>
                  </a:lnTo>
                  <a:lnTo>
                    <a:pt x="37109" y="1504061"/>
                  </a:lnTo>
                  <a:lnTo>
                    <a:pt x="50152" y="1548930"/>
                  </a:lnTo>
                  <a:lnTo>
                    <a:pt x="65024" y="1592986"/>
                  </a:lnTo>
                  <a:lnTo>
                    <a:pt x="81686" y="1636179"/>
                  </a:lnTo>
                  <a:lnTo>
                    <a:pt x="100114" y="1678482"/>
                  </a:lnTo>
                  <a:lnTo>
                    <a:pt x="120230" y="1719821"/>
                  </a:lnTo>
                  <a:lnTo>
                    <a:pt x="142024" y="1760181"/>
                  </a:lnTo>
                  <a:lnTo>
                    <a:pt x="165417" y="1799501"/>
                  </a:lnTo>
                  <a:lnTo>
                    <a:pt x="190398" y="1837728"/>
                  </a:lnTo>
                  <a:lnTo>
                    <a:pt x="216890" y="1874850"/>
                  </a:lnTo>
                  <a:lnTo>
                    <a:pt x="244868" y="1910778"/>
                  </a:lnTo>
                  <a:lnTo>
                    <a:pt x="274294" y="1945513"/>
                  </a:lnTo>
                  <a:lnTo>
                    <a:pt x="305104" y="1978977"/>
                  </a:lnTo>
                  <a:lnTo>
                    <a:pt x="337261" y="2011133"/>
                  </a:lnTo>
                  <a:lnTo>
                    <a:pt x="370725" y="2041944"/>
                  </a:lnTo>
                  <a:lnTo>
                    <a:pt x="405460" y="2071370"/>
                  </a:lnTo>
                  <a:lnTo>
                    <a:pt x="441401" y="2099348"/>
                  </a:lnTo>
                  <a:lnTo>
                    <a:pt x="478510" y="2125840"/>
                  </a:lnTo>
                  <a:lnTo>
                    <a:pt x="516737" y="2150821"/>
                  </a:lnTo>
                  <a:lnTo>
                    <a:pt x="556056" y="2174214"/>
                  </a:lnTo>
                  <a:lnTo>
                    <a:pt x="596417" y="2196007"/>
                  </a:lnTo>
                  <a:lnTo>
                    <a:pt x="637755" y="2216124"/>
                  </a:lnTo>
                  <a:lnTo>
                    <a:pt x="680059" y="2234539"/>
                  </a:lnTo>
                  <a:lnTo>
                    <a:pt x="723252" y="2251214"/>
                  </a:lnTo>
                  <a:lnTo>
                    <a:pt x="767308" y="2266086"/>
                  </a:lnTo>
                  <a:lnTo>
                    <a:pt x="812177" y="2279129"/>
                  </a:lnTo>
                  <a:lnTo>
                    <a:pt x="857821" y="2290280"/>
                  </a:lnTo>
                  <a:lnTo>
                    <a:pt x="904189" y="2299500"/>
                  </a:lnTo>
                  <a:lnTo>
                    <a:pt x="951230" y="2306751"/>
                  </a:lnTo>
                  <a:lnTo>
                    <a:pt x="998905" y="2311984"/>
                  </a:lnTo>
                  <a:lnTo>
                    <a:pt x="1047178" y="2315159"/>
                  </a:lnTo>
                  <a:lnTo>
                    <a:pt x="1095997" y="2316226"/>
                  </a:lnTo>
                  <a:lnTo>
                    <a:pt x="1144828" y="2315159"/>
                  </a:lnTo>
                  <a:lnTo>
                    <a:pt x="1193101" y="2311984"/>
                  </a:lnTo>
                  <a:lnTo>
                    <a:pt x="1240777" y="2306751"/>
                  </a:lnTo>
                  <a:lnTo>
                    <a:pt x="1287830" y="2299500"/>
                  </a:lnTo>
                  <a:lnTo>
                    <a:pt x="1334185" y="2290280"/>
                  </a:lnTo>
                  <a:lnTo>
                    <a:pt x="1379829" y="2279129"/>
                  </a:lnTo>
                  <a:lnTo>
                    <a:pt x="1424698" y="2266086"/>
                  </a:lnTo>
                  <a:lnTo>
                    <a:pt x="1468755" y="2251214"/>
                  </a:lnTo>
                  <a:lnTo>
                    <a:pt x="1511960" y="2234539"/>
                  </a:lnTo>
                  <a:lnTo>
                    <a:pt x="1554251" y="2216124"/>
                  </a:lnTo>
                  <a:lnTo>
                    <a:pt x="1595602" y="2196007"/>
                  </a:lnTo>
                  <a:lnTo>
                    <a:pt x="1635950" y="2174214"/>
                  </a:lnTo>
                  <a:lnTo>
                    <a:pt x="1675269" y="2150821"/>
                  </a:lnTo>
                  <a:lnTo>
                    <a:pt x="1713509" y="2125840"/>
                  </a:lnTo>
                  <a:lnTo>
                    <a:pt x="1750618" y="2099348"/>
                  </a:lnTo>
                  <a:lnTo>
                    <a:pt x="1786559" y="2071370"/>
                  </a:lnTo>
                  <a:lnTo>
                    <a:pt x="1821281" y="2041944"/>
                  </a:lnTo>
                  <a:lnTo>
                    <a:pt x="1854746" y="2011133"/>
                  </a:lnTo>
                  <a:lnTo>
                    <a:pt x="1886915" y="1978977"/>
                  </a:lnTo>
                  <a:lnTo>
                    <a:pt x="1917725" y="1945513"/>
                  </a:lnTo>
                  <a:lnTo>
                    <a:pt x="1947138" y="1910778"/>
                  </a:lnTo>
                  <a:lnTo>
                    <a:pt x="1975129" y="1874850"/>
                  </a:lnTo>
                  <a:lnTo>
                    <a:pt x="2001621" y="1837728"/>
                  </a:lnTo>
                  <a:lnTo>
                    <a:pt x="2026589" y="1799501"/>
                  </a:lnTo>
                  <a:lnTo>
                    <a:pt x="2049995" y="1760181"/>
                  </a:lnTo>
                  <a:lnTo>
                    <a:pt x="2071776" y="1719821"/>
                  </a:lnTo>
                  <a:lnTo>
                    <a:pt x="2091905" y="1678482"/>
                  </a:lnTo>
                  <a:lnTo>
                    <a:pt x="2110321" y="1636179"/>
                  </a:lnTo>
                  <a:lnTo>
                    <a:pt x="2126996" y="1592986"/>
                  </a:lnTo>
                  <a:lnTo>
                    <a:pt x="2141867" y="1548930"/>
                  </a:lnTo>
                  <a:lnTo>
                    <a:pt x="2154898" y="1504061"/>
                  </a:lnTo>
                  <a:lnTo>
                    <a:pt x="2166061" y="1458417"/>
                  </a:lnTo>
                  <a:lnTo>
                    <a:pt x="2175281" y="1412049"/>
                  </a:lnTo>
                  <a:lnTo>
                    <a:pt x="2182533" y="1365008"/>
                  </a:lnTo>
                  <a:lnTo>
                    <a:pt x="2187765" y="1317320"/>
                  </a:lnTo>
                  <a:lnTo>
                    <a:pt x="2190940" y="1269047"/>
                  </a:lnTo>
                  <a:lnTo>
                    <a:pt x="2192007" y="1220228"/>
                  </a:lnTo>
                  <a:close/>
                </a:path>
                <a:path w="5588000" h="7048500">
                  <a:moveTo>
                    <a:pt x="3892372" y="3412236"/>
                  </a:moveTo>
                  <a:lnTo>
                    <a:pt x="3891305" y="3363417"/>
                  </a:lnTo>
                  <a:lnTo>
                    <a:pt x="3888130" y="3315144"/>
                  </a:lnTo>
                  <a:lnTo>
                    <a:pt x="3882898" y="3267468"/>
                  </a:lnTo>
                  <a:lnTo>
                    <a:pt x="3875646" y="3220415"/>
                  </a:lnTo>
                  <a:lnTo>
                    <a:pt x="3866413" y="3174047"/>
                  </a:lnTo>
                  <a:lnTo>
                    <a:pt x="3855262" y="3128416"/>
                  </a:lnTo>
                  <a:lnTo>
                    <a:pt x="3842232" y="3083547"/>
                  </a:lnTo>
                  <a:lnTo>
                    <a:pt x="3827361" y="3039491"/>
                  </a:lnTo>
                  <a:lnTo>
                    <a:pt x="3810685" y="2996285"/>
                  </a:lnTo>
                  <a:lnTo>
                    <a:pt x="3792270" y="2953994"/>
                  </a:lnTo>
                  <a:lnTo>
                    <a:pt x="3772141" y="2912643"/>
                  </a:lnTo>
                  <a:lnTo>
                    <a:pt x="3750360" y="2872295"/>
                  </a:lnTo>
                  <a:lnTo>
                    <a:pt x="3726954" y="2832976"/>
                  </a:lnTo>
                  <a:lnTo>
                    <a:pt x="3701986" y="2794736"/>
                  </a:lnTo>
                  <a:lnTo>
                    <a:pt x="3675494" y="2757627"/>
                  </a:lnTo>
                  <a:lnTo>
                    <a:pt x="3647503" y="2721686"/>
                  </a:lnTo>
                  <a:lnTo>
                    <a:pt x="3618090" y="2686964"/>
                  </a:lnTo>
                  <a:lnTo>
                    <a:pt x="3587280" y="2653500"/>
                  </a:lnTo>
                  <a:lnTo>
                    <a:pt x="3555111" y="2621330"/>
                  </a:lnTo>
                  <a:lnTo>
                    <a:pt x="3521646" y="2590520"/>
                  </a:lnTo>
                  <a:lnTo>
                    <a:pt x="3486924" y="2561107"/>
                  </a:lnTo>
                  <a:lnTo>
                    <a:pt x="3450983" y="2533129"/>
                  </a:lnTo>
                  <a:lnTo>
                    <a:pt x="3413874" y="2506624"/>
                  </a:lnTo>
                  <a:lnTo>
                    <a:pt x="3375634" y="2481656"/>
                  </a:lnTo>
                  <a:lnTo>
                    <a:pt x="3336315" y="2458250"/>
                  </a:lnTo>
                  <a:lnTo>
                    <a:pt x="3295967" y="2436469"/>
                  </a:lnTo>
                  <a:lnTo>
                    <a:pt x="3254616" y="2416340"/>
                  </a:lnTo>
                  <a:lnTo>
                    <a:pt x="3212325" y="2397925"/>
                  </a:lnTo>
                  <a:lnTo>
                    <a:pt x="3169120" y="2381262"/>
                  </a:lnTo>
                  <a:lnTo>
                    <a:pt x="3125063" y="2366378"/>
                  </a:lnTo>
                  <a:lnTo>
                    <a:pt x="3080194" y="2353348"/>
                  </a:lnTo>
                  <a:lnTo>
                    <a:pt x="3034550" y="2342197"/>
                  </a:lnTo>
                  <a:lnTo>
                    <a:pt x="2988183" y="2332964"/>
                  </a:lnTo>
                  <a:lnTo>
                    <a:pt x="2941142" y="2325713"/>
                  </a:lnTo>
                  <a:lnTo>
                    <a:pt x="2893453" y="2320480"/>
                  </a:lnTo>
                  <a:lnTo>
                    <a:pt x="2845181" y="2317305"/>
                  </a:lnTo>
                  <a:lnTo>
                    <a:pt x="2796362" y="2316238"/>
                  </a:lnTo>
                  <a:lnTo>
                    <a:pt x="2747543" y="2317305"/>
                  </a:lnTo>
                  <a:lnTo>
                    <a:pt x="2699270" y="2320480"/>
                  </a:lnTo>
                  <a:lnTo>
                    <a:pt x="2651595" y="2325713"/>
                  </a:lnTo>
                  <a:lnTo>
                    <a:pt x="2604541" y="2332964"/>
                  </a:lnTo>
                  <a:lnTo>
                    <a:pt x="2558173" y="2342197"/>
                  </a:lnTo>
                  <a:lnTo>
                    <a:pt x="2512542" y="2353348"/>
                  </a:lnTo>
                  <a:lnTo>
                    <a:pt x="2467660" y="2366378"/>
                  </a:lnTo>
                  <a:lnTo>
                    <a:pt x="2423604" y="2381262"/>
                  </a:lnTo>
                  <a:lnTo>
                    <a:pt x="2380411" y="2397925"/>
                  </a:lnTo>
                  <a:lnTo>
                    <a:pt x="2338120" y="2416340"/>
                  </a:lnTo>
                  <a:lnTo>
                    <a:pt x="2296769" y="2436469"/>
                  </a:lnTo>
                  <a:lnTo>
                    <a:pt x="2256409" y="2458250"/>
                  </a:lnTo>
                  <a:lnTo>
                    <a:pt x="2217102" y="2481656"/>
                  </a:lnTo>
                  <a:lnTo>
                    <a:pt x="2178862" y="2506624"/>
                  </a:lnTo>
                  <a:lnTo>
                    <a:pt x="2141753" y="2533129"/>
                  </a:lnTo>
                  <a:lnTo>
                    <a:pt x="2105812" y="2561107"/>
                  </a:lnTo>
                  <a:lnTo>
                    <a:pt x="2071090" y="2590520"/>
                  </a:lnTo>
                  <a:lnTo>
                    <a:pt x="2037613" y="2621330"/>
                  </a:lnTo>
                  <a:lnTo>
                    <a:pt x="2005457" y="2653500"/>
                  </a:lnTo>
                  <a:lnTo>
                    <a:pt x="1974646" y="2686964"/>
                  </a:lnTo>
                  <a:lnTo>
                    <a:pt x="1945220" y="2721686"/>
                  </a:lnTo>
                  <a:lnTo>
                    <a:pt x="1917242" y="2757627"/>
                  </a:lnTo>
                  <a:lnTo>
                    <a:pt x="1890750" y="2794736"/>
                  </a:lnTo>
                  <a:lnTo>
                    <a:pt x="1865769" y="2832976"/>
                  </a:lnTo>
                  <a:lnTo>
                    <a:pt x="1842376" y="2872295"/>
                  </a:lnTo>
                  <a:lnTo>
                    <a:pt x="1820583" y="2912643"/>
                  </a:lnTo>
                  <a:lnTo>
                    <a:pt x="1800466" y="2953994"/>
                  </a:lnTo>
                  <a:lnTo>
                    <a:pt x="1782038" y="2996285"/>
                  </a:lnTo>
                  <a:lnTo>
                    <a:pt x="1765376" y="3039491"/>
                  </a:lnTo>
                  <a:lnTo>
                    <a:pt x="1750504" y="3083547"/>
                  </a:lnTo>
                  <a:lnTo>
                    <a:pt x="1737461" y="3128416"/>
                  </a:lnTo>
                  <a:lnTo>
                    <a:pt x="1726311" y="3174047"/>
                  </a:lnTo>
                  <a:lnTo>
                    <a:pt x="1717090" y="3220415"/>
                  </a:lnTo>
                  <a:lnTo>
                    <a:pt x="1709839" y="3267468"/>
                  </a:lnTo>
                  <a:lnTo>
                    <a:pt x="1704594" y="3315144"/>
                  </a:lnTo>
                  <a:lnTo>
                    <a:pt x="1701419" y="3363417"/>
                  </a:lnTo>
                  <a:lnTo>
                    <a:pt x="1700352" y="3412236"/>
                  </a:lnTo>
                  <a:lnTo>
                    <a:pt x="1701419" y="3461054"/>
                  </a:lnTo>
                  <a:lnTo>
                    <a:pt x="1704594" y="3509327"/>
                  </a:lnTo>
                  <a:lnTo>
                    <a:pt x="1709839" y="3557016"/>
                  </a:lnTo>
                  <a:lnTo>
                    <a:pt x="1717090" y="3604056"/>
                  </a:lnTo>
                  <a:lnTo>
                    <a:pt x="1726311" y="3650424"/>
                  </a:lnTo>
                  <a:lnTo>
                    <a:pt x="1737461" y="3696068"/>
                  </a:lnTo>
                  <a:lnTo>
                    <a:pt x="1750504" y="3740937"/>
                  </a:lnTo>
                  <a:lnTo>
                    <a:pt x="1765376" y="3784993"/>
                  </a:lnTo>
                  <a:lnTo>
                    <a:pt x="1782038" y="3828199"/>
                  </a:lnTo>
                  <a:lnTo>
                    <a:pt x="1800466" y="3870490"/>
                  </a:lnTo>
                  <a:lnTo>
                    <a:pt x="1820583" y="3911841"/>
                  </a:lnTo>
                  <a:lnTo>
                    <a:pt x="1842376" y="3952189"/>
                  </a:lnTo>
                  <a:lnTo>
                    <a:pt x="1865769" y="3991508"/>
                  </a:lnTo>
                  <a:lnTo>
                    <a:pt x="1890750" y="4029748"/>
                  </a:lnTo>
                  <a:lnTo>
                    <a:pt x="1917242" y="4066857"/>
                  </a:lnTo>
                  <a:lnTo>
                    <a:pt x="1945220" y="4102798"/>
                  </a:lnTo>
                  <a:lnTo>
                    <a:pt x="1974646" y="4137520"/>
                  </a:lnTo>
                  <a:lnTo>
                    <a:pt x="2005457" y="4170984"/>
                  </a:lnTo>
                  <a:lnTo>
                    <a:pt x="2037613" y="4203154"/>
                  </a:lnTo>
                  <a:lnTo>
                    <a:pt x="2071090" y="4233964"/>
                  </a:lnTo>
                  <a:lnTo>
                    <a:pt x="2105812" y="4263377"/>
                  </a:lnTo>
                  <a:lnTo>
                    <a:pt x="2141753" y="4291355"/>
                  </a:lnTo>
                  <a:lnTo>
                    <a:pt x="2178862" y="4317860"/>
                  </a:lnTo>
                  <a:lnTo>
                    <a:pt x="2217102" y="4342828"/>
                  </a:lnTo>
                  <a:lnTo>
                    <a:pt x="2256409" y="4366234"/>
                  </a:lnTo>
                  <a:lnTo>
                    <a:pt x="2296769" y="4388015"/>
                  </a:lnTo>
                  <a:lnTo>
                    <a:pt x="2338120" y="4408144"/>
                  </a:lnTo>
                  <a:lnTo>
                    <a:pt x="2380411" y="4426559"/>
                  </a:lnTo>
                  <a:lnTo>
                    <a:pt x="2423604" y="4443222"/>
                  </a:lnTo>
                  <a:lnTo>
                    <a:pt x="2467660" y="4458106"/>
                  </a:lnTo>
                  <a:lnTo>
                    <a:pt x="2512542" y="4471136"/>
                  </a:lnTo>
                  <a:lnTo>
                    <a:pt x="2558173" y="4482287"/>
                  </a:lnTo>
                  <a:lnTo>
                    <a:pt x="2604541" y="4491520"/>
                  </a:lnTo>
                  <a:lnTo>
                    <a:pt x="2651595" y="4498772"/>
                  </a:lnTo>
                  <a:lnTo>
                    <a:pt x="2699270" y="4504004"/>
                  </a:lnTo>
                  <a:lnTo>
                    <a:pt x="2747543" y="4507179"/>
                  </a:lnTo>
                  <a:lnTo>
                    <a:pt x="2796362" y="4508246"/>
                  </a:lnTo>
                  <a:lnTo>
                    <a:pt x="2845181" y="4507179"/>
                  </a:lnTo>
                  <a:lnTo>
                    <a:pt x="2893453" y="4504004"/>
                  </a:lnTo>
                  <a:lnTo>
                    <a:pt x="2941142" y="4498772"/>
                  </a:lnTo>
                  <a:lnTo>
                    <a:pt x="2988183" y="4491520"/>
                  </a:lnTo>
                  <a:lnTo>
                    <a:pt x="3034550" y="4482287"/>
                  </a:lnTo>
                  <a:lnTo>
                    <a:pt x="3080194" y="4471136"/>
                  </a:lnTo>
                  <a:lnTo>
                    <a:pt x="3125063" y="4458106"/>
                  </a:lnTo>
                  <a:lnTo>
                    <a:pt x="3169120" y="4443222"/>
                  </a:lnTo>
                  <a:lnTo>
                    <a:pt x="3212325" y="4426559"/>
                  </a:lnTo>
                  <a:lnTo>
                    <a:pt x="3254616" y="4408144"/>
                  </a:lnTo>
                  <a:lnTo>
                    <a:pt x="3295967" y="4388015"/>
                  </a:lnTo>
                  <a:lnTo>
                    <a:pt x="3336315" y="4366234"/>
                  </a:lnTo>
                  <a:lnTo>
                    <a:pt x="3375634" y="4342828"/>
                  </a:lnTo>
                  <a:lnTo>
                    <a:pt x="3413874" y="4317860"/>
                  </a:lnTo>
                  <a:lnTo>
                    <a:pt x="3450983" y="4291355"/>
                  </a:lnTo>
                  <a:lnTo>
                    <a:pt x="3486924" y="4263377"/>
                  </a:lnTo>
                  <a:lnTo>
                    <a:pt x="3521646" y="4233964"/>
                  </a:lnTo>
                  <a:lnTo>
                    <a:pt x="3555111" y="4203154"/>
                  </a:lnTo>
                  <a:lnTo>
                    <a:pt x="3587280" y="4170984"/>
                  </a:lnTo>
                  <a:lnTo>
                    <a:pt x="3618090" y="4137520"/>
                  </a:lnTo>
                  <a:lnTo>
                    <a:pt x="3647503" y="4102798"/>
                  </a:lnTo>
                  <a:lnTo>
                    <a:pt x="3675494" y="4066857"/>
                  </a:lnTo>
                  <a:lnTo>
                    <a:pt x="3701986" y="4029748"/>
                  </a:lnTo>
                  <a:lnTo>
                    <a:pt x="3726954" y="3991508"/>
                  </a:lnTo>
                  <a:lnTo>
                    <a:pt x="3750360" y="3952189"/>
                  </a:lnTo>
                  <a:lnTo>
                    <a:pt x="3772141" y="3911841"/>
                  </a:lnTo>
                  <a:lnTo>
                    <a:pt x="3792270" y="3870490"/>
                  </a:lnTo>
                  <a:lnTo>
                    <a:pt x="3810685" y="3828199"/>
                  </a:lnTo>
                  <a:lnTo>
                    <a:pt x="3827361" y="3784993"/>
                  </a:lnTo>
                  <a:lnTo>
                    <a:pt x="3842232" y="3740937"/>
                  </a:lnTo>
                  <a:lnTo>
                    <a:pt x="3855262" y="3696068"/>
                  </a:lnTo>
                  <a:lnTo>
                    <a:pt x="3866413" y="3650424"/>
                  </a:lnTo>
                  <a:lnTo>
                    <a:pt x="3875646" y="3604056"/>
                  </a:lnTo>
                  <a:lnTo>
                    <a:pt x="3882898" y="3557016"/>
                  </a:lnTo>
                  <a:lnTo>
                    <a:pt x="3888130" y="3509327"/>
                  </a:lnTo>
                  <a:lnTo>
                    <a:pt x="3891305" y="3461054"/>
                  </a:lnTo>
                  <a:lnTo>
                    <a:pt x="3892372" y="3412236"/>
                  </a:lnTo>
                  <a:close/>
                </a:path>
                <a:path w="5588000" h="7048500">
                  <a:moveTo>
                    <a:pt x="5587936" y="5952134"/>
                  </a:moveTo>
                  <a:lnTo>
                    <a:pt x="5586869" y="5903315"/>
                  </a:lnTo>
                  <a:lnTo>
                    <a:pt x="5583694" y="5855043"/>
                  </a:lnTo>
                  <a:lnTo>
                    <a:pt x="5578462" y="5807354"/>
                  </a:lnTo>
                  <a:lnTo>
                    <a:pt x="5571210" y="5760313"/>
                  </a:lnTo>
                  <a:lnTo>
                    <a:pt x="5561990" y="5713946"/>
                  </a:lnTo>
                  <a:lnTo>
                    <a:pt x="5550840" y="5668302"/>
                  </a:lnTo>
                  <a:lnTo>
                    <a:pt x="5537797" y="5623433"/>
                  </a:lnTo>
                  <a:lnTo>
                    <a:pt x="5522925" y="5579376"/>
                  </a:lnTo>
                  <a:lnTo>
                    <a:pt x="5506250" y="5536184"/>
                  </a:lnTo>
                  <a:lnTo>
                    <a:pt x="5487835" y="5493880"/>
                  </a:lnTo>
                  <a:lnTo>
                    <a:pt x="5467718" y="5452542"/>
                  </a:lnTo>
                  <a:lnTo>
                    <a:pt x="5445925" y="5412181"/>
                  </a:lnTo>
                  <a:lnTo>
                    <a:pt x="5422531" y="5372862"/>
                  </a:lnTo>
                  <a:lnTo>
                    <a:pt x="5397551" y="5334622"/>
                  </a:lnTo>
                  <a:lnTo>
                    <a:pt x="5371058" y="5297513"/>
                  </a:lnTo>
                  <a:lnTo>
                    <a:pt x="5343080" y="5261572"/>
                  </a:lnTo>
                  <a:lnTo>
                    <a:pt x="5313654" y="5226850"/>
                  </a:lnTo>
                  <a:lnTo>
                    <a:pt x="5282844" y="5193385"/>
                  </a:lnTo>
                  <a:lnTo>
                    <a:pt x="5250688" y="5161229"/>
                  </a:lnTo>
                  <a:lnTo>
                    <a:pt x="5217223" y="5130419"/>
                  </a:lnTo>
                  <a:lnTo>
                    <a:pt x="5182489" y="5100993"/>
                  </a:lnTo>
                  <a:lnTo>
                    <a:pt x="5146548" y="5073015"/>
                  </a:lnTo>
                  <a:lnTo>
                    <a:pt x="5109438" y="5046523"/>
                  </a:lnTo>
                  <a:lnTo>
                    <a:pt x="5071199" y="5021542"/>
                  </a:lnTo>
                  <a:lnTo>
                    <a:pt x="5031892" y="4998148"/>
                  </a:lnTo>
                  <a:lnTo>
                    <a:pt x="4991532" y="4976368"/>
                  </a:lnTo>
                  <a:lnTo>
                    <a:pt x="4950180" y="4956238"/>
                  </a:lnTo>
                  <a:lnTo>
                    <a:pt x="4907889" y="4937823"/>
                  </a:lnTo>
                  <a:lnTo>
                    <a:pt x="4864697" y="4921148"/>
                  </a:lnTo>
                  <a:lnTo>
                    <a:pt x="4820640" y="4906276"/>
                  </a:lnTo>
                  <a:lnTo>
                    <a:pt x="4775759" y="4893246"/>
                  </a:lnTo>
                  <a:lnTo>
                    <a:pt x="4730127" y="4882083"/>
                  </a:lnTo>
                  <a:lnTo>
                    <a:pt x="4683760" y="4872863"/>
                  </a:lnTo>
                  <a:lnTo>
                    <a:pt x="4636706" y="4865611"/>
                  </a:lnTo>
                  <a:lnTo>
                    <a:pt x="4589030" y="4860379"/>
                  </a:lnTo>
                  <a:lnTo>
                    <a:pt x="4540758" y="4857204"/>
                  </a:lnTo>
                  <a:lnTo>
                    <a:pt x="4491939" y="4856137"/>
                  </a:lnTo>
                  <a:lnTo>
                    <a:pt x="4443107" y="4857204"/>
                  </a:lnTo>
                  <a:lnTo>
                    <a:pt x="4394835" y="4860379"/>
                  </a:lnTo>
                  <a:lnTo>
                    <a:pt x="4347159" y="4865611"/>
                  </a:lnTo>
                  <a:lnTo>
                    <a:pt x="4300118" y="4872863"/>
                  </a:lnTo>
                  <a:lnTo>
                    <a:pt x="4253750" y="4882083"/>
                  </a:lnTo>
                  <a:lnTo>
                    <a:pt x="4208107" y="4893246"/>
                  </a:lnTo>
                  <a:lnTo>
                    <a:pt x="4163237" y="4906276"/>
                  </a:lnTo>
                  <a:lnTo>
                    <a:pt x="4119181" y="4921148"/>
                  </a:lnTo>
                  <a:lnTo>
                    <a:pt x="4075976" y="4937823"/>
                  </a:lnTo>
                  <a:lnTo>
                    <a:pt x="4033685" y="4956238"/>
                  </a:lnTo>
                  <a:lnTo>
                    <a:pt x="3992346" y="4976368"/>
                  </a:lnTo>
                  <a:lnTo>
                    <a:pt x="3951986" y="4998148"/>
                  </a:lnTo>
                  <a:lnTo>
                    <a:pt x="3912666" y="5021542"/>
                  </a:lnTo>
                  <a:lnTo>
                    <a:pt x="3874427" y="5046523"/>
                  </a:lnTo>
                  <a:lnTo>
                    <a:pt x="3837317" y="5073015"/>
                  </a:lnTo>
                  <a:lnTo>
                    <a:pt x="3801376" y="5100993"/>
                  </a:lnTo>
                  <a:lnTo>
                    <a:pt x="3766655" y="5130419"/>
                  </a:lnTo>
                  <a:lnTo>
                    <a:pt x="3733190" y="5161229"/>
                  </a:lnTo>
                  <a:lnTo>
                    <a:pt x="3701034" y="5193385"/>
                  </a:lnTo>
                  <a:lnTo>
                    <a:pt x="3670223" y="5226850"/>
                  </a:lnTo>
                  <a:lnTo>
                    <a:pt x="3640798" y="5261572"/>
                  </a:lnTo>
                  <a:lnTo>
                    <a:pt x="3612819" y="5297513"/>
                  </a:lnTo>
                  <a:lnTo>
                    <a:pt x="3586315" y="5334622"/>
                  </a:lnTo>
                  <a:lnTo>
                    <a:pt x="3561346" y="5372862"/>
                  </a:lnTo>
                  <a:lnTo>
                    <a:pt x="3537953" y="5412181"/>
                  </a:lnTo>
                  <a:lnTo>
                    <a:pt x="3516160" y="5452542"/>
                  </a:lnTo>
                  <a:lnTo>
                    <a:pt x="3496043" y="5493880"/>
                  </a:lnTo>
                  <a:lnTo>
                    <a:pt x="3477615" y="5536184"/>
                  </a:lnTo>
                  <a:lnTo>
                    <a:pt x="3460953" y="5579376"/>
                  </a:lnTo>
                  <a:lnTo>
                    <a:pt x="3446081" y="5623433"/>
                  </a:lnTo>
                  <a:lnTo>
                    <a:pt x="3433038" y="5668302"/>
                  </a:lnTo>
                  <a:lnTo>
                    <a:pt x="3421888" y="5713946"/>
                  </a:lnTo>
                  <a:lnTo>
                    <a:pt x="3412667" y="5760313"/>
                  </a:lnTo>
                  <a:lnTo>
                    <a:pt x="3405416" y="5807354"/>
                  </a:lnTo>
                  <a:lnTo>
                    <a:pt x="3400171" y="5855043"/>
                  </a:lnTo>
                  <a:lnTo>
                    <a:pt x="3397008" y="5903315"/>
                  </a:lnTo>
                  <a:lnTo>
                    <a:pt x="3395929" y="5952134"/>
                  </a:lnTo>
                  <a:lnTo>
                    <a:pt x="3397008" y="6000953"/>
                  </a:lnTo>
                  <a:lnTo>
                    <a:pt x="3400171" y="6049226"/>
                  </a:lnTo>
                  <a:lnTo>
                    <a:pt x="3405416" y="6096914"/>
                  </a:lnTo>
                  <a:lnTo>
                    <a:pt x="3412667" y="6143955"/>
                  </a:lnTo>
                  <a:lnTo>
                    <a:pt x="3421888" y="6190323"/>
                  </a:lnTo>
                  <a:lnTo>
                    <a:pt x="3433038" y="6235966"/>
                  </a:lnTo>
                  <a:lnTo>
                    <a:pt x="3446081" y="6280836"/>
                  </a:lnTo>
                  <a:lnTo>
                    <a:pt x="3460953" y="6324892"/>
                  </a:lnTo>
                  <a:lnTo>
                    <a:pt x="3477615" y="6368085"/>
                  </a:lnTo>
                  <a:lnTo>
                    <a:pt x="3496043" y="6410388"/>
                  </a:lnTo>
                  <a:lnTo>
                    <a:pt x="3516160" y="6451727"/>
                  </a:lnTo>
                  <a:lnTo>
                    <a:pt x="3537953" y="6492087"/>
                  </a:lnTo>
                  <a:lnTo>
                    <a:pt x="3561346" y="6531407"/>
                  </a:lnTo>
                  <a:lnTo>
                    <a:pt x="3586315" y="6569646"/>
                  </a:lnTo>
                  <a:lnTo>
                    <a:pt x="3612819" y="6606756"/>
                  </a:lnTo>
                  <a:lnTo>
                    <a:pt x="3640798" y="6642697"/>
                  </a:lnTo>
                  <a:lnTo>
                    <a:pt x="3670223" y="6677419"/>
                  </a:lnTo>
                  <a:lnTo>
                    <a:pt x="3701034" y="6710883"/>
                  </a:lnTo>
                  <a:lnTo>
                    <a:pt x="3733190" y="6743039"/>
                  </a:lnTo>
                  <a:lnTo>
                    <a:pt x="3766655" y="6773862"/>
                  </a:lnTo>
                  <a:lnTo>
                    <a:pt x="3801376" y="6803276"/>
                  </a:lnTo>
                  <a:lnTo>
                    <a:pt x="3837317" y="6831254"/>
                  </a:lnTo>
                  <a:lnTo>
                    <a:pt x="3874427" y="6857759"/>
                  </a:lnTo>
                  <a:lnTo>
                    <a:pt x="3912666" y="6882727"/>
                  </a:lnTo>
                  <a:lnTo>
                    <a:pt x="3951986" y="6906133"/>
                  </a:lnTo>
                  <a:lnTo>
                    <a:pt x="3992346" y="6927913"/>
                  </a:lnTo>
                  <a:lnTo>
                    <a:pt x="4033685" y="6948030"/>
                  </a:lnTo>
                  <a:lnTo>
                    <a:pt x="4075976" y="6966458"/>
                  </a:lnTo>
                  <a:lnTo>
                    <a:pt x="4119181" y="6983120"/>
                  </a:lnTo>
                  <a:lnTo>
                    <a:pt x="4163237" y="6998005"/>
                  </a:lnTo>
                  <a:lnTo>
                    <a:pt x="4208107" y="7011035"/>
                  </a:lnTo>
                  <a:lnTo>
                    <a:pt x="4253750" y="7022185"/>
                  </a:lnTo>
                  <a:lnTo>
                    <a:pt x="4300118" y="7031406"/>
                  </a:lnTo>
                  <a:lnTo>
                    <a:pt x="4347159" y="7038670"/>
                  </a:lnTo>
                  <a:lnTo>
                    <a:pt x="4394835" y="7043902"/>
                  </a:lnTo>
                  <a:lnTo>
                    <a:pt x="4443107" y="7047077"/>
                  </a:lnTo>
                  <a:lnTo>
                    <a:pt x="4491939" y="7048144"/>
                  </a:lnTo>
                  <a:lnTo>
                    <a:pt x="4540758" y="7047077"/>
                  </a:lnTo>
                  <a:lnTo>
                    <a:pt x="4589030" y="7043902"/>
                  </a:lnTo>
                  <a:lnTo>
                    <a:pt x="4636706" y="7038670"/>
                  </a:lnTo>
                  <a:lnTo>
                    <a:pt x="4683760" y="7031406"/>
                  </a:lnTo>
                  <a:lnTo>
                    <a:pt x="4730127" y="7022185"/>
                  </a:lnTo>
                  <a:lnTo>
                    <a:pt x="4775759" y="7011035"/>
                  </a:lnTo>
                  <a:lnTo>
                    <a:pt x="4820640" y="6998005"/>
                  </a:lnTo>
                  <a:lnTo>
                    <a:pt x="4864697" y="6983120"/>
                  </a:lnTo>
                  <a:lnTo>
                    <a:pt x="4907889" y="6966458"/>
                  </a:lnTo>
                  <a:lnTo>
                    <a:pt x="4950180" y="6948030"/>
                  </a:lnTo>
                  <a:lnTo>
                    <a:pt x="4991532" y="6927913"/>
                  </a:lnTo>
                  <a:lnTo>
                    <a:pt x="5031892" y="6906133"/>
                  </a:lnTo>
                  <a:lnTo>
                    <a:pt x="5071199" y="6882727"/>
                  </a:lnTo>
                  <a:lnTo>
                    <a:pt x="5109438" y="6857759"/>
                  </a:lnTo>
                  <a:lnTo>
                    <a:pt x="5146548" y="6831254"/>
                  </a:lnTo>
                  <a:lnTo>
                    <a:pt x="5182489" y="6803276"/>
                  </a:lnTo>
                  <a:lnTo>
                    <a:pt x="5217223" y="6773862"/>
                  </a:lnTo>
                  <a:lnTo>
                    <a:pt x="5250688" y="6743039"/>
                  </a:lnTo>
                  <a:lnTo>
                    <a:pt x="5282844" y="6710883"/>
                  </a:lnTo>
                  <a:lnTo>
                    <a:pt x="5313654" y="6677419"/>
                  </a:lnTo>
                  <a:lnTo>
                    <a:pt x="5343080" y="6642697"/>
                  </a:lnTo>
                  <a:lnTo>
                    <a:pt x="5371058" y="6606756"/>
                  </a:lnTo>
                  <a:lnTo>
                    <a:pt x="5397551" y="6569646"/>
                  </a:lnTo>
                  <a:lnTo>
                    <a:pt x="5422531" y="6531407"/>
                  </a:lnTo>
                  <a:lnTo>
                    <a:pt x="5445925" y="6492087"/>
                  </a:lnTo>
                  <a:lnTo>
                    <a:pt x="5467718" y="6451727"/>
                  </a:lnTo>
                  <a:lnTo>
                    <a:pt x="5487835" y="6410388"/>
                  </a:lnTo>
                  <a:lnTo>
                    <a:pt x="5506250" y="6368085"/>
                  </a:lnTo>
                  <a:lnTo>
                    <a:pt x="5522925" y="6324892"/>
                  </a:lnTo>
                  <a:lnTo>
                    <a:pt x="5537797" y="6280836"/>
                  </a:lnTo>
                  <a:lnTo>
                    <a:pt x="5550840" y="6235966"/>
                  </a:lnTo>
                  <a:lnTo>
                    <a:pt x="5561990" y="6190323"/>
                  </a:lnTo>
                  <a:lnTo>
                    <a:pt x="5571210" y="6143955"/>
                  </a:lnTo>
                  <a:lnTo>
                    <a:pt x="5578462" y="6096914"/>
                  </a:lnTo>
                  <a:lnTo>
                    <a:pt x="5583694" y="6049226"/>
                  </a:lnTo>
                  <a:lnTo>
                    <a:pt x="5586869" y="6000953"/>
                  </a:lnTo>
                  <a:lnTo>
                    <a:pt x="5587936" y="5952134"/>
                  </a:lnTo>
                  <a:close/>
                </a:path>
                <a:path w="5588000" h="7048500">
                  <a:moveTo>
                    <a:pt x="5587936" y="1096010"/>
                  </a:moveTo>
                  <a:lnTo>
                    <a:pt x="5586869" y="1047178"/>
                  </a:lnTo>
                  <a:lnTo>
                    <a:pt x="5583694" y="998905"/>
                  </a:lnTo>
                  <a:lnTo>
                    <a:pt x="5578462" y="951230"/>
                  </a:lnTo>
                  <a:lnTo>
                    <a:pt x="5571210" y="904176"/>
                  </a:lnTo>
                  <a:lnTo>
                    <a:pt x="5561990" y="857821"/>
                  </a:lnTo>
                  <a:lnTo>
                    <a:pt x="5550840" y="812177"/>
                  </a:lnTo>
                  <a:lnTo>
                    <a:pt x="5537797" y="767308"/>
                  </a:lnTo>
                  <a:lnTo>
                    <a:pt x="5522925" y="723252"/>
                  </a:lnTo>
                  <a:lnTo>
                    <a:pt x="5506250" y="680046"/>
                  </a:lnTo>
                  <a:lnTo>
                    <a:pt x="5487835" y="637755"/>
                  </a:lnTo>
                  <a:lnTo>
                    <a:pt x="5467718" y="596404"/>
                  </a:lnTo>
                  <a:lnTo>
                    <a:pt x="5445925" y="556044"/>
                  </a:lnTo>
                  <a:lnTo>
                    <a:pt x="5422531" y="516737"/>
                  </a:lnTo>
                  <a:lnTo>
                    <a:pt x="5397551" y="478497"/>
                  </a:lnTo>
                  <a:lnTo>
                    <a:pt x="5371058" y="441388"/>
                  </a:lnTo>
                  <a:lnTo>
                    <a:pt x="5343080" y="405447"/>
                  </a:lnTo>
                  <a:lnTo>
                    <a:pt x="5313654" y="370725"/>
                  </a:lnTo>
                  <a:lnTo>
                    <a:pt x="5282844" y="337261"/>
                  </a:lnTo>
                  <a:lnTo>
                    <a:pt x="5250688" y="305092"/>
                  </a:lnTo>
                  <a:lnTo>
                    <a:pt x="5217223" y="274281"/>
                  </a:lnTo>
                  <a:lnTo>
                    <a:pt x="5182489" y="244868"/>
                  </a:lnTo>
                  <a:lnTo>
                    <a:pt x="5146548" y="216877"/>
                  </a:lnTo>
                  <a:lnTo>
                    <a:pt x="5109438" y="190385"/>
                  </a:lnTo>
                  <a:lnTo>
                    <a:pt x="5071199" y="165404"/>
                  </a:lnTo>
                  <a:lnTo>
                    <a:pt x="5031892" y="142011"/>
                  </a:lnTo>
                  <a:lnTo>
                    <a:pt x="4991532" y="120230"/>
                  </a:lnTo>
                  <a:lnTo>
                    <a:pt x="4950180" y="100101"/>
                  </a:lnTo>
                  <a:lnTo>
                    <a:pt x="4907889" y="81686"/>
                  </a:lnTo>
                  <a:lnTo>
                    <a:pt x="4864697" y="65011"/>
                  </a:lnTo>
                  <a:lnTo>
                    <a:pt x="4820640" y="50139"/>
                  </a:lnTo>
                  <a:lnTo>
                    <a:pt x="4775759" y="37109"/>
                  </a:lnTo>
                  <a:lnTo>
                    <a:pt x="4730127" y="25946"/>
                  </a:lnTo>
                  <a:lnTo>
                    <a:pt x="4683760" y="16725"/>
                  </a:lnTo>
                  <a:lnTo>
                    <a:pt x="4636706" y="9474"/>
                  </a:lnTo>
                  <a:lnTo>
                    <a:pt x="4589030" y="4241"/>
                  </a:lnTo>
                  <a:lnTo>
                    <a:pt x="4540758" y="1066"/>
                  </a:lnTo>
                  <a:lnTo>
                    <a:pt x="4491939" y="0"/>
                  </a:lnTo>
                  <a:lnTo>
                    <a:pt x="4443107" y="1066"/>
                  </a:lnTo>
                  <a:lnTo>
                    <a:pt x="4394835" y="4241"/>
                  </a:lnTo>
                  <a:lnTo>
                    <a:pt x="4347159" y="9474"/>
                  </a:lnTo>
                  <a:lnTo>
                    <a:pt x="4300118" y="16725"/>
                  </a:lnTo>
                  <a:lnTo>
                    <a:pt x="4253750" y="25946"/>
                  </a:lnTo>
                  <a:lnTo>
                    <a:pt x="4208107" y="37109"/>
                  </a:lnTo>
                  <a:lnTo>
                    <a:pt x="4163237" y="50139"/>
                  </a:lnTo>
                  <a:lnTo>
                    <a:pt x="4119181" y="65011"/>
                  </a:lnTo>
                  <a:lnTo>
                    <a:pt x="4075976" y="81686"/>
                  </a:lnTo>
                  <a:lnTo>
                    <a:pt x="4033685" y="100101"/>
                  </a:lnTo>
                  <a:lnTo>
                    <a:pt x="3992346" y="120230"/>
                  </a:lnTo>
                  <a:lnTo>
                    <a:pt x="3951986" y="142011"/>
                  </a:lnTo>
                  <a:lnTo>
                    <a:pt x="3912666" y="165404"/>
                  </a:lnTo>
                  <a:lnTo>
                    <a:pt x="3874427" y="190385"/>
                  </a:lnTo>
                  <a:lnTo>
                    <a:pt x="3837317" y="216877"/>
                  </a:lnTo>
                  <a:lnTo>
                    <a:pt x="3801376" y="244868"/>
                  </a:lnTo>
                  <a:lnTo>
                    <a:pt x="3766655" y="274281"/>
                  </a:lnTo>
                  <a:lnTo>
                    <a:pt x="3733190" y="305092"/>
                  </a:lnTo>
                  <a:lnTo>
                    <a:pt x="3701034" y="337261"/>
                  </a:lnTo>
                  <a:lnTo>
                    <a:pt x="3670223" y="370725"/>
                  </a:lnTo>
                  <a:lnTo>
                    <a:pt x="3640798" y="405447"/>
                  </a:lnTo>
                  <a:lnTo>
                    <a:pt x="3612819" y="441388"/>
                  </a:lnTo>
                  <a:lnTo>
                    <a:pt x="3586315" y="478497"/>
                  </a:lnTo>
                  <a:lnTo>
                    <a:pt x="3561346" y="516737"/>
                  </a:lnTo>
                  <a:lnTo>
                    <a:pt x="3537953" y="556044"/>
                  </a:lnTo>
                  <a:lnTo>
                    <a:pt x="3516160" y="596404"/>
                  </a:lnTo>
                  <a:lnTo>
                    <a:pt x="3496043" y="637755"/>
                  </a:lnTo>
                  <a:lnTo>
                    <a:pt x="3477615" y="680046"/>
                  </a:lnTo>
                  <a:lnTo>
                    <a:pt x="3460953" y="723252"/>
                  </a:lnTo>
                  <a:lnTo>
                    <a:pt x="3446081" y="767308"/>
                  </a:lnTo>
                  <a:lnTo>
                    <a:pt x="3433038" y="812177"/>
                  </a:lnTo>
                  <a:lnTo>
                    <a:pt x="3421888" y="857821"/>
                  </a:lnTo>
                  <a:lnTo>
                    <a:pt x="3412667" y="904176"/>
                  </a:lnTo>
                  <a:lnTo>
                    <a:pt x="3405416" y="951230"/>
                  </a:lnTo>
                  <a:lnTo>
                    <a:pt x="3400171" y="998905"/>
                  </a:lnTo>
                  <a:lnTo>
                    <a:pt x="3397008" y="1047178"/>
                  </a:lnTo>
                  <a:lnTo>
                    <a:pt x="3395929" y="1096010"/>
                  </a:lnTo>
                  <a:lnTo>
                    <a:pt x="3397008" y="1144828"/>
                  </a:lnTo>
                  <a:lnTo>
                    <a:pt x="3400171" y="1193101"/>
                  </a:lnTo>
                  <a:lnTo>
                    <a:pt x="3405416" y="1240777"/>
                  </a:lnTo>
                  <a:lnTo>
                    <a:pt x="3412667" y="1287830"/>
                  </a:lnTo>
                  <a:lnTo>
                    <a:pt x="3421888" y="1334198"/>
                  </a:lnTo>
                  <a:lnTo>
                    <a:pt x="3433038" y="1379829"/>
                  </a:lnTo>
                  <a:lnTo>
                    <a:pt x="3446081" y="1424711"/>
                  </a:lnTo>
                  <a:lnTo>
                    <a:pt x="3460953" y="1468767"/>
                  </a:lnTo>
                  <a:lnTo>
                    <a:pt x="3477615" y="1511960"/>
                  </a:lnTo>
                  <a:lnTo>
                    <a:pt x="3496043" y="1554251"/>
                  </a:lnTo>
                  <a:lnTo>
                    <a:pt x="3516160" y="1595602"/>
                  </a:lnTo>
                  <a:lnTo>
                    <a:pt x="3537953" y="1635950"/>
                  </a:lnTo>
                  <a:lnTo>
                    <a:pt x="3561346" y="1675269"/>
                  </a:lnTo>
                  <a:lnTo>
                    <a:pt x="3586315" y="1713509"/>
                  </a:lnTo>
                  <a:lnTo>
                    <a:pt x="3612819" y="1750618"/>
                  </a:lnTo>
                  <a:lnTo>
                    <a:pt x="3640798" y="1786559"/>
                  </a:lnTo>
                  <a:lnTo>
                    <a:pt x="3670223" y="1821281"/>
                  </a:lnTo>
                  <a:lnTo>
                    <a:pt x="3701034" y="1854746"/>
                  </a:lnTo>
                  <a:lnTo>
                    <a:pt x="3733190" y="1886915"/>
                  </a:lnTo>
                  <a:lnTo>
                    <a:pt x="3766655" y="1917725"/>
                  </a:lnTo>
                  <a:lnTo>
                    <a:pt x="3801376" y="1947138"/>
                  </a:lnTo>
                  <a:lnTo>
                    <a:pt x="3837317" y="1975116"/>
                  </a:lnTo>
                  <a:lnTo>
                    <a:pt x="3874427" y="2001621"/>
                  </a:lnTo>
                  <a:lnTo>
                    <a:pt x="3912666" y="2026589"/>
                  </a:lnTo>
                  <a:lnTo>
                    <a:pt x="3951986" y="2049995"/>
                  </a:lnTo>
                  <a:lnTo>
                    <a:pt x="3992346" y="2071776"/>
                  </a:lnTo>
                  <a:lnTo>
                    <a:pt x="4033685" y="2091893"/>
                  </a:lnTo>
                  <a:lnTo>
                    <a:pt x="4075976" y="2110321"/>
                  </a:lnTo>
                  <a:lnTo>
                    <a:pt x="4119181" y="2126983"/>
                  </a:lnTo>
                  <a:lnTo>
                    <a:pt x="4163237" y="2141855"/>
                  </a:lnTo>
                  <a:lnTo>
                    <a:pt x="4208107" y="2154898"/>
                  </a:lnTo>
                  <a:lnTo>
                    <a:pt x="4253750" y="2166048"/>
                  </a:lnTo>
                  <a:lnTo>
                    <a:pt x="4300118" y="2175268"/>
                  </a:lnTo>
                  <a:lnTo>
                    <a:pt x="4347159" y="2182520"/>
                  </a:lnTo>
                  <a:lnTo>
                    <a:pt x="4394835" y="2187765"/>
                  </a:lnTo>
                  <a:lnTo>
                    <a:pt x="4443107" y="2190940"/>
                  </a:lnTo>
                  <a:lnTo>
                    <a:pt x="4491939" y="2192007"/>
                  </a:lnTo>
                  <a:lnTo>
                    <a:pt x="4540758" y="2190940"/>
                  </a:lnTo>
                  <a:lnTo>
                    <a:pt x="4589030" y="2187765"/>
                  </a:lnTo>
                  <a:lnTo>
                    <a:pt x="4636706" y="2182520"/>
                  </a:lnTo>
                  <a:lnTo>
                    <a:pt x="4683760" y="2175268"/>
                  </a:lnTo>
                  <a:lnTo>
                    <a:pt x="4730127" y="2166048"/>
                  </a:lnTo>
                  <a:lnTo>
                    <a:pt x="4775759" y="2154898"/>
                  </a:lnTo>
                  <a:lnTo>
                    <a:pt x="4820640" y="2141855"/>
                  </a:lnTo>
                  <a:lnTo>
                    <a:pt x="4864697" y="2126983"/>
                  </a:lnTo>
                  <a:lnTo>
                    <a:pt x="4907889" y="2110321"/>
                  </a:lnTo>
                  <a:lnTo>
                    <a:pt x="4950180" y="2091893"/>
                  </a:lnTo>
                  <a:lnTo>
                    <a:pt x="4991532" y="2071776"/>
                  </a:lnTo>
                  <a:lnTo>
                    <a:pt x="5031892" y="2049995"/>
                  </a:lnTo>
                  <a:lnTo>
                    <a:pt x="5071199" y="2026589"/>
                  </a:lnTo>
                  <a:lnTo>
                    <a:pt x="5109438" y="2001621"/>
                  </a:lnTo>
                  <a:lnTo>
                    <a:pt x="5146548" y="1975116"/>
                  </a:lnTo>
                  <a:lnTo>
                    <a:pt x="5182489" y="1947138"/>
                  </a:lnTo>
                  <a:lnTo>
                    <a:pt x="5217223" y="1917725"/>
                  </a:lnTo>
                  <a:lnTo>
                    <a:pt x="5250688" y="1886915"/>
                  </a:lnTo>
                  <a:lnTo>
                    <a:pt x="5282844" y="1854746"/>
                  </a:lnTo>
                  <a:lnTo>
                    <a:pt x="5313654" y="1821281"/>
                  </a:lnTo>
                  <a:lnTo>
                    <a:pt x="5343080" y="1786559"/>
                  </a:lnTo>
                  <a:lnTo>
                    <a:pt x="5371058" y="1750618"/>
                  </a:lnTo>
                  <a:lnTo>
                    <a:pt x="5397551" y="1713509"/>
                  </a:lnTo>
                  <a:lnTo>
                    <a:pt x="5422531" y="1675269"/>
                  </a:lnTo>
                  <a:lnTo>
                    <a:pt x="5445925" y="1635950"/>
                  </a:lnTo>
                  <a:lnTo>
                    <a:pt x="5467718" y="1595602"/>
                  </a:lnTo>
                  <a:lnTo>
                    <a:pt x="5487835" y="1554251"/>
                  </a:lnTo>
                  <a:lnTo>
                    <a:pt x="5506250" y="1511960"/>
                  </a:lnTo>
                  <a:lnTo>
                    <a:pt x="5522925" y="1468767"/>
                  </a:lnTo>
                  <a:lnTo>
                    <a:pt x="5537797" y="1424711"/>
                  </a:lnTo>
                  <a:lnTo>
                    <a:pt x="5550840" y="1379829"/>
                  </a:lnTo>
                  <a:lnTo>
                    <a:pt x="5561990" y="1334198"/>
                  </a:lnTo>
                  <a:lnTo>
                    <a:pt x="5571210" y="1287830"/>
                  </a:lnTo>
                  <a:lnTo>
                    <a:pt x="5578462" y="1240777"/>
                  </a:lnTo>
                  <a:lnTo>
                    <a:pt x="5583694" y="1193101"/>
                  </a:lnTo>
                  <a:lnTo>
                    <a:pt x="5586869" y="1144828"/>
                  </a:lnTo>
                  <a:lnTo>
                    <a:pt x="5587936" y="109601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280" dirty="0"/>
              <a:t>Ч</a:t>
            </a:r>
            <a:r>
              <a:rPr spc="-165" dirty="0"/>
              <a:t>т</a:t>
            </a:r>
            <a:r>
              <a:rPr spc="-240" dirty="0"/>
              <a:t>о</a:t>
            </a:r>
            <a:r>
              <a:rPr spc="-459" dirty="0"/>
              <a:t> </a:t>
            </a:r>
            <a:r>
              <a:rPr spc="-345" dirty="0"/>
              <a:t>мы</a:t>
            </a:r>
            <a:r>
              <a:rPr spc="-459" dirty="0"/>
              <a:t> </a:t>
            </a:r>
            <a:r>
              <a:rPr spc="-150" dirty="0"/>
              <a:t>найдём</a:t>
            </a:r>
            <a:r>
              <a:rPr spc="-459" dirty="0"/>
              <a:t> </a:t>
            </a:r>
            <a:r>
              <a:rPr spc="-420" dirty="0"/>
              <a:t>в</a:t>
            </a:r>
            <a:r>
              <a:rPr spc="-459" dirty="0"/>
              <a:t> </a:t>
            </a:r>
            <a:r>
              <a:rPr spc="-210" dirty="0"/>
              <a:t>м</a:t>
            </a:r>
            <a:r>
              <a:rPr spc="-265" dirty="0"/>
              <a:t>у</a:t>
            </a:r>
            <a:r>
              <a:rPr spc="-165" dirty="0"/>
              <a:t>зе</a:t>
            </a:r>
            <a:r>
              <a:rPr spc="-500" dirty="0"/>
              <a:t>е</a:t>
            </a:r>
            <a:r>
              <a:rPr spc="-204" dirty="0"/>
              <a:t>?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CDC58E-D31F-00F9-0D96-FE2FEA5AD8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5350" y="2430612"/>
            <a:ext cx="2114397" cy="14949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0F7AC89-1ACF-D3E6-9CB7-E652E5D4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5" y="5416128"/>
            <a:ext cx="2205354" cy="19782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F8D2C0-11D9-7C77-25AC-621D38877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1" y="2715130"/>
            <a:ext cx="2155522" cy="14877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C14984D-3490-B348-D7AB-2E7725722C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191" y="4345017"/>
            <a:ext cx="2669557" cy="149495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F1E7275-94E0-75B2-4201-BA223D979B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07" y="8948848"/>
            <a:ext cx="1889462" cy="175090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9214251-62B3-079E-9E88-1210466A35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6" y="7578339"/>
            <a:ext cx="2276206" cy="187407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CA358E3-4E4C-58EB-4C72-22D3CF4DDC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00" y="6827495"/>
            <a:ext cx="1806637" cy="133240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C30A845-EF0D-B7AC-5B1A-1DEA006217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0" y="9525426"/>
            <a:ext cx="1296106" cy="153519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3060" y="63650"/>
            <a:ext cx="4178300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spc="265" dirty="0">
                <a:solidFill>
                  <a:srgbClr val="3C3835"/>
                </a:solidFill>
                <a:latin typeface="Verdana"/>
                <a:cs typeface="Verdana"/>
              </a:rPr>
              <a:t>Вну</a:t>
            </a:r>
            <a:r>
              <a:rPr sz="8400" spc="345" dirty="0">
                <a:solidFill>
                  <a:srgbClr val="3C3835"/>
                </a:solidFill>
                <a:latin typeface="Verdana"/>
                <a:cs typeface="Verdana"/>
              </a:rPr>
              <a:t>три</a:t>
            </a:r>
            <a:endParaRPr sz="84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3226" y="2566056"/>
            <a:ext cx="4460240" cy="1588135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12700" marR="5080">
              <a:lnSpc>
                <a:spcPts val="5770"/>
              </a:lnSpc>
              <a:spcBef>
                <a:spcPts val="925"/>
              </a:spcBef>
            </a:pPr>
            <a:r>
              <a:rPr sz="5450" spc="120" dirty="0">
                <a:solidFill>
                  <a:srgbClr val="3C3835"/>
                </a:solidFill>
                <a:latin typeface="Verdana"/>
                <a:cs typeface="Verdana"/>
              </a:rPr>
              <a:t>Вн</a:t>
            </a:r>
            <a:r>
              <a:rPr sz="5450" spc="114" dirty="0">
                <a:solidFill>
                  <a:srgbClr val="3C3835"/>
                </a:solidFill>
                <a:latin typeface="Verdana"/>
                <a:cs typeface="Verdana"/>
              </a:rPr>
              <a:t>у</a:t>
            </a:r>
            <a:r>
              <a:rPr sz="5450" spc="140" dirty="0">
                <a:solidFill>
                  <a:srgbClr val="3C3835"/>
                </a:solidFill>
                <a:latin typeface="Verdana"/>
                <a:cs typeface="Verdana"/>
              </a:rPr>
              <a:t>тренние  </a:t>
            </a:r>
            <a:r>
              <a:rPr sz="5450" spc="90" dirty="0">
                <a:solidFill>
                  <a:srgbClr val="3C3835"/>
                </a:solidFill>
                <a:latin typeface="Verdana"/>
                <a:cs typeface="Verdana"/>
              </a:rPr>
              <a:t>органы</a:t>
            </a:r>
            <a:endParaRPr sz="545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2928" y="1660326"/>
            <a:ext cx="14033803" cy="96477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67169"/>
            <a:ext cx="15243810" cy="1407160"/>
          </a:xfrm>
          <a:custGeom>
            <a:avLst/>
            <a:gdLst/>
            <a:ahLst/>
            <a:cxnLst/>
            <a:rect l="l" t="t" r="r" b="b"/>
            <a:pathLst>
              <a:path w="15243810" h="1407160">
                <a:moveTo>
                  <a:pt x="15243263" y="0"/>
                </a:moveTo>
                <a:lnTo>
                  <a:pt x="0" y="0"/>
                </a:lnTo>
                <a:lnTo>
                  <a:pt x="0" y="1407088"/>
                </a:lnTo>
                <a:lnTo>
                  <a:pt x="15243263" y="1407088"/>
                </a:lnTo>
                <a:lnTo>
                  <a:pt x="15243263" y="0"/>
                </a:lnTo>
                <a:close/>
              </a:path>
            </a:pathLst>
          </a:custGeom>
          <a:solidFill>
            <a:srgbClr val="96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87959" y="2543309"/>
            <a:ext cx="2765435" cy="83185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27494" y="2517987"/>
            <a:ext cx="2765415" cy="83439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13748" y="2517987"/>
            <a:ext cx="2765422" cy="83439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05847" y="2510455"/>
            <a:ext cx="2765319" cy="835143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262199" y="2517992"/>
            <a:ext cx="2765404" cy="83439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385722" y="966311"/>
            <a:ext cx="459168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3950" spc="135" dirty="0">
                <a:solidFill>
                  <a:srgbClr val="F4EDEA"/>
                </a:solidFill>
                <a:latin typeface="Verdana"/>
                <a:cs typeface="Verdana"/>
              </a:rPr>
              <a:t>Си</a:t>
            </a:r>
            <a:r>
              <a:rPr sz="3950" spc="70" dirty="0">
                <a:solidFill>
                  <a:srgbClr val="F4EDEA"/>
                </a:solidFill>
                <a:latin typeface="Verdana"/>
                <a:cs typeface="Verdana"/>
              </a:rPr>
              <a:t>с</a:t>
            </a:r>
            <a:r>
              <a:rPr sz="3950" spc="-185" dirty="0">
                <a:solidFill>
                  <a:srgbClr val="F4EDEA"/>
                </a:solidFill>
                <a:latin typeface="Verdana"/>
                <a:cs typeface="Verdana"/>
              </a:rPr>
              <a:t>т</a:t>
            </a:r>
            <a:r>
              <a:rPr sz="3950" spc="145" dirty="0">
                <a:solidFill>
                  <a:srgbClr val="F4EDEA"/>
                </a:solidFill>
                <a:latin typeface="Verdana"/>
                <a:cs typeface="Verdana"/>
              </a:rPr>
              <a:t>емы</a:t>
            </a:r>
            <a:r>
              <a:rPr sz="3950" spc="-550" dirty="0">
                <a:solidFill>
                  <a:srgbClr val="F4EDEA"/>
                </a:solidFill>
                <a:latin typeface="Verdana"/>
                <a:cs typeface="Verdana"/>
              </a:rPr>
              <a:t> </a:t>
            </a:r>
            <a:r>
              <a:rPr sz="3950" spc="90" dirty="0">
                <a:solidFill>
                  <a:srgbClr val="F4EDEA"/>
                </a:solidFill>
                <a:latin typeface="Verdana"/>
                <a:cs typeface="Verdana"/>
              </a:rPr>
              <a:t>органов</a:t>
            </a:r>
            <a:endParaRPr sz="395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1594391"/>
            <a:ext cx="17195165" cy="0"/>
          </a:xfrm>
          <a:custGeom>
            <a:avLst/>
            <a:gdLst/>
            <a:ahLst/>
            <a:cxnLst/>
            <a:rect l="l" t="t" r="r" b="b"/>
            <a:pathLst>
              <a:path w="17195165">
                <a:moveTo>
                  <a:pt x="0" y="0"/>
                </a:moveTo>
                <a:lnTo>
                  <a:pt x="17194869" y="0"/>
                </a:lnTo>
              </a:path>
            </a:pathLst>
          </a:custGeom>
          <a:ln w="10470">
            <a:solidFill>
              <a:srgbClr val="3C38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66307" y="376743"/>
            <a:ext cx="4165600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8400" b="0" spc="265" dirty="0">
                <a:solidFill>
                  <a:srgbClr val="F4EDEA"/>
                </a:solidFill>
                <a:latin typeface="Verdana"/>
                <a:cs typeface="Verdana"/>
              </a:rPr>
              <a:t>Вну</a:t>
            </a:r>
            <a:r>
              <a:rPr sz="8400" b="0" spc="345" dirty="0">
                <a:solidFill>
                  <a:srgbClr val="F4EDEA"/>
                </a:solidFill>
                <a:latin typeface="Verdana"/>
                <a:cs typeface="Verdana"/>
              </a:rPr>
              <a:t>три</a:t>
            </a:r>
            <a:endParaRPr sz="8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72"/>
            <a:ext cx="20104100" cy="11307445"/>
          </a:xfrm>
          <a:custGeom>
            <a:avLst/>
            <a:gdLst/>
            <a:ahLst/>
            <a:cxnLst/>
            <a:rect l="l" t="t" r="r" b="b"/>
            <a:pathLst>
              <a:path w="20104100" h="11307445">
                <a:moveTo>
                  <a:pt x="20104099" y="0"/>
                </a:moveTo>
                <a:lnTo>
                  <a:pt x="0" y="0"/>
                </a:lnTo>
                <a:lnTo>
                  <a:pt x="0" y="11307383"/>
                </a:lnTo>
                <a:lnTo>
                  <a:pt x="20104099" y="11307383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818880" y="2819319"/>
            <a:ext cx="5654675" cy="5654675"/>
          </a:xfrm>
          <a:custGeom>
            <a:avLst/>
            <a:gdLst/>
            <a:ahLst/>
            <a:cxnLst/>
            <a:rect l="l" t="t" r="r" b="b"/>
            <a:pathLst>
              <a:path w="5654675" h="5654675">
                <a:moveTo>
                  <a:pt x="2827222" y="0"/>
                </a:moveTo>
                <a:lnTo>
                  <a:pt x="2779026" y="402"/>
                </a:lnTo>
                <a:lnTo>
                  <a:pt x="2731025" y="1605"/>
                </a:lnTo>
                <a:lnTo>
                  <a:pt x="2683225" y="3603"/>
                </a:lnTo>
                <a:lnTo>
                  <a:pt x="2635632" y="6389"/>
                </a:lnTo>
                <a:lnTo>
                  <a:pt x="2588254" y="9956"/>
                </a:lnTo>
                <a:lnTo>
                  <a:pt x="2541096" y="14299"/>
                </a:lnTo>
                <a:lnTo>
                  <a:pt x="2494164" y="19411"/>
                </a:lnTo>
                <a:lnTo>
                  <a:pt x="2447466" y="25285"/>
                </a:lnTo>
                <a:lnTo>
                  <a:pt x="2401008" y="31915"/>
                </a:lnTo>
                <a:lnTo>
                  <a:pt x="2354795" y="39296"/>
                </a:lnTo>
                <a:lnTo>
                  <a:pt x="2308835" y="47419"/>
                </a:lnTo>
                <a:lnTo>
                  <a:pt x="2263133" y="56280"/>
                </a:lnTo>
                <a:lnTo>
                  <a:pt x="2217697" y="65871"/>
                </a:lnTo>
                <a:lnTo>
                  <a:pt x="2172532" y="76186"/>
                </a:lnTo>
                <a:lnTo>
                  <a:pt x="2127644" y="87220"/>
                </a:lnTo>
                <a:lnTo>
                  <a:pt x="2083041" y="98965"/>
                </a:lnTo>
                <a:lnTo>
                  <a:pt x="2038729" y="111415"/>
                </a:lnTo>
                <a:lnTo>
                  <a:pt x="1994713" y="124563"/>
                </a:lnTo>
                <a:lnTo>
                  <a:pt x="1951001" y="138405"/>
                </a:lnTo>
                <a:lnTo>
                  <a:pt x="1907598" y="152932"/>
                </a:lnTo>
                <a:lnTo>
                  <a:pt x="1864512" y="168139"/>
                </a:lnTo>
                <a:lnTo>
                  <a:pt x="1821748" y="184019"/>
                </a:lnTo>
                <a:lnTo>
                  <a:pt x="1779313" y="200565"/>
                </a:lnTo>
                <a:lnTo>
                  <a:pt x="1737213" y="217773"/>
                </a:lnTo>
                <a:lnTo>
                  <a:pt x="1695454" y="235634"/>
                </a:lnTo>
                <a:lnTo>
                  <a:pt x="1654044" y="254144"/>
                </a:lnTo>
                <a:lnTo>
                  <a:pt x="1612988" y="273294"/>
                </a:lnTo>
                <a:lnTo>
                  <a:pt x="1572293" y="293080"/>
                </a:lnTo>
                <a:lnTo>
                  <a:pt x="1531964" y="313494"/>
                </a:lnTo>
                <a:lnTo>
                  <a:pt x="1492010" y="334530"/>
                </a:lnTo>
                <a:lnTo>
                  <a:pt x="1452435" y="356182"/>
                </a:lnTo>
                <a:lnTo>
                  <a:pt x="1413246" y="378444"/>
                </a:lnTo>
                <a:lnTo>
                  <a:pt x="1374450" y="401309"/>
                </a:lnTo>
                <a:lnTo>
                  <a:pt x="1336053" y="424770"/>
                </a:lnTo>
                <a:lnTo>
                  <a:pt x="1298061" y="448822"/>
                </a:lnTo>
                <a:lnTo>
                  <a:pt x="1260482" y="473458"/>
                </a:lnTo>
                <a:lnTo>
                  <a:pt x="1223320" y="498671"/>
                </a:lnTo>
                <a:lnTo>
                  <a:pt x="1186582" y="524456"/>
                </a:lnTo>
                <a:lnTo>
                  <a:pt x="1150276" y="550805"/>
                </a:lnTo>
                <a:lnTo>
                  <a:pt x="1114407" y="577713"/>
                </a:lnTo>
                <a:lnTo>
                  <a:pt x="1078981" y="605173"/>
                </a:lnTo>
                <a:lnTo>
                  <a:pt x="1044006" y="633178"/>
                </a:lnTo>
                <a:lnTo>
                  <a:pt x="1009487" y="661723"/>
                </a:lnTo>
                <a:lnTo>
                  <a:pt x="975431" y="690801"/>
                </a:lnTo>
                <a:lnTo>
                  <a:pt x="941843" y="720405"/>
                </a:lnTo>
                <a:lnTo>
                  <a:pt x="908732" y="750530"/>
                </a:lnTo>
                <a:lnTo>
                  <a:pt x="876102" y="781168"/>
                </a:lnTo>
                <a:lnTo>
                  <a:pt x="843961" y="812314"/>
                </a:lnTo>
                <a:lnTo>
                  <a:pt x="812314" y="843961"/>
                </a:lnTo>
                <a:lnTo>
                  <a:pt x="781168" y="876102"/>
                </a:lnTo>
                <a:lnTo>
                  <a:pt x="750530" y="908732"/>
                </a:lnTo>
                <a:lnTo>
                  <a:pt x="720405" y="941843"/>
                </a:lnTo>
                <a:lnTo>
                  <a:pt x="690801" y="975431"/>
                </a:lnTo>
                <a:lnTo>
                  <a:pt x="661723" y="1009487"/>
                </a:lnTo>
                <a:lnTo>
                  <a:pt x="633178" y="1044006"/>
                </a:lnTo>
                <a:lnTo>
                  <a:pt x="605173" y="1078981"/>
                </a:lnTo>
                <a:lnTo>
                  <a:pt x="577713" y="1114407"/>
                </a:lnTo>
                <a:lnTo>
                  <a:pt x="550805" y="1150276"/>
                </a:lnTo>
                <a:lnTo>
                  <a:pt x="524456" y="1186582"/>
                </a:lnTo>
                <a:lnTo>
                  <a:pt x="498671" y="1223320"/>
                </a:lnTo>
                <a:lnTo>
                  <a:pt x="473458" y="1260482"/>
                </a:lnTo>
                <a:lnTo>
                  <a:pt x="448822" y="1298061"/>
                </a:lnTo>
                <a:lnTo>
                  <a:pt x="424770" y="1336053"/>
                </a:lnTo>
                <a:lnTo>
                  <a:pt x="401309" y="1374450"/>
                </a:lnTo>
                <a:lnTo>
                  <a:pt x="378444" y="1413246"/>
                </a:lnTo>
                <a:lnTo>
                  <a:pt x="356182" y="1452435"/>
                </a:lnTo>
                <a:lnTo>
                  <a:pt x="334530" y="1492010"/>
                </a:lnTo>
                <a:lnTo>
                  <a:pt x="313494" y="1531964"/>
                </a:lnTo>
                <a:lnTo>
                  <a:pt x="293080" y="1572293"/>
                </a:lnTo>
                <a:lnTo>
                  <a:pt x="273294" y="1612988"/>
                </a:lnTo>
                <a:lnTo>
                  <a:pt x="254144" y="1654044"/>
                </a:lnTo>
                <a:lnTo>
                  <a:pt x="235634" y="1695454"/>
                </a:lnTo>
                <a:lnTo>
                  <a:pt x="217773" y="1737213"/>
                </a:lnTo>
                <a:lnTo>
                  <a:pt x="200565" y="1779313"/>
                </a:lnTo>
                <a:lnTo>
                  <a:pt x="184019" y="1821748"/>
                </a:lnTo>
                <a:lnTo>
                  <a:pt x="168139" y="1864512"/>
                </a:lnTo>
                <a:lnTo>
                  <a:pt x="152932" y="1907598"/>
                </a:lnTo>
                <a:lnTo>
                  <a:pt x="138405" y="1951001"/>
                </a:lnTo>
                <a:lnTo>
                  <a:pt x="124563" y="1994713"/>
                </a:lnTo>
                <a:lnTo>
                  <a:pt x="111415" y="2038729"/>
                </a:lnTo>
                <a:lnTo>
                  <a:pt x="98965" y="2083041"/>
                </a:lnTo>
                <a:lnTo>
                  <a:pt x="87220" y="2127644"/>
                </a:lnTo>
                <a:lnTo>
                  <a:pt x="76186" y="2172532"/>
                </a:lnTo>
                <a:lnTo>
                  <a:pt x="65871" y="2217697"/>
                </a:lnTo>
                <a:lnTo>
                  <a:pt x="56280" y="2263133"/>
                </a:lnTo>
                <a:lnTo>
                  <a:pt x="47419" y="2308835"/>
                </a:lnTo>
                <a:lnTo>
                  <a:pt x="39296" y="2354795"/>
                </a:lnTo>
                <a:lnTo>
                  <a:pt x="31915" y="2401008"/>
                </a:lnTo>
                <a:lnTo>
                  <a:pt x="25285" y="2447466"/>
                </a:lnTo>
                <a:lnTo>
                  <a:pt x="19411" y="2494164"/>
                </a:lnTo>
                <a:lnTo>
                  <a:pt x="14299" y="2541096"/>
                </a:lnTo>
                <a:lnTo>
                  <a:pt x="9956" y="2588254"/>
                </a:lnTo>
                <a:lnTo>
                  <a:pt x="6389" y="2635632"/>
                </a:lnTo>
                <a:lnTo>
                  <a:pt x="3603" y="2683225"/>
                </a:lnTo>
                <a:lnTo>
                  <a:pt x="1605" y="2731025"/>
                </a:lnTo>
                <a:lnTo>
                  <a:pt x="402" y="2779026"/>
                </a:lnTo>
                <a:lnTo>
                  <a:pt x="0" y="2827222"/>
                </a:lnTo>
                <a:lnTo>
                  <a:pt x="402" y="2875419"/>
                </a:lnTo>
                <a:lnTo>
                  <a:pt x="1605" y="2923420"/>
                </a:lnTo>
                <a:lnTo>
                  <a:pt x="3603" y="2971220"/>
                </a:lnTo>
                <a:lnTo>
                  <a:pt x="6389" y="3018813"/>
                </a:lnTo>
                <a:lnTo>
                  <a:pt x="9956" y="3066191"/>
                </a:lnTo>
                <a:lnTo>
                  <a:pt x="14299" y="3113349"/>
                </a:lnTo>
                <a:lnTo>
                  <a:pt x="19411" y="3160280"/>
                </a:lnTo>
                <a:lnTo>
                  <a:pt x="25285" y="3206978"/>
                </a:lnTo>
                <a:lnTo>
                  <a:pt x="31915" y="3253437"/>
                </a:lnTo>
                <a:lnTo>
                  <a:pt x="39296" y="3299649"/>
                </a:lnTo>
                <a:lnTo>
                  <a:pt x="47419" y="3345610"/>
                </a:lnTo>
                <a:lnTo>
                  <a:pt x="56280" y="3391311"/>
                </a:lnTo>
                <a:lnTo>
                  <a:pt x="65871" y="3436748"/>
                </a:lnTo>
                <a:lnTo>
                  <a:pt x="76186" y="3481913"/>
                </a:lnTo>
                <a:lnTo>
                  <a:pt x="87220" y="3526800"/>
                </a:lnTo>
                <a:lnTo>
                  <a:pt x="98965" y="3571403"/>
                </a:lnTo>
                <a:lnTo>
                  <a:pt x="111415" y="3615716"/>
                </a:lnTo>
                <a:lnTo>
                  <a:pt x="124563" y="3659731"/>
                </a:lnTo>
                <a:lnTo>
                  <a:pt x="138405" y="3703444"/>
                </a:lnTo>
                <a:lnTo>
                  <a:pt x="152932" y="3746846"/>
                </a:lnTo>
                <a:lnTo>
                  <a:pt x="168139" y="3789933"/>
                </a:lnTo>
                <a:lnTo>
                  <a:pt x="184019" y="3832697"/>
                </a:lnTo>
                <a:lnTo>
                  <a:pt x="200565" y="3875132"/>
                </a:lnTo>
                <a:lnTo>
                  <a:pt x="217773" y="3917232"/>
                </a:lnTo>
                <a:lnTo>
                  <a:pt x="235634" y="3958990"/>
                </a:lnTo>
                <a:lnTo>
                  <a:pt x="254144" y="4000401"/>
                </a:lnTo>
                <a:lnTo>
                  <a:pt x="273294" y="4041457"/>
                </a:lnTo>
                <a:lnTo>
                  <a:pt x="293080" y="4082152"/>
                </a:lnTo>
                <a:lnTo>
                  <a:pt x="313494" y="4122480"/>
                </a:lnTo>
                <a:lnTo>
                  <a:pt x="334530" y="4162435"/>
                </a:lnTo>
                <a:lnTo>
                  <a:pt x="356182" y="4202010"/>
                </a:lnTo>
                <a:lnTo>
                  <a:pt x="378444" y="4241198"/>
                </a:lnTo>
                <a:lnTo>
                  <a:pt x="401309" y="4279994"/>
                </a:lnTo>
                <a:lnTo>
                  <a:pt x="424770" y="4318392"/>
                </a:lnTo>
                <a:lnTo>
                  <a:pt x="448822" y="4356383"/>
                </a:lnTo>
                <a:lnTo>
                  <a:pt x="473458" y="4393963"/>
                </a:lnTo>
                <a:lnTo>
                  <a:pt x="498671" y="4431125"/>
                </a:lnTo>
                <a:lnTo>
                  <a:pt x="524456" y="4467862"/>
                </a:lnTo>
                <a:lnTo>
                  <a:pt x="550805" y="4504169"/>
                </a:lnTo>
                <a:lnTo>
                  <a:pt x="577713" y="4540038"/>
                </a:lnTo>
                <a:lnTo>
                  <a:pt x="605173" y="4575463"/>
                </a:lnTo>
                <a:lnTo>
                  <a:pt x="633178" y="4610439"/>
                </a:lnTo>
                <a:lnTo>
                  <a:pt x="661723" y="4644958"/>
                </a:lnTo>
                <a:lnTo>
                  <a:pt x="690801" y="4679014"/>
                </a:lnTo>
                <a:lnTo>
                  <a:pt x="720405" y="4712601"/>
                </a:lnTo>
                <a:lnTo>
                  <a:pt x="750530" y="4745713"/>
                </a:lnTo>
                <a:lnTo>
                  <a:pt x="781168" y="4778343"/>
                </a:lnTo>
                <a:lnTo>
                  <a:pt x="812314" y="4810484"/>
                </a:lnTo>
                <a:lnTo>
                  <a:pt x="843961" y="4842131"/>
                </a:lnTo>
                <a:lnTo>
                  <a:pt x="876102" y="4873276"/>
                </a:lnTo>
                <a:lnTo>
                  <a:pt x="908732" y="4903915"/>
                </a:lnTo>
                <a:lnTo>
                  <a:pt x="941843" y="4934039"/>
                </a:lnTo>
                <a:lnTo>
                  <a:pt x="975431" y="4963644"/>
                </a:lnTo>
                <a:lnTo>
                  <a:pt x="1009487" y="4992721"/>
                </a:lnTo>
                <a:lnTo>
                  <a:pt x="1044006" y="5021266"/>
                </a:lnTo>
                <a:lnTo>
                  <a:pt x="1078981" y="5049272"/>
                </a:lnTo>
                <a:lnTo>
                  <a:pt x="1114407" y="5076732"/>
                </a:lnTo>
                <a:lnTo>
                  <a:pt x="1150276" y="5103639"/>
                </a:lnTo>
                <a:lnTo>
                  <a:pt x="1186582" y="5129989"/>
                </a:lnTo>
                <a:lnTo>
                  <a:pt x="1223320" y="5155773"/>
                </a:lnTo>
                <a:lnTo>
                  <a:pt x="1260482" y="5180987"/>
                </a:lnTo>
                <a:lnTo>
                  <a:pt x="1298061" y="5205622"/>
                </a:lnTo>
                <a:lnTo>
                  <a:pt x="1336053" y="5229674"/>
                </a:lnTo>
                <a:lnTo>
                  <a:pt x="1374450" y="5253136"/>
                </a:lnTo>
                <a:lnTo>
                  <a:pt x="1413246" y="5276001"/>
                </a:lnTo>
                <a:lnTo>
                  <a:pt x="1452435" y="5298262"/>
                </a:lnTo>
                <a:lnTo>
                  <a:pt x="1492010" y="5319914"/>
                </a:lnTo>
                <a:lnTo>
                  <a:pt x="1531964" y="5340951"/>
                </a:lnTo>
                <a:lnTo>
                  <a:pt x="1572293" y="5361365"/>
                </a:lnTo>
                <a:lnTo>
                  <a:pt x="1612988" y="5381151"/>
                </a:lnTo>
                <a:lnTo>
                  <a:pt x="1654044" y="5400301"/>
                </a:lnTo>
                <a:lnTo>
                  <a:pt x="1695454" y="5418810"/>
                </a:lnTo>
                <a:lnTo>
                  <a:pt x="1737213" y="5436672"/>
                </a:lnTo>
                <a:lnTo>
                  <a:pt x="1779313" y="5453879"/>
                </a:lnTo>
                <a:lnTo>
                  <a:pt x="1821748" y="5470426"/>
                </a:lnTo>
                <a:lnTo>
                  <a:pt x="1864512" y="5486306"/>
                </a:lnTo>
                <a:lnTo>
                  <a:pt x="1907598" y="5501513"/>
                </a:lnTo>
                <a:lnTo>
                  <a:pt x="1951001" y="5516040"/>
                </a:lnTo>
                <a:lnTo>
                  <a:pt x="1994713" y="5529881"/>
                </a:lnTo>
                <a:lnTo>
                  <a:pt x="2038729" y="5543030"/>
                </a:lnTo>
                <a:lnTo>
                  <a:pt x="2083041" y="5555480"/>
                </a:lnTo>
                <a:lnTo>
                  <a:pt x="2127644" y="5567225"/>
                </a:lnTo>
                <a:lnTo>
                  <a:pt x="2172532" y="5578258"/>
                </a:lnTo>
                <a:lnTo>
                  <a:pt x="2217697" y="5588574"/>
                </a:lnTo>
                <a:lnTo>
                  <a:pt x="2263133" y="5598165"/>
                </a:lnTo>
                <a:lnTo>
                  <a:pt x="2308835" y="5607026"/>
                </a:lnTo>
                <a:lnTo>
                  <a:pt x="2354795" y="5615149"/>
                </a:lnTo>
                <a:lnTo>
                  <a:pt x="2401008" y="5622529"/>
                </a:lnTo>
                <a:lnTo>
                  <a:pt x="2447466" y="5629160"/>
                </a:lnTo>
                <a:lnTo>
                  <a:pt x="2494164" y="5635034"/>
                </a:lnTo>
                <a:lnTo>
                  <a:pt x="2541096" y="5640145"/>
                </a:lnTo>
                <a:lnTo>
                  <a:pt x="2588254" y="5644488"/>
                </a:lnTo>
                <a:lnTo>
                  <a:pt x="2635632" y="5648056"/>
                </a:lnTo>
                <a:lnTo>
                  <a:pt x="2683225" y="5650842"/>
                </a:lnTo>
                <a:lnTo>
                  <a:pt x="2731025" y="5652839"/>
                </a:lnTo>
                <a:lnTo>
                  <a:pt x="2779026" y="5654043"/>
                </a:lnTo>
                <a:lnTo>
                  <a:pt x="2827222" y="5654445"/>
                </a:lnTo>
                <a:lnTo>
                  <a:pt x="2875419" y="5654043"/>
                </a:lnTo>
                <a:lnTo>
                  <a:pt x="2923420" y="5652839"/>
                </a:lnTo>
                <a:lnTo>
                  <a:pt x="2971220" y="5650842"/>
                </a:lnTo>
                <a:lnTo>
                  <a:pt x="3018813" y="5648056"/>
                </a:lnTo>
                <a:lnTo>
                  <a:pt x="3066191" y="5644488"/>
                </a:lnTo>
                <a:lnTo>
                  <a:pt x="3113349" y="5640145"/>
                </a:lnTo>
                <a:lnTo>
                  <a:pt x="3160280" y="5635034"/>
                </a:lnTo>
                <a:lnTo>
                  <a:pt x="3206978" y="5629160"/>
                </a:lnTo>
                <a:lnTo>
                  <a:pt x="3253437" y="5622529"/>
                </a:lnTo>
                <a:lnTo>
                  <a:pt x="3299649" y="5615149"/>
                </a:lnTo>
                <a:lnTo>
                  <a:pt x="3345610" y="5607026"/>
                </a:lnTo>
                <a:lnTo>
                  <a:pt x="3391311" y="5598165"/>
                </a:lnTo>
                <a:lnTo>
                  <a:pt x="3436748" y="5588574"/>
                </a:lnTo>
                <a:lnTo>
                  <a:pt x="3481913" y="5578258"/>
                </a:lnTo>
                <a:lnTo>
                  <a:pt x="3526800" y="5567225"/>
                </a:lnTo>
                <a:lnTo>
                  <a:pt x="3571403" y="5555480"/>
                </a:lnTo>
                <a:lnTo>
                  <a:pt x="3615716" y="5543030"/>
                </a:lnTo>
                <a:lnTo>
                  <a:pt x="3659731" y="5529881"/>
                </a:lnTo>
                <a:lnTo>
                  <a:pt x="3703444" y="5516040"/>
                </a:lnTo>
                <a:lnTo>
                  <a:pt x="3746846" y="5501513"/>
                </a:lnTo>
                <a:lnTo>
                  <a:pt x="3789933" y="5486306"/>
                </a:lnTo>
                <a:lnTo>
                  <a:pt x="3832697" y="5470426"/>
                </a:lnTo>
                <a:lnTo>
                  <a:pt x="3875132" y="5453879"/>
                </a:lnTo>
                <a:lnTo>
                  <a:pt x="3917232" y="5436672"/>
                </a:lnTo>
                <a:lnTo>
                  <a:pt x="3958990" y="5418810"/>
                </a:lnTo>
                <a:lnTo>
                  <a:pt x="4000401" y="5400301"/>
                </a:lnTo>
                <a:lnTo>
                  <a:pt x="4041457" y="5381151"/>
                </a:lnTo>
                <a:lnTo>
                  <a:pt x="4082152" y="5361365"/>
                </a:lnTo>
                <a:lnTo>
                  <a:pt x="4122480" y="5340951"/>
                </a:lnTo>
                <a:lnTo>
                  <a:pt x="4162435" y="5319914"/>
                </a:lnTo>
                <a:lnTo>
                  <a:pt x="4202010" y="5298262"/>
                </a:lnTo>
                <a:lnTo>
                  <a:pt x="4241198" y="5276001"/>
                </a:lnTo>
                <a:lnTo>
                  <a:pt x="4279994" y="5253136"/>
                </a:lnTo>
                <a:lnTo>
                  <a:pt x="4318392" y="5229674"/>
                </a:lnTo>
                <a:lnTo>
                  <a:pt x="4356383" y="5205622"/>
                </a:lnTo>
                <a:lnTo>
                  <a:pt x="4393963" y="5180987"/>
                </a:lnTo>
                <a:lnTo>
                  <a:pt x="4431125" y="5155773"/>
                </a:lnTo>
                <a:lnTo>
                  <a:pt x="4467862" y="5129989"/>
                </a:lnTo>
                <a:lnTo>
                  <a:pt x="4504169" y="5103639"/>
                </a:lnTo>
                <a:lnTo>
                  <a:pt x="4540038" y="5076732"/>
                </a:lnTo>
                <a:lnTo>
                  <a:pt x="4575463" y="5049272"/>
                </a:lnTo>
                <a:lnTo>
                  <a:pt x="4610439" y="5021266"/>
                </a:lnTo>
                <a:lnTo>
                  <a:pt x="4644958" y="4992721"/>
                </a:lnTo>
                <a:lnTo>
                  <a:pt x="4679014" y="4963644"/>
                </a:lnTo>
                <a:lnTo>
                  <a:pt x="4712601" y="4934039"/>
                </a:lnTo>
                <a:lnTo>
                  <a:pt x="4745713" y="4903915"/>
                </a:lnTo>
                <a:lnTo>
                  <a:pt x="4778343" y="4873276"/>
                </a:lnTo>
                <a:lnTo>
                  <a:pt x="4810484" y="4842131"/>
                </a:lnTo>
                <a:lnTo>
                  <a:pt x="4842131" y="4810484"/>
                </a:lnTo>
                <a:lnTo>
                  <a:pt x="4873276" y="4778343"/>
                </a:lnTo>
                <a:lnTo>
                  <a:pt x="4903915" y="4745713"/>
                </a:lnTo>
                <a:lnTo>
                  <a:pt x="4934039" y="4712601"/>
                </a:lnTo>
                <a:lnTo>
                  <a:pt x="4963644" y="4679014"/>
                </a:lnTo>
                <a:lnTo>
                  <a:pt x="4992721" y="4644958"/>
                </a:lnTo>
                <a:lnTo>
                  <a:pt x="5021266" y="4610439"/>
                </a:lnTo>
                <a:lnTo>
                  <a:pt x="5049272" y="4575463"/>
                </a:lnTo>
                <a:lnTo>
                  <a:pt x="5076732" y="4540038"/>
                </a:lnTo>
                <a:lnTo>
                  <a:pt x="5103639" y="4504169"/>
                </a:lnTo>
                <a:lnTo>
                  <a:pt x="5129989" y="4467862"/>
                </a:lnTo>
                <a:lnTo>
                  <a:pt x="5155773" y="4431125"/>
                </a:lnTo>
                <a:lnTo>
                  <a:pt x="5180987" y="4393963"/>
                </a:lnTo>
                <a:lnTo>
                  <a:pt x="5205622" y="4356383"/>
                </a:lnTo>
                <a:lnTo>
                  <a:pt x="5229674" y="4318392"/>
                </a:lnTo>
                <a:lnTo>
                  <a:pt x="5253136" y="4279994"/>
                </a:lnTo>
                <a:lnTo>
                  <a:pt x="5276001" y="4241198"/>
                </a:lnTo>
                <a:lnTo>
                  <a:pt x="5298262" y="4202010"/>
                </a:lnTo>
                <a:lnTo>
                  <a:pt x="5319914" y="4162435"/>
                </a:lnTo>
                <a:lnTo>
                  <a:pt x="5340951" y="4122480"/>
                </a:lnTo>
                <a:lnTo>
                  <a:pt x="5361365" y="4082152"/>
                </a:lnTo>
                <a:lnTo>
                  <a:pt x="5381151" y="4041457"/>
                </a:lnTo>
                <a:lnTo>
                  <a:pt x="5400301" y="4000401"/>
                </a:lnTo>
                <a:lnTo>
                  <a:pt x="5418810" y="3958990"/>
                </a:lnTo>
                <a:lnTo>
                  <a:pt x="5436672" y="3917232"/>
                </a:lnTo>
                <a:lnTo>
                  <a:pt x="5453879" y="3875132"/>
                </a:lnTo>
                <a:lnTo>
                  <a:pt x="5470426" y="3832697"/>
                </a:lnTo>
                <a:lnTo>
                  <a:pt x="5486306" y="3789933"/>
                </a:lnTo>
                <a:lnTo>
                  <a:pt x="5501513" y="3746846"/>
                </a:lnTo>
                <a:lnTo>
                  <a:pt x="5516040" y="3703444"/>
                </a:lnTo>
                <a:lnTo>
                  <a:pt x="5529881" y="3659731"/>
                </a:lnTo>
                <a:lnTo>
                  <a:pt x="5543030" y="3615716"/>
                </a:lnTo>
                <a:lnTo>
                  <a:pt x="5555480" y="3571403"/>
                </a:lnTo>
                <a:lnTo>
                  <a:pt x="5567225" y="3526800"/>
                </a:lnTo>
                <a:lnTo>
                  <a:pt x="5578258" y="3481913"/>
                </a:lnTo>
                <a:lnTo>
                  <a:pt x="5588574" y="3436748"/>
                </a:lnTo>
                <a:lnTo>
                  <a:pt x="5598165" y="3391311"/>
                </a:lnTo>
                <a:lnTo>
                  <a:pt x="5607026" y="3345610"/>
                </a:lnTo>
                <a:lnTo>
                  <a:pt x="5615149" y="3299649"/>
                </a:lnTo>
                <a:lnTo>
                  <a:pt x="5622529" y="3253437"/>
                </a:lnTo>
                <a:lnTo>
                  <a:pt x="5629160" y="3206978"/>
                </a:lnTo>
                <a:lnTo>
                  <a:pt x="5635034" y="3160280"/>
                </a:lnTo>
                <a:lnTo>
                  <a:pt x="5640145" y="3113349"/>
                </a:lnTo>
                <a:lnTo>
                  <a:pt x="5644488" y="3066191"/>
                </a:lnTo>
                <a:lnTo>
                  <a:pt x="5648056" y="3018813"/>
                </a:lnTo>
                <a:lnTo>
                  <a:pt x="5650842" y="2971220"/>
                </a:lnTo>
                <a:lnTo>
                  <a:pt x="5652839" y="2923420"/>
                </a:lnTo>
                <a:lnTo>
                  <a:pt x="5654043" y="2875419"/>
                </a:lnTo>
                <a:lnTo>
                  <a:pt x="5654445" y="2827222"/>
                </a:lnTo>
                <a:lnTo>
                  <a:pt x="5654043" y="2779026"/>
                </a:lnTo>
                <a:lnTo>
                  <a:pt x="5652839" y="2731025"/>
                </a:lnTo>
                <a:lnTo>
                  <a:pt x="5650842" y="2683225"/>
                </a:lnTo>
                <a:lnTo>
                  <a:pt x="5648056" y="2635632"/>
                </a:lnTo>
                <a:lnTo>
                  <a:pt x="5644488" y="2588254"/>
                </a:lnTo>
                <a:lnTo>
                  <a:pt x="5640145" y="2541096"/>
                </a:lnTo>
                <a:lnTo>
                  <a:pt x="5635034" y="2494164"/>
                </a:lnTo>
                <a:lnTo>
                  <a:pt x="5629160" y="2447466"/>
                </a:lnTo>
                <a:lnTo>
                  <a:pt x="5622529" y="2401008"/>
                </a:lnTo>
                <a:lnTo>
                  <a:pt x="5615149" y="2354795"/>
                </a:lnTo>
                <a:lnTo>
                  <a:pt x="5607026" y="2308835"/>
                </a:lnTo>
                <a:lnTo>
                  <a:pt x="5598165" y="2263133"/>
                </a:lnTo>
                <a:lnTo>
                  <a:pt x="5588574" y="2217697"/>
                </a:lnTo>
                <a:lnTo>
                  <a:pt x="5578258" y="2172532"/>
                </a:lnTo>
                <a:lnTo>
                  <a:pt x="5567225" y="2127644"/>
                </a:lnTo>
                <a:lnTo>
                  <a:pt x="5555480" y="2083041"/>
                </a:lnTo>
                <a:lnTo>
                  <a:pt x="5543030" y="2038729"/>
                </a:lnTo>
                <a:lnTo>
                  <a:pt x="5529881" y="1994713"/>
                </a:lnTo>
                <a:lnTo>
                  <a:pt x="5516040" y="1951001"/>
                </a:lnTo>
                <a:lnTo>
                  <a:pt x="5501513" y="1907598"/>
                </a:lnTo>
                <a:lnTo>
                  <a:pt x="5486306" y="1864512"/>
                </a:lnTo>
                <a:lnTo>
                  <a:pt x="5470426" y="1821748"/>
                </a:lnTo>
                <a:lnTo>
                  <a:pt x="5453879" y="1779313"/>
                </a:lnTo>
                <a:lnTo>
                  <a:pt x="5436672" y="1737213"/>
                </a:lnTo>
                <a:lnTo>
                  <a:pt x="5418810" y="1695454"/>
                </a:lnTo>
                <a:lnTo>
                  <a:pt x="5400301" y="1654044"/>
                </a:lnTo>
                <a:lnTo>
                  <a:pt x="5381151" y="1612988"/>
                </a:lnTo>
                <a:lnTo>
                  <a:pt x="5361365" y="1572293"/>
                </a:lnTo>
                <a:lnTo>
                  <a:pt x="5340951" y="1531964"/>
                </a:lnTo>
                <a:lnTo>
                  <a:pt x="5319914" y="1492010"/>
                </a:lnTo>
                <a:lnTo>
                  <a:pt x="5298262" y="1452435"/>
                </a:lnTo>
                <a:lnTo>
                  <a:pt x="5276001" y="1413246"/>
                </a:lnTo>
                <a:lnTo>
                  <a:pt x="5253136" y="1374450"/>
                </a:lnTo>
                <a:lnTo>
                  <a:pt x="5229674" y="1336053"/>
                </a:lnTo>
                <a:lnTo>
                  <a:pt x="5205622" y="1298061"/>
                </a:lnTo>
                <a:lnTo>
                  <a:pt x="5180987" y="1260482"/>
                </a:lnTo>
                <a:lnTo>
                  <a:pt x="5155773" y="1223320"/>
                </a:lnTo>
                <a:lnTo>
                  <a:pt x="5129989" y="1186582"/>
                </a:lnTo>
                <a:lnTo>
                  <a:pt x="5103639" y="1150276"/>
                </a:lnTo>
                <a:lnTo>
                  <a:pt x="5076732" y="1114407"/>
                </a:lnTo>
                <a:lnTo>
                  <a:pt x="5049272" y="1078981"/>
                </a:lnTo>
                <a:lnTo>
                  <a:pt x="5021266" y="1044006"/>
                </a:lnTo>
                <a:lnTo>
                  <a:pt x="4992721" y="1009487"/>
                </a:lnTo>
                <a:lnTo>
                  <a:pt x="4963644" y="975431"/>
                </a:lnTo>
                <a:lnTo>
                  <a:pt x="4934039" y="941843"/>
                </a:lnTo>
                <a:lnTo>
                  <a:pt x="4903915" y="908732"/>
                </a:lnTo>
                <a:lnTo>
                  <a:pt x="4873276" y="876102"/>
                </a:lnTo>
                <a:lnTo>
                  <a:pt x="4842131" y="843961"/>
                </a:lnTo>
                <a:lnTo>
                  <a:pt x="4810484" y="812314"/>
                </a:lnTo>
                <a:lnTo>
                  <a:pt x="4778343" y="781168"/>
                </a:lnTo>
                <a:lnTo>
                  <a:pt x="4745713" y="750530"/>
                </a:lnTo>
                <a:lnTo>
                  <a:pt x="4712601" y="720405"/>
                </a:lnTo>
                <a:lnTo>
                  <a:pt x="4679014" y="690801"/>
                </a:lnTo>
                <a:lnTo>
                  <a:pt x="4644958" y="661723"/>
                </a:lnTo>
                <a:lnTo>
                  <a:pt x="4610439" y="633178"/>
                </a:lnTo>
                <a:lnTo>
                  <a:pt x="4575463" y="605173"/>
                </a:lnTo>
                <a:lnTo>
                  <a:pt x="4540038" y="577713"/>
                </a:lnTo>
                <a:lnTo>
                  <a:pt x="4504169" y="550805"/>
                </a:lnTo>
                <a:lnTo>
                  <a:pt x="4467862" y="524456"/>
                </a:lnTo>
                <a:lnTo>
                  <a:pt x="4431125" y="498671"/>
                </a:lnTo>
                <a:lnTo>
                  <a:pt x="4393963" y="473458"/>
                </a:lnTo>
                <a:lnTo>
                  <a:pt x="4356383" y="448822"/>
                </a:lnTo>
                <a:lnTo>
                  <a:pt x="4318392" y="424770"/>
                </a:lnTo>
                <a:lnTo>
                  <a:pt x="4279994" y="401309"/>
                </a:lnTo>
                <a:lnTo>
                  <a:pt x="4241198" y="378444"/>
                </a:lnTo>
                <a:lnTo>
                  <a:pt x="4202010" y="356182"/>
                </a:lnTo>
                <a:lnTo>
                  <a:pt x="4162435" y="334530"/>
                </a:lnTo>
                <a:lnTo>
                  <a:pt x="4122480" y="313494"/>
                </a:lnTo>
                <a:lnTo>
                  <a:pt x="4082152" y="293080"/>
                </a:lnTo>
                <a:lnTo>
                  <a:pt x="4041457" y="273294"/>
                </a:lnTo>
                <a:lnTo>
                  <a:pt x="4000401" y="254144"/>
                </a:lnTo>
                <a:lnTo>
                  <a:pt x="3958990" y="235634"/>
                </a:lnTo>
                <a:lnTo>
                  <a:pt x="3917232" y="217773"/>
                </a:lnTo>
                <a:lnTo>
                  <a:pt x="3875132" y="200565"/>
                </a:lnTo>
                <a:lnTo>
                  <a:pt x="3832697" y="184019"/>
                </a:lnTo>
                <a:lnTo>
                  <a:pt x="3789933" y="168139"/>
                </a:lnTo>
                <a:lnTo>
                  <a:pt x="3746846" y="152932"/>
                </a:lnTo>
                <a:lnTo>
                  <a:pt x="3703444" y="138405"/>
                </a:lnTo>
                <a:lnTo>
                  <a:pt x="3659731" y="124563"/>
                </a:lnTo>
                <a:lnTo>
                  <a:pt x="3615716" y="111415"/>
                </a:lnTo>
                <a:lnTo>
                  <a:pt x="3571403" y="98965"/>
                </a:lnTo>
                <a:lnTo>
                  <a:pt x="3526800" y="87220"/>
                </a:lnTo>
                <a:lnTo>
                  <a:pt x="3481913" y="76186"/>
                </a:lnTo>
                <a:lnTo>
                  <a:pt x="3436748" y="65871"/>
                </a:lnTo>
                <a:lnTo>
                  <a:pt x="3391311" y="56280"/>
                </a:lnTo>
                <a:lnTo>
                  <a:pt x="3345610" y="47419"/>
                </a:lnTo>
                <a:lnTo>
                  <a:pt x="3299649" y="39296"/>
                </a:lnTo>
                <a:lnTo>
                  <a:pt x="3253437" y="31915"/>
                </a:lnTo>
                <a:lnTo>
                  <a:pt x="3206978" y="25285"/>
                </a:lnTo>
                <a:lnTo>
                  <a:pt x="3160280" y="19411"/>
                </a:lnTo>
                <a:lnTo>
                  <a:pt x="3113349" y="14299"/>
                </a:lnTo>
                <a:lnTo>
                  <a:pt x="3066191" y="9956"/>
                </a:lnTo>
                <a:lnTo>
                  <a:pt x="3018813" y="6389"/>
                </a:lnTo>
                <a:lnTo>
                  <a:pt x="2971220" y="3603"/>
                </a:lnTo>
                <a:lnTo>
                  <a:pt x="2923420" y="1605"/>
                </a:lnTo>
                <a:lnTo>
                  <a:pt x="2875419" y="402"/>
                </a:lnTo>
                <a:lnTo>
                  <a:pt x="2827222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132095" y="4779720"/>
            <a:ext cx="5096510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b="0" spc="85" dirty="0">
                <a:latin typeface="Verdana"/>
                <a:cs typeface="Verdana"/>
              </a:rPr>
              <a:t>Ды</a:t>
            </a:r>
            <a:r>
              <a:rPr sz="8400" b="0" spc="-20" dirty="0">
                <a:latin typeface="Verdana"/>
                <a:cs typeface="Verdana"/>
              </a:rPr>
              <a:t>х</a:t>
            </a:r>
            <a:r>
              <a:rPr sz="8400" b="0" spc="270" dirty="0">
                <a:latin typeface="Verdana"/>
                <a:cs typeface="Verdana"/>
              </a:rPr>
              <a:t>ание</a:t>
            </a:r>
            <a:endParaRPr sz="84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9686" y="908446"/>
            <a:ext cx="12565062" cy="943426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04"/>
            <a:ext cx="20104735" cy="11304905"/>
          </a:xfrm>
          <a:custGeom>
            <a:avLst/>
            <a:gdLst/>
            <a:ahLst/>
            <a:cxnLst/>
            <a:rect l="l" t="t" r="r" b="b"/>
            <a:pathLst>
              <a:path w="20104735" h="11304905">
                <a:moveTo>
                  <a:pt x="20104110" y="0"/>
                </a:moveTo>
                <a:lnTo>
                  <a:pt x="0" y="0"/>
                </a:lnTo>
                <a:lnTo>
                  <a:pt x="0" y="11304451"/>
                </a:lnTo>
                <a:lnTo>
                  <a:pt x="20104110" y="11304451"/>
                </a:lnTo>
                <a:lnTo>
                  <a:pt x="20104110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295643" y="791630"/>
            <a:ext cx="9960610" cy="8298180"/>
            <a:chOff x="9295643" y="791630"/>
            <a:chExt cx="9960610" cy="8298180"/>
          </a:xfrm>
        </p:grpSpPr>
        <p:sp>
          <p:nvSpPr>
            <p:cNvPr id="4" name="object 4"/>
            <p:cNvSpPr/>
            <p:nvPr/>
          </p:nvSpPr>
          <p:spPr>
            <a:xfrm>
              <a:off x="9295643" y="791630"/>
              <a:ext cx="9960610" cy="8298180"/>
            </a:xfrm>
            <a:custGeom>
              <a:avLst/>
              <a:gdLst/>
              <a:ahLst/>
              <a:cxnLst/>
              <a:rect l="l" t="t" r="r" b="b"/>
              <a:pathLst>
                <a:path w="9960610" h="8298180">
                  <a:moveTo>
                    <a:pt x="9960199" y="0"/>
                  </a:moveTo>
                  <a:lnTo>
                    <a:pt x="0" y="0"/>
                  </a:lnTo>
                  <a:lnTo>
                    <a:pt x="0" y="8297715"/>
                  </a:lnTo>
                  <a:lnTo>
                    <a:pt x="9960199" y="8297715"/>
                  </a:lnTo>
                  <a:lnTo>
                    <a:pt x="9960199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53210" y="1371089"/>
              <a:ext cx="8645071" cy="713878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702901" y="9365580"/>
            <a:ext cx="9145905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spc="5" dirty="0">
                <a:solidFill>
                  <a:srgbClr val="3C3835"/>
                </a:solidFill>
                <a:latin typeface="Verdana"/>
                <a:cs typeface="Verdana"/>
              </a:rPr>
              <a:t>Как</a:t>
            </a:r>
            <a:r>
              <a:rPr sz="8400" spc="-715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8400" spc="505" dirty="0">
                <a:solidFill>
                  <a:srgbClr val="3C3835"/>
                </a:solidFill>
                <a:latin typeface="Verdana"/>
                <a:cs typeface="Verdana"/>
              </a:rPr>
              <a:t>мы</a:t>
            </a:r>
            <a:r>
              <a:rPr sz="8400" spc="-715" dirty="0">
                <a:solidFill>
                  <a:srgbClr val="3C3835"/>
                </a:solidFill>
                <a:latin typeface="Verdana"/>
                <a:cs typeface="Verdana"/>
              </a:rPr>
              <a:t> </a:t>
            </a:r>
            <a:r>
              <a:rPr sz="8400" spc="465" dirty="0">
                <a:solidFill>
                  <a:srgbClr val="3C3835"/>
                </a:solidFill>
                <a:latin typeface="Verdana"/>
                <a:cs typeface="Verdana"/>
              </a:rPr>
              <a:t>дышим?</a:t>
            </a:r>
            <a:endParaRPr sz="84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86993" y="280408"/>
            <a:ext cx="6738620" cy="11017885"/>
            <a:chOff x="686993" y="280408"/>
            <a:chExt cx="6738620" cy="1101788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6993" y="280408"/>
              <a:ext cx="4649444" cy="1101763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04898" y="4033221"/>
              <a:ext cx="5720715" cy="7265034"/>
            </a:xfrm>
            <a:custGeom>
              <a:avLst/>
              <a:gdLst/>
              <a:ahLst/>
              <a:cxnLst/>
              <a:rect l="l" t="t" r="r" b="b"/>
              <a:pathLst>
                <a:path w="5720715" h="7265034">
                  <a:moveTo>
                    <a:pt x="5720626" y="7264832"/>
                  </a:moveTo>
                  <a:lnTo>
                    <a:pt x="5685828" y="6912902"/>
                  </a:lnTo>
                  <a:lnTo>
                    <a:pt x="5607545" y="6112345"/>
                  </a:lnTo>
                  <a:lnTo>
                    <a:pt x="5524970" y="5246027"/>
                  </a:lnTo>
                  <a:lnTo>
                    <a:pt x="5477307" y="4696828"/>
                  </a:lnTo>
                  <a:lnTo>
                    <a:pt x="5460276" y="4485538"/>
                  </a:lnTo>
                  <a:lnTo>
                    <a:pt x="5426799" y="4321607"/>
                  </a:lnTo>
                  <a:lnTo>
                    <a:pt x="5351869" y="4120883"/>
                  </a:lnTo>
                  <a:lnTo>
                    <a:pt x="5210467" y="3799205"/>
                  </a:lnTo>
                  <a:lnTo>
                    <a:pt x="5189588" y="3466465"/>
                  </a:lnTo>
                  <a:lnTo>
                    <a:pt x="5137302" y="2693759"/>
                  </a:lnTo>
                  <a:lnTo>
                    <a:pt x="5069154" y="1819363"/>
                  </a:lnTo>
                  <a:lnTo>
                    <a:pt x="5000663" y="1181519"/>
                  </a:lnTo>
                  <a:lnTo>
                    <a:pt x="4988293" y="1115987"/>
                  </a:lnTo>
                  <a:lnTo>
                    <a:pt x="4972291" y="1053642"/>
                  </a:lnTo>
                  <a:lnTo>
                    <a:pt x="4952962" y="994397"/>
                  </a:lnTo>
                  <a:lnTo>
                    <a:pt x="4930546" y="938199"/>
                  </a:lnTo>
                  <a:lnTo>
                    <a:pt x="4905337" y="884974"/>
                  </a:lnTo>
                  <a:lnTo>
                    <a:pt x="4877587" y="834656"/>
                  </a:lnTo>
                  <a:lnTo>
                    <a:pt x="4847577" y="787184"/>
                  </a:lnTo>
                  <a:lnTo>
                    <a:pt x="4815573" y="742467"/>
                  </a:lnTo>
                  <a:lnTo>
                    <a:pt x="4781842" y="700468"/>
                  </a:lnTo>
                  <a:lnTo>
                    <a:pt x="4746663" y="661085"/>
                  </a:lnTo>
                  <a:lnTo>
                    <a:pt x="4710303" y="624281"/>
                  </a:lnTo>
                  <a:lnTo>
                    <a:pt x="4673028" y="589965"/>
                  </a:lnTo>
                  <a:lnTo>
                    <a:pt x="4635119" y="558088"/>
                  </a:lnTo>
                  <a:lnTo>
                    <a:pt x="4596828" y="528574"/>
                  </a:lnTo>
                  <a:lnTo>
                    <a:pt x="4558449" y="501345"/>
                  </a:lnTo>
                  <a:lnTo>
                    <a:pt x="4520235" y="476338"/>
                  </a:lnTo>
                  <a:lnTo>
                    <a:pt x="4482465" y="453491"/>
                  </a:lnTo>
                  <a:lnTo>
                    <a:pt x="4445406" y="432739"/>
                  </a:lnTo>
                  <a:lnTo>
                    <a:pt x="4409325" y="414007"/>
                  </a:lnTo>
                  <a:lnTo>
                    <a:pt x="4374489" y="397217"/>
                  </a:lnTo>
                  <a:lnTo>
                    <a:pt x="4309669" y="369239"/>
                  </a:lnTo>
                  <a:lnTo>
                    <a:pt x="4253103" y="348259"/>
                  </a:lnTo>
                  <a:lnTo>
                    <a:pt x="4206951" y="333717"/>
                  </a:lnTo>
                  <a:lnTo>
                    <a:pt x="4161980" y="322808"/>
                  </a:lnTo>
                  <a:lnTo>
                    <a:pt x="4154551" y="321805"/>
                  </a:lnTo>
                  <a:lnTo>
                    <a:pt x="4151338" y="322008"/>
                  </a:lnTo>
                  <a:lnTo>
                    <a:pt x="4152620" y="323342"/>
                  </a:lnTo>
                  <a:lnTo>
                    <a:pt x="4158665" y="325742"/>
                  </a:lnTo>
                  <a:lnTo>
                    <a:pt x="2920403" y="0"/>
                  </a:lnTo>
                  <a:lnTo>
                    <a:pt x="1579372" y="0"/>
                  </a:lnTo>
                  <a:lnTo>
                    <a:pt x="147269" y="539483"/>
                  </a:lnTo>
                  <a:lnTo>
                    <a:pt x="323062" y="2070595"/>
                  </a:lnTo>
                  <a:lnTo>
                    <a:pt x="364439" y="2444686"/>
                  </a:lnTo>
                  <a:lnTo>
                    <a:pt x="487172" y="3224974"/>
                  </a:lnTo>
                  <a:lnTo>
                    <a:pt x="616013" y="3997033"/>
                  </a:lnTo>
                  <a:lnTo>
                    <a:pt x="675690" y="4346473"/>
                  </a:lnTo>
                  <a:lnTo>
                    <a:pt x="395668" y="5592991"/>
                  </a:lnTo>
                  <a:lnTo>
                    <a:pt x="400037" y="5597906"/>
                  </a:lnTo>
                  <a:lnTo>
                    <a:pt x="230797" y="5987554"/>
                  </a:lnTo>
                  <a:lnTo>
                    <a:pt x="112204" y="6338303"/>
                  </a:lnTo>
                  <a:lnTo>
                    <a:pt x="49237" y="6708597"/>
                  </a:lnTo>
                  <a:lnTo>
                    <a:pt x="0" y="7264832"/>
                  </a:lnTo>
                  <a:lnTo>
                    <a:pt x="2042045" y="7264832"/>
                  </a:lnTo>
                  <a:lnTo>
                    <a:pt x="1908683" y="7116458"/>
                  </a:lnTo>
                  <a:lnTo>
                    <a:pt x="2764383" y="7151624"/>
                  </a:lnTo>
                  <a:lnTo>
                    <a:pt x="3795687" y="5985408"/>
                  </a:lnTo>
                  <a:lnTo>
                    <a:pt x="2788843" y="7264832"/>
                  </a:lnTo>
                  <a:lnTo>
                    <a:pt x="4812728" y="7264832"/>
                  </a:lnTo>
                  <a:lnTo>
                    <a:pt x="4692891" y="6560134"/>
                  </a:lnTo>
                  <a:lnTo>
                    <a:pt x="4501159" y="5970282"/>
                  </a:lnTo>
                  <a:lnTo>
                    <a:pt x="4323245" y="5565140"/>
                  </a:lnTo>
                  <a:lnTo>
                    <a:pt x="4265485" y="5454154"/>
                  </a:lnTo>
                  <a:lnTo>
                    <a:pt x="4292536" y="5423560"/>
                  </a:lnTo>
                  <a:lnTo>
                    <a:pt x="3877780" y="4101325"/>
                  </a:lnTo>
                  <a:lnTo>
                    <a:pt x="4043667" y="2639352"/>
                  </a:lnTo>
                  <a:lnTo>
                    <a:pt x="4074947" y="2838742"/>
                  </a:lnTo>
                  <a:lnTo>
                    <a:pt x="4185678" y="3537928"/>
                  </a:lnTo>
                  <a:lnTo>
                    <a:pt x="4304982" y="4274274"/>
                  </a:lnTo>
                  <a:lnTo>
                    <a:pt x="4379480" y="4696828"/>
                  </a:lnTo>
                  <a:lnTo>
                    <a:pt x="4415650" y="4848453"/>
                  </a:lnTo>
                  <a:lnTo>
                    <a:pt x="4497273" y="5166487"/>
                  </a:lnTo>
                  <a:lnTo>
                    <a:pt x="4686986" y="5891695"/>
                  </a:lnTo>
                  <a:lnTo>
                    <a:pt x="5047373" y="7264832"/>
                  </a:lnTo>
                  <a:lnTo>
                    <a:pt x="5720626" y="7264832"/>
                  </a:lnTo>
                  <a:close/>
                </a:path>
              </a:pathLst>
            </a:custGeom>
            <a:solidFill>
              <a:srgbClr val="FBBF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57801" y="9256889"/>
              <a:ext cx="4147820" cy="2041525"/>
            </a:xfrm>
            <a:custGeom>
              <a:avLst/>
              <a:gdLst/>
              <a:ahLst/>
              <a:cxnLst/>
              <a:rect l="l" t="t" r="r" b="b"/>
              <a:pathLst>
                <a:path w="4147820" h="2041525">
                  <a:moveTo>
                    <a:pt x="3976936" y="0"/>
                  </a:moveTo>
                  <a:lnTo>
                    <a:pt x="3860019" y="135323"/>
                  </a:lnTo>
                  <a:lnTo>
                    <a:pt x="3513086" y="436419"/>
                  </a:lnTo>
                  <a:lnTo>
                    <a:pt x="2941867" y="745980"/>
                  </a:lnTo>
                  <a:lnTo>
                    <a:pt x="2152091" y="906694"/>
                  </a:lnTo>
                  <a:lnTo>
                    <a:pt x="1407643" y="923336"/>
                  </a:lnTo>
                  <a:lnTo>
                    <a:pt x="953126" y="860302"/>
                  </a:lnTo>
                  <a:lnTo>
                    <a:pt x="602811" y="655870"/>
                  </a:lnTo>
                  <a:lnTo>
                    <a:pt x="170968" y="248317"/>
                  </a:lnTo>
                  <a:lnTo>
                    <a:pt x="147790" y="299193"/>
                  </a:lnTo>
                  <a:lnTo>
                    <a:pt x="126053" y="349888"/>
                  </a:lnTo>
                  <a:lnTo>
                    <a:pt x="105783" y="400398"/>
                  </a:lnTo>
                  <a:lnTo>
                    <a:pt x="87012" y="450720"/>
                  </a:lnTo>
                  <a:lnTo>
                    <a:pt x="69768" y="500849"/>
                  </a:lnTo>
                  <a:lnTo>
                    <a:pt x="54080" y="550783"/>
                  </a:lnTo>
                  <a:lnTo>
                    <a:pt x="39978" y="600517"/>
                  </a:lnTo>
                  <a:lnTo>
                    <a:pt x="27489" y="650049"/>
                  </a:lnTo>
                  <a:lnTo>
                    <a:pt x="16644" y="699374"/>
                  </a:lnTo>
                  <a:lnTo>
                    <a:pt x="7471" y="748488"/>
                  </a:lnTo>
                  <a:lnTo>
                    <a:pt x="0" y="797389"/>
                  </a:lnTo>
                  <a:lnTo>
                    <a:pt x="505041" y="968905"/>
                  </a:lnTo>
                  <a:lnTo>
                    <a:pt x="851514" y="1155637"/>
                  </a:lnTo>
                  <a:lnTo>
                    <a:pt x="1199733" y="1474188"/>
                  </a:lnTo>
                  <a:lnTo>
                    <a:pt x="1710010" y="2041162"/>
                  </a:lnTo>
                  <a:lnTo>
                    <a:pt x="2535943" y="2041162"/>
                  </a:lnTo>
                  <a:lnTo>
                    <a:pt x="2810010" y="1664156"/>
                  </a:lnTo>
                  <a:lnTo>
                    <a:pt x="3069258" y="1378629"/>
                  </a:lnTo>
                  <a:lnTo>
                    <a:pt x="3464792" y="1040707"/>
                  </a:lnTo>
                  <a:lnTo>
                    <a:pt x="4147716" y="506518"/>
                  </a:lnTo>
                  <a:lnTo>
                    <a:pt x="4136625" y="466863"/>
                  </a:lnTo>
                  <a:lnTo>
                    <a:pt x="4098451" y="322994"/>
                  </a:lnTo>
                  <a:lnTo>
                    <a:pt x="4083993" y="270840"/>
                  </a:lnTo>
                  <a:lnTo>
                    <a:pt x="4068619" y="218637"/>
                  </a:lnTo>
                  <a:lnTo>
                    <a:pt x="4052297" y="167619"/>
                  </a:lnTo>
                  <a:lnTo>
                    <a:pt x="4034997" y="119014"/>
                  </a:lnTo>
                  <a:lnTo>
                    <a:pt x="4016691" y="74056"/>
                  </a:lnTo>
                  <a:lnTo>
                    <a:pt x="3997347" y="33974"/>
                  </a:lnTo>
                  <a:lnTo>
                    <a:pt x="3976936" y="0"/>
                  </a:lnTo>
                  <a:close/>
                </a:path>
              </a:pathLst>
            </a:custGeom>
            <a:solidFill>
              <a:srgbClr val="455B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04746" y="5170798"/>
              <a:ext cx="4053840" cy="4224020"/>
            </a:xfrm>
            <a:custGeom>
              <a:avLst/>
              <a:gdLst/>
              <a:ahLst/>
              <a:cxnLst/>
              <a:rect l="l" t="t" r="r" b="b"/>
              <a:pathLst>
                <a:path w="4053840" h="4224020">
                  <a:moveTo>
                    <a:pt x="285038" y="2163114"/>
                  </a:moveTo>
                  <a:lnTo>
                    <a:pt x="275882" y="2050542"/>
                  </a:lnTo>
                  <a:lnTo>
                    <a:pt x="271335" y="2003894"/>
                  </a:lnTo>
                  <a:lnTo>
                    <a:pt x="265836" y="1950313"/>
                  </a:lnTo>
                  <a:lnTo>
                    <a:pt x="259410" y="1890268"/>
                  </a:lnTo>
                  <a:lnTo>
                    <a:pt x="250215" y="1808175"/>
                  </a:lnTo>
                  <a:lnTo>
                    <a:pt x="239509" y="1717916"/>
                  </a:lnTo>
                  <a:lnTo>
                    <a:pt x="227291" y="1620354"/>
                  </a:lnTo>
                  <a:lnTo>
                    <a:pt x="213588" y="1516380"/>
                  </a:lnTo>
                  <a:lnTo>
                    <a:pt x="198412" y="1406880"/>
                  </a:lnTo>
                  <a:lnTo>
                    <a:pt x="181762" y="1292745"/>
                  </a:lnTo>
                  <a:lnTo>
                    <a:pt x="172897" y="1234224"/>
                  </a:lnTo>
                  <a:lnTo>
                    <a:pt x="163779" y="1175753"/>
                  </a:lnTo>
                  <a:lnTo>
                    <a:pt x="154584" y="1118285"/>
                  </a:lnTo>
                  <a:lnTo>
                    <a:pt x="136156" y="1006767"/>
                  </a:lnTo>
                  <a:lnTo>
                    <a:pt x="117843" y="900544"/>
                  </a:lnTo>
                  <a:lnTo>
                    <a:pt x="99910" y="800442"/>
                  </a:lnTo>
                  <a:lnTo>
                    <a:pt x="82600" y="707326"/>
                  </a:lnTo>
                  <a:lnTo>
                    <a:pt x="66179" y="622033"/>
                  </a:lnTo>
                  <a:lnTo>
                    <a:pt x="46469" y="523379"/>
                  </a:lnTo>
                  <a:lnTo>
                    <a:pt x="35623" y="470623"/>
                  </a:lnTo>
                  <a:lnTo>
                    <a:pt x="25946" y="424764"/>
                  </a:lnTo>
                  <a:lnTo>
                    <a:pt x="17551" y="386270"/>
                  </a:lnTo>
                  <a:lnTo>
                    <a:pt x="2578" y="320954"/>
                  </a:lnTo>
                  <a:lnTo>
                    <a:pt x="850" y="314629"/>
                  </a:lnTo>
                  <a:lnTo>
                    <a:pt x="431" y="314718"/>
                  </a:lnTo>
                  <a:lnTo>
                    <a:pt x="0" y="314807"/>
                  </a:lnTo>
                  <a:lnTo>
                    <a:pt x="901" y="321310"/>
                  </a:lnTo>
                  <a:lnTo>
                    <a:pt x="2997" y="333603"/>
                  </a:lnTo>
                  <a:lnTo>
                    <a:pt x="49657" y="584276"/>
                  </a:lnTo>
                  <a:lnTo>
                    <a:pt x="72453" y="709193"/>
                  </a:lnTo>
                  <a:lnTo>
                    <a:pt x="97561" y="851662"/>
                  </a:lnTo>
                  <a:lnTo>
                    <a:pt x="115163" y="954951"/>
                  </a:lnTo>
                  <a:lnTo>
                    <a:pt x="133184" y="1063917"/>
                  </a:lnTo>
                  <a:lnTo>
                    <a:pt x="151371" y="1177709"/>
                  </a:lnTo>
                  <a:lnTo>
                    <a:pt x="169354" y="1294612"/>
                  </a:lnTo>
                  <a:lnTo>
                    <a:pt x="186182" y="1408645"/>
                  </a:lnTo>
                  <a:lnTo>
                    <a:pt x="201726" y="1518005"/>
                  </a:lnTo>
                  <a:lnTo>
                    <a:pt x="215963" y="1621840"/>
                  </a:lnTo>
                  <a:lnTo>
                    <a:pt x="228866" y="1719249"/>
                  </a:lnTo>
                  <a:lnTo>
                    <a:pt x="245681" y="1851406"/>
                  </a:lnTo>
                  <a:lnTo>
                    <a:pt x="274574" y="2090293"/>
                  </a:lnTo>
                  <a:lnTo>
                    <a:pt x="283070" y="2156739"/>
                  </a:lnTo>
                  <a:lnTo>
                    <a:pt x="284162" y="2163203"/>
                  </a:lnTo>
                  <a:lnTo>
                    <a:pt x="285038" y="2163114"/>
                  </a:lnTo>
                  <a:close/>
                </a:path>
                <a:path w="4053840" h="4224020">
                  <a:moveTo>
                    <a:pt x="1186167" y="3429698"/>
                  </a:moveTo>
                  <a:lnTo>
                    <a:pt x="1185608" y="3421443"/>
                  </a:lnTo>
                  <a:lnTo>
                    <a:pt x="1183640" y="3429482"/>
                  </a:lnTo>
                  <a:lnTo>
                    <a:pt x="1180452" y="3452749"/>
                  </a:lnTo>
                  <a:lnTo>
                    <a:pt x="1171067" y="3538524"/>
                  </a:lnTo>
                  <a:lnTo>
                    <a:pt x="1165199" y="3597808"/>
                  </a:lnTo>
                  <a:lnTo>
                    <a:pt x="1158748" y="3665880"/>
                  </a:lnTo>
                  <a:lnTo>
                    <a:pt x="1151902" y="3741128"/>
                  </a:lnTo>
                  <a:lnTo>
                    <a:pt x="1144816" y="3821950"/>
                  </a:lnTo>
                  <a:lnTo>
                    <a:pt x="1137996" y="3902773"/>
                  </a:lnTo>
                  <a:lnTo>
                    <a:pt x="1131874" y="3978071"/>
                  </a:lnTo>
                  <a:lnTo>
                    <a:pt x="1126591" y="4046245"/>
                  </a:lnTo>
                  <a:lnTo>
                    <a:pt x="1122248" y="4105656"/>
                  </a:lnTo>
                  <a:lnTo>
                    <a:pt x="1118958" y="4154703"/>
                  </a:lnTo>
                  <a:lnTo>
                    <a:pt x="1116012" y="4215244"/>
                  </a:lnTo>
                  <a:lnTo>
                    <a:pt x="1116571" y="4223499"/>
                  </a:lnTo>
                  <a:lnTo>
                    <a:pt x="1125969" y="4155300"/>
                  </a:lnTo>
                  <a:lnTo>
                    <a:pt x="1131112" y="4106418"/>
                  </a:lnTo>
                  <a:lnTo>
                    <a:pt x="1136980" y="4047134"/>
                  </a:lnTo>
                  <a:lnTo>
                    <a:pt x="1143419" y="3979062"/>
                  </a:lnTo>
                  <a:lnTo>
                    <a:pt x="1150264" y="3903827"/>
                  </a:lnTo>
                  <a:lnTo>
                    <a:pt x="1157351" y="3823030"/>
                  </a:lnTo>
                  <a:lnTo>
                    <a:pt x="1164183" y="3742182"/>
                  </a:lnTo>
                  <a:lnTo>
                    <a:pt x="1170292" y="3666871"/>
                  </a:lnTo>
                  <a:lnTo>
                    <a:pt x="1175588" y="3598697"/>
                  </a:lnTo>
                  <a:lnTo>
                    <a:pt x="1179931" y="3539274"/>
                  </a:lnTo>
                  <a:lnTo>
                    <a:pt x="1183220" y="3490226"/>
                  </a:lnTo>
                  <a:lnTo>
                    <a:pt x="1186167" y="3429698"/>
                  </a:lnTo>
                  <a:close/>
                </a:path>
                <a:path w="4053840" h="4224020">
                  <a:moveTo>
                    <a:pt x="3127806" y="3905110"/>
                  </a:moveTo>
                  <a:lnTo>
                    <a:pt x="3126486" y="3864686"/>
                  </a:lnTo>
                  <a:lnTo>
                    <a:pt x="3120440" y="3792385"/>
                  </a:lnTo>
                  <a:lnTo>
                    <a:pt x="3115208" y="3747046"/>
                  </a:lnTo>
                  <a:lnTo>
                    <a:pt x="3108350" y="3697084"/>
                  </a:lnTo>
                  <a:lnTo>
                    <a:pt x="3099790" y="3643617"/>
                  </a:lnTo>
                  <a:lnTo>
                    <a:pt x="3089922" y="3590366"/>
                  </a:lnTo>
                  <a:lnTo>
                    <a:pt x="3079623" y="3540988"/>
                  </a:lnTo>
                  <a:lnTo>
                    <a:pt x="3069348" y="3496513"/>
                  </a:lnTo>
                  <a:lnTo>
                    <a:pt x="3059569" y="3457981"/>
                  </a:lnTo>
                  <a:lnTo>
                    <a:pt x="3043631" y="3402673"/>
                  </a:lnTo>
                  <a:lnTo>
                    <a:pt x="3035897" y="3382911"/>
                  </a:lnTo>
                  <a:lnTo>
                    <a:pt x="3036062" y="3388512"/>
                  </a:lnTo>
                  <a:lnTo>
                    <a:pt x="3038894" y="3403904"/>
                  </a:lnTo>
                  <a:lnTo>
                    <a:pt x="3059188" y="3498824"/>
                  </a:lnTo>
                  <a:lnTo>
                    <a:pt x="3068294" y="3543363"/>
                  </a:lnTo>
                  <a:lnTo>
                    <a:pt x="3077832" y="3592690"/>
                  </a:lnTo>
                  <a:lnTo>
                    <a:pt x="3087408" y="3645763"/>
                  </a:lnTo>
                  <a:lnTo>
                    <a:pt x="3096183" y="3698964"/>
                  </a:lnTo>
                  <a:lnTo>
                    <a:pt x="3103727" y="3748621"/>
                  </a:lnTo>
                  <a:lnTo>
                    <a:pt x="3110077" y="3793629"/>
                  </a:lnTo>
                  <a:lnTo>
                    <a:pt x="3122790" y="3889857"/>
                  </a:lnTo>
                  <a:lnTo>
                    <a:pt x="3125279" y="3905313"/>
                  </a:lnTo>
                  <a:lnTo>
                    <a:pt x="3127006" y="3910634"/>
                  </a:lnTo>
                  <a:lnTo>
                    <a:pt x="3127806" y="3905110"/>
                  </a:lnTo>
                  <a:close/>
                </a:path>
                <a:path w="4053840" h="4224020">
                  <a:moveTo>
                    <a:pt x="4053662" y="63"/>
                  </a:moveTo>
                  <a:lnTo>
                    <a:pt x="4053230" y="38"/>
                  </a:lnTo>
                  <a:lnTo>
                    <a:pt x="4052798" y="0"/>
                  </a:lnTo>
                  <a:lnTo>
                    <a:pt x="4051846" y="5626"/>
                  </a:lnTo>
                  <a:lnTo>
                    <a:pt x="4050436" y="16370"/>
                  </a:lnTo>
                  <a:lnTo>
                    <a:pt x="4025646" y="236613"/>
                  </a:lnTo>
                  <a:lnTo>
                    <a:pt x="4015841" y="321652"/>
                  </a:lnTo>
                  <a:lnTo>
                    <a:pt x="4004449" y="416433"/>
                  </a:lnTo>
                  <a:lnTo>
                    <a:pt x="3991470" y="519696"/>
                  </a:lnTo>
                  <a:lnTo>
                    <a:pt x="3976903" y="630161"/>
                  </a:lnTo>
                  <a:lnTo>
                    <a:pt x="3960799" y="746569"/>
                  </a:lnTo>
                  <a:lnTo>
                    <a:pt x="3952151" y="806602"/>
                  </a:lnTo>
                  <a:lnTo>
                    <a:pt x="3943261" y="866622"/>
                  </a:lnTo>
                  <a:lnTo>
                    <a:pt x="3934333" y="925410"/>
                  </a:lnTo>
                  <a:lnTo>
                    <a:pt x="3916540" y="1038682"/>
                  </a:lnTo>
                  <a:lnTo>
                    <a:pt x="3899128" y="1145184"/>
                  </a:lnTo>
                  <a:lnTo>
                    <a:pt x="3882453" y="1243723"/>
                  </a:lnTo>
                  <a:lnTo>
                    <a:pt x="3866845" y="1333055"/>
                  </a:lnTo>
                  <a:lnTo>
                    <a:pt x="3828491" y="1545348"/>
                  </a:lnTo>
                  <a:lnTo>
                    <a:pt x="3818623" y="1602727"/>
                  </a:lnTo>
                  <a:lnTo>
                    <a:pt x="3817924" y="1608391"/>
                  </a:lnTo>
                  <a:lnTo>
                    <a:pt x="3818763" y="1608556"/>
                  </a:lnTo>
                  <a:lnTo>
                    <a:pt x="3820312" y="1603070"/>
                  </a:lnTo>
                  <a:lnTo>
                    <a:pt x="3840530" y="1512824"/>
                  </a:lnTo>
                  <a:lnTo>
                    <a:pt x="3848849" y="1472933"/>
                  </a:lnTo>
                  <a:lnTo>
                    <a:pt x="3858133" y="1427035"/>
                  </a:lnTo>
                  <a:lnTo>
                    <a:pt x="3876192" y="1334782"/>
                  </a:lnTo>
                  <a:lnTo>
                    <a:pt x="3892842" y="1245565"/>
                  </a:lnTo>
                  <a:lnTo>
                    <a:pt x="3910380" y="1147102"/>
                  </a:lnTo>
                  <a:lnTo>
                    <a:pt x="3919359" y="1094790"/>
                  </a:lnTo>
                  <a:lnTo>
                    <a:pt x="3928427" y="1040612"/>
                  </a:lnTo>
                  <a:lnTo>
                    <a:pt x="3937533" y="984732"/>
                  </a:lnTo>
                  <a:lnTo>
                    <a:pt x="3946626" y="927315"/>
                  </a:lnTo>
                  <a:lnTo>
                    <a:pt x="3955669" y="868489"/>
                  </a:lnTo>
                  <a:lnTo>
                    <a:pt x="3964597" y="808418"/>
                  </a:lnTo>
                  <a:lnTo>
                    <a:pt x="3973207" y="748322"/>
                  </a:lnTo>
                  <a:lnTo>
                    <a:pt x="3981361" y="689394"/>
                  </a:lnTo>
                  <a:lnTo>
                    <a:pt x="3989070" y="631774"/>
                  </a:lnTo>
                  <a:lnTo>
                    <a:pt x="3996321" y="575652"/>
                  </a:lnTo>
                  <a:lnTo>
                    <a:pt x="4003129" y="521157"/>
                  </a:lnTo>
                  <a:lnTo>
                    <a:pt x="4009479" y="468452"/>
                  </a:lnTo>
                  <a:lnTo>
                    <a:pt x="4020832" y="369100"/>
                  </a:lnTo>
                  <a:lnTo>
                    <a:pt x="4030383" y="278853"/>
                  </a:lnTo>
                  <a:lnTo>
                    <a:pt x="4039463" y="185280"/>
                  </a:lnTo>
                  <a:lnTo>
                    <a:pt x="4043692" y="138645"/>
                  </a:lnTo>
                  <a:lnTo>
                    <a:pt x="4047134" y="98044"/>
                  </a:lnTo>
                  <a:lnTo>
                    <a:pt x="4053560" y="5778"/>
                  </a:lnTo>
                  <a:lnTo>
                    <a:pt x="4053662" y="63"/>
                  </a:lnTo>
                  <a:close/>
                </a:path>
              </a:pathLst>
            </a:custGeom>
            <a:solidFill>
              <a:srgbClr val="F799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46668" y="9022973"/>
              <a:ext cx="0" cy="166370"/>
            </a:xfrm>
            <a:custGeom>
              <a:avLst/>
              <a:gdLst/>
              <a:ahLst/>
              <a:cxnLst/>
              <a:rect l="l" t="t" r="r" b="b"/>
              <a:pathLst>
                <a:path h="166370">
                  <a:moveTo>
                    <a:pt x="0" y="0"/>
                  </a:moveTo>
                  <a:lnTo>
                    <a:pt x="0" y="166319"/>
                  </a:lnTo>
                </a:path>
              </a:pathLst>
            </a:custGeom>
            <a:ln w="3175">
              <a:solidFill>
                <a:srgbClr val="F799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70671" y="3699784"/>
              <a:ext cx="3177796" cy="428547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4949" y="2029571"/>
              <a:ext cx="2158803" cy="178089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72156" y="2029571"/>
              <a:ext cx="135399" cy="51107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84198" y="2029571"/>
              <a:ext cx="704466" cy="167140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96809" y="2083381"/>
              <a:ext cx="168476" cy="16199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84198" y="2029571"/>
              <a:ext cx="228873" cy="59712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84198" y="3698714"/>
              <a:ext cx="99504" cy="11175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84198" y="2840824"/>
              <a:ext cx="54260" cy="542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04"/>
            <a:ext cx="20104735" cy="11304905"/>
          </a:xfrm>
          <a:custGeom>
            <a:avLst/>
            <a:gdLst/>
            <a:ahLst/>
            <a:cxnLst/>
            <a:rect l="l" t="t" r="r" b="b"/>
            <a:pathLst>
              <a:path w="20104735" h="11304905">
                <a:moveTo>
                  <a:pt x="20104110" y="0"/>
                </a:moveTo>
                <a:lnTo>
                  <a:pt x="0" y="0"/>
                </a:lnTo>
                <a:lnTo>
                  <a:pt x="0" y="11304451"/>
                </a:lnTo>
                <a:lnTo>
                  <a:pt x="20104110" y="11304451"/>
                </a:lnTo>
                <a:lnTo>
                  <a:pt x="20104110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216" y="1830"/>
            <a:ext cx="4998085" cy="2499360"/>
          </a:xfrm>
          <a:custGeom>
            <a:avLst/>
            <a:gdLst/>
            <a:ahLst/>
            <a:cxnLst/>
            <a:rect l="l" t="t" r="r" b="b"/>
            <a:pathLst>
              <a:path w="4998085" h="2499360">
                <a:moveTo>
                  <a:pt x="4997879" y="0"/>
                </a:moveTo>
                <a:lnTo>
                  <a:pt x="0" y="0"/>
                </a:lnTo>
                <a:lnTo>
                  <a:pt x="463" y="48600"/>
                </a:lnTo>
                <a:lnTo>
                  <a:pt x="1847" y="96975"/>
                </a:lnTo>
                <a:lnTo>
                  <a:pt x="4143" y="145116"/>
                </a:lnTo>
                <a:lnTo>
                  <a:pt x="7343" y="193015"/>
                </a:lnTo>
                <a:lnTo>
                  <a:pt x="11439" y="240664"/>
                </a:lnTo>
                <a:lnTo>
                  <a:pt x="16422" y="288054"/>
                </a:lnTo>
                <a:lnTo>
                  <a:pt x="22284" y="335176"/>
                </a:lnTo>
                <a:lnTo>
                  <a:pt x="29017" y="382023"/>
                </a:lnTo>
                <a:lnTo>
                  <a:pt x="36611" y="428586"/>
                </a:lnTo>
                <a:lnTo>
                  <a:pt x="45060" y="474856"/>
                </a:lnTo>
                <a:lnTo>
                  <a:pt x="54353" y="520826"/>
                </a:lnTo>
                <a:lnTo>
                  <a:pt x="64484" y="566486"/>
                </a:lnTo>
                <a:lnTo>
                  <a:pt x="75443" y="611829"/>
                </a:lnTo>
                <a:lnTo>
                  <a:pt x="87222" y="656846"/>
                </a:lnTo>
                <a:lnTo>
                  <a:pt x="99814" y="701528"/>
                </a:lnTo>
                <a:lnTo>
                  <a:pt x="113208" y="745868"/>
                </a:lnTo>
                <a:lnTo>
                  <a:pt x="127398" y="789857"/>
                </a:lnTo>
                <a:lnTo>
                  <a:pt x="142375" y="833487"/>
                </a:lnTo>
                <a:lnTo>
                  <a:pt x="158130" y="876749"/>
                </a:lnTo>
                <a:lnTo>
                  <a:pt x="174654" y="919634"/>
                </a:lnTo>
                <a:lnTo>
                  <a:pt x="191941" y="962135"/>
                </a:lnTo>
                <a:lnTo>
                  <a:pt x="209980" y="1004243"/>
                </a:lnTo>
                <a:lnTo>
                  <a:pt x="228765" y="1045950"/>
                </a:lnTo>
                <a:lnTo>
                  <a:pt x="248285" y="1087247"/>
                </a:lnTo>
                <a:lnTo>
                  <a:pt x="268534" y="1128126"/>
                </a:lnTo>
                <a:lnTo>
                  <a:pt x="289503" y="1168578"/>
                </a:lnTo>
                <a:lnTo>
                  <a:pt x="311182" y="1208596"/>
                </a:lnTo>
                <a:lnTo>
                  <a:pt x="333565" y="1248170"/>
                </a:lnTo>
                <a:lnTo>
                  <a:pt x="356642" y="1287293"/>
                </a:lnTo>
                <a:lnTo>
                  <a:pt x="380406" y="1325956"/>
                </a:lnTo>
                <a:lnTo>
                  <a:pt x="404847" y="1364151"/>
                </a:lnTo>
                <a:lnTo>
                  <a:pt x="429958" y="1401868"/>
                </a:lnTo>
                <a:lnTo>
                  <a:pt x="455729" y="1439101"/>
                </a:lnTo>
                <a:lnTo>
                  <a:pt x="482154" y="1475840"/>
                </a:lnTo>
                <a:lnTo>
                  <a:pt x="509222" y="1512078"/>
                </a:lnTo>
                <a:lnTo>
                  <a:pt x="536927" y="1547805"/>
                </a:lnTo>
                <a:lnTo>
                  <a:pt x="565259" y="1583014"/>
                </a:lnTo>
                <a:lnTo>
                  <a:pt x="594210" y="1617695"/>
                </a:lnTo>
                <a:lnTo>
                  <a:pt x="623772" y="1651841"/>
                </a:lnTo>
                <a:lnTo>
                  <a:pt x="653936" y="1685444"/>
                </a:lnTo>
                <a:lnTo>
                  <a:pt x="684695" y="1718494"/>
                </a:lnTo>
                <a:lnTo>
                  <a:pt x="716039" y="1750984"/>
                </a:lnTo>
                <a:lnTo>
                  <a:pt x="747960" y="1782905"/>
                </a:lnTo>
                <a:lnTo>
                  <a:pt x="780450" y="1814249"/>
                </a:lnTo>
                <a:lnTo>
                  <a:pt x="813500" y="1845007"/>
                </a:lnTo>
                <a:lnTo>
                  <a:pt x="847103" y="1875171"/>
                </a:lnTo>
                <a:lnTo>
                  <a:pt x="881249" y="1904733"/>
                </a:lnTo>
                <a:lnTo>
                  <a:pt x="915931" y="1933684"/>
                </a:lnTo>
                <a:lnTo>
                  <a:pt x="951140" y="1962016"/>
                </a:lnTo>
                <a:lnTo>
                  <a:pt x="986867" y="1989720"/>
                </a:lnTo>
                <a:lnTo>
                  <a:pt x="1023105" y="2016789"/>
                </a:lnTo>
                <a:lnTo>
                  <a:pt x="1059844" y="2043213"/>
                </a:lnTo>
                <a:lnTo>
                  <a:pt x="1097077" y="2068984"/>
                </a:lnTo>
                <a:lnTo>
                  <a:pt x="1134795" y="2094095"/>
                </a:lnTo>
                <a:lnTo>
                  <a:pt x="1172990" y="2118536"/>
                </a:lnTo>
                <a:lnTo>
                  <a:pt x="1211653" y="2142299"/>
                </a:lnTo>
                <a:lnTo>
                  <a:pt x="1250776" y="2165376"/>
                </a:lnTo>
                <a:lnTo>
                  <a:pt x="1290351" y="2187759"/>
                </a:lnTo>
                <a:lnTo>
                  <a:pt x="1330369" y="2209438"/>
                </a:lnTo>
                <a:lnTo>
                  <a:pt x="1370821" y="2230407"/>
                </a:lnTo>
                <a:lnTo>
                  <a:pt x="1411700" y="2250655"/>
                </a:lnTo>
                <a:lnTo>
                  <a:pt x="1452997" y="2270176"/>
                </a:lnTo>
                <a:lnTo>
                  <a:pt x="1494704" y="2288960"/>
                </a:lnTo>
                <a:lnTo>
                  <a:pt x="1536812" y="2307000"/>
                </a:lnTo>
                <a:lnTo>
                  <a:pt x="1579313" y="2324286"/>
                </a:lnTo>
                <a:lnTo>
                  <a:pt x="1622199" y="2340810"/>
                </a:lnTo>
                <a:lnTo>
                  <a:pt x="1665461" y="2356565"/>
                </a:lnTo>
                <a:lnTo>
                  <a:pt x="1709091" y="2371541"/>
                </a:lnTo>
                <a:lnTo>
                  <a:pt x="1753080" y="2385731"/>
                </a:lnTo>
                <a:lnTo>
                  <a:pt x="1797420" y="2399126"/>
                </a:lnTo>
                <a:lnTo>
                  <a:pt x="1842102" y="2411717"/>
                </a:lnTo>
                <a:lnTo>
                  <a:pt x="1887120" y="2423496"/>
                </a:lnTo>
                <a:lnTo>
                  <a:pt x="1932463" y="2434455"/>
                </a:lnTo>
                <a:lnTo>
                  <a:pt x="1978123" y="2444586"/>
                </a:lnTo>
                <a:lnTo>
                  <a:pt x="2024093" y="2453879"/>
                </a:lnTo>
                <a:lnTo>
                  <a:pt x="2070363" y="2462328"/>
                </a:lnTo>
                <a:lnTo>
                  <a:pt x="2116926" y="2469922"/>
                </a:lnTo>
                <a:lnTo>
                  <a:pt x="2163773" y="2476655"/>
                </a:lnTo>
                <a:lnTo>
                  <a:pt x="2210895" y="2482517"/>
                </a:lnTo>
                <a:lnTo>
                  <a:pt x="2258285" y="2487500"/>
                </a:lnTo>
                <a:lnTo>
                  <a:pt x="2305934" y="2491596"/>
                </a:lnTo>
                <a:lnTo>
                  <a:pt x="2353833" y="2494796"/>
                </a:lnTo>
                <a:lnTo>
                  <a:pt x="2401974" y="2497092"/>
                </a:lnTo>
                <a:lnTo>
                  <a:pt x="2450349" y="2498476"/>
                </a:lnTo>
                <a:lnTo>
                  <a:pt x="2498950" y="2498939"/>
                </a:lnTo>
                <a:lnTo>
                  <a:pt x="2547550" y="2498476"/>
                </a:lnTo>
                <a:lnTo>
                  <a:pt x="2595924" y="2497092"/>
                </a:lnTo>
                <a:lnTo>
                  <a:pt x="2644065" y="2494796"/>
                </a:lnTo>
                <a:lnTo>
                  <a:pt x="2691964" y="2491596"/>
                </a:lnTo>
                <a:lnTo>
                  <a:pt x="2739612" y="2487500"/>
                </a:lnTo>
                <a:lnTo>
                  <a:pt x="2787002" y="2482517"/>
                </a:lnTo>
                <a:lnTo>
                  <a:pt x="2834124" y="2476655"/>
                </a:lnTo>
                <a:lnTo>
                  <a:pt x="2880970" y="2469922"/>
                </a:lnTo>
                <a:lnTo>
                  <a:pt x="2927533" y="2462328"/>
                </a:lnTo>
                <a:lnTo>
                  <a:pt x="2973803" y="2453879"/>
                </a:lnTo>
                <a:lnTo>
                  <a:pt x="3019772" y="2444586"/>
                </a:lnTo>
                <a:lnTo>
                  <a:pt x="3065432" y="2434455"/>
                </a:lnTo>
                <a:lnTo>
                  <a:pt x="3110775" y="2423496"/>
                </a:lnTo>
                <a:lnTo>
                  <a:pt x="3155792" y="2411717"/>
                </a:lnTo>
                <a:lnTo>
                  <a:pt x="3200474" y="2399126"/>
                </a:lnTo>
                <a:lnTo>
                  <a:pt x="3244814" y="2385731"/>
                </a:lnTo>
                <a:lnTo>
                  <a:pt x="3288802" y="2371541"/>
                </a:lnTo>
                <a:lnTo>
                  <a:pt x="3332432" y="2356565"/>
                </a:lnTo>
                <a:lnTo>
                  <a:pt x="3375693" y="2340810"/>
                </a:lnTo>
                <a:lnTo>
                  <a:pt x="3418578" y="2324286"/>
                </a:lnTo>
                <a:lnTo>
                  <a:pt x="3461079" y="2307000"/>
                </a:lnTo>
                <a:lnTo>
                  <a:pt x="3503187" y="2288960"/>
                </a:lnTo>
                <a:lnTo>
                  <a:pt x="3544893" y="2270176"/>
                </a:lnTo>
                <a:lnTo>
                  <a:pt x="3586190" y="2250655"/>
                </a:lnTo>
                <a:lnTo>
                  <a:pt x="3627069" y="2230407"/>
                </a:lnTo>
                <a:lnTo>
                  <a:pt x="3667521" y="2209438"/>
                </a:lnTo>
                <a:lnTo>
                  <a:pt x="3707539" y="2187759"/>
                </a:lnTo>
                <a:lnTo>
                  <a:pt x="3747113" y="2165376"/>
                </a:lnTo>
                <a:lnTo>
                  <a:pt x="3786236" y="2142299"/>
                </a:lnTo>
                <a:lnTo>
                  <a:pt x="3824899" y="2118536"/>
                </a:lnTo>
                <a:lnTo>
                  <a:pt x="3863093" y="2094095"/>
                </a:lnTo>
                <a:lnTo>
                  <a:pt x="3900811" y="2068984"/>
                </a:lnTo>
                <a:lnTo>
                  <a:pt x="3938043" y="2043213"/>
                </a:lnTo>
                <a:lnTo>
                  <a:pt x="3974782" y="2016789"/>
                </a:lnTo>
                <a:lnTo>
                  <a:pt x="4011020" y="1989720"/>
                </a:lnTo>
                <a:lnTo>
                  <a:pt x="4046747" y="1962016"/>
                </a:lnTo>
                <a:lnTo>
                  <a:pt x="4081955" y="1933684"/>
                </a:lnTo>
                <a:lnTo>
                  <a:pt x="4116637" y="1904733"/>
                </a:lnTo>
                <a:lnTo>
                  <a:pt x="4150783" y="1875171"/>
                </a:lnTo>
                <a:lnTo>
                  <a:pt x="4184385" y="1845007"/>
                </a:lnTo>
                <a:lnTo>
                  <a:pt x="4217435" y="1814249"/>
                </a:lnTo>
                <a:lnTo>
                  <a:pt x="4249925" y="1782905"/>
                </a:lnTo>
                <a:lnTo>
                  <a:pt x="4281846" y="1750984"/>
                </a:lnTo>
                <a:lnTo>
                  <a:pt x="4313190" y="1718494"/>
                </a:lnTo>
                <a:lnTo>
                  <a:pt x="4343948" y="1685444"/>
                </a:lnTo>
                <a:lnTo>
                  <a:pt x="4374112" y="1651841"/>
                </a:lnTo>
                <a:lnTo>
                  <a:pt x="4403674" y="1617695"/>
                </a:lnTo>
                <a:lnTo>
                  <a:pt x="4432624" y="1583014"/>
                </a:lnTo>
                <a:lnTo>
                  <a:pt x="4460956" y="1547805"/>
                </a:lnTo>
                <a:lnTo>
                  <a:pt x="4488660" y="1512078"/>
                </a:lnTo>
                <a:lnTo>
                  <a:pt x="4515729" y="1475840"/>
                </a:lnTo>
                <a:lnTo>
                  <a:pt x="4542153" y="1439101"/>
                </a:lnTo>
                <a:lnTo>
                  <a:pt x="4567924" y="1401868"/>
                </a:lnTo>
                <a:lnTo>
                  <a:pt x="4593035" y="1364151"/>
                </a:lnTo>
                <a:lnTo>
                  <a:pt x="4617476" y="1325956"/>
                </a:lnTo>
                <a:lnTo>
                  <a:pt x="4641239" y="1287293"/>
                </a:lnTo>
                <a:lnTo>
                  <a:pt x="4664316" y="1248170"/>
                </a:lnTo>
                <a:lnTo>
                  <a:pt x="4686699" y="1208596"/>
                </a:lnTo>
                <a:lnTo>
                  <a:pt x="4708378" y="1168578"/>
                </a:lnTo>
                <a:lnTo>
                  <a:pt x="4729347" y="1128126"/>
                </a:lnTo>
                <a:lnTo>
                  <a:pt x="4749595" y="1087247"/>
                </a:lnTo>
                <a:lnTo>
                  <a:pt x="4769116" y="1045950"/>
                </a:lnTo>
                <a:lnTo>
                  <a:pt x="4787900" y="1004243"/>
                </a:lnTo>
                <a:lnTo>
                  <a:pt x="4805939" y="962135"/>
                </a:lnTo>
                <a:lnTo>
                  <a:pt x="4823225" y="919634"/>
                </a:lnTo>
                <a:lnTo>
                  <a:pt x="4839750" y="876749"/>
                </a:lnTo>
                <a:lnTo>
                  <a:pt x="4855505" y="833487"/>
                </a:lnTo>
                <a:lnTo>
                  <a:pt x="4870481" y="789857"/>
                </a:lnTo>
                <a:lnTo>
                  <a:pt x="4884671" y="745868"/>
                </a:lnTo>
                <a:lnTo>
                  <a:pt x="4898065" y="701528"/>
                </a:lnTo>
                <a:lnTo>
                  <a:pt x="4910657" y="656846"/>
                </a:lnTo>
                <a:lnTo>
                  <a:pt x="4922436" y="611829"/>
                </a:lnTo>
                <a:lnTo>
                  <a:pt x="4933395" y="566486"/>
                </a:lnTo>
                <a:lnTo>
                  <a:pt x="4943526" y="520826"/>
                </a:lnTo>
                <a:lnTo>
                  <a:pt x="4952819" y="474856"/>
                </a:lnTo>
                <a:lnTo>
                  <a:pt x="4961267" y="428586"/>
                </a:lnTo>
                <a:lnTo>
                  <a:pt x="4968862" y="382023"/>
                </a:lnTo>
                <a:lnTo>
                  <a:pt x="4975594" y="335176"/>
                </a:lnTo>
                <a:lnTo>
                  <a:pt x="4981456" y="288054"/>
                </a:lnTo>
                <a:lnTo>
                  <a:pt x="4986439" y="240664"/>
                </a:lnTo>
                <a:lnTo>
                  <a:pt x="4990535" y="193015"/>
                </a:lnTo>
                <a:lnTo>
                  <a:pt x="4993735" y="145116"/>
                </a:lnTo>
                <a:lnTo>
                  <a:pt x="4996032" y="96975"/>
                </a:lnTo>
                <a:lnTo>
                  <a:pt x="4997416" y="48600"/>
                </a:lnTo>
                <a:lnTo>
                  <a:pt x="4997879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86022" y="68671"/>
            <a:ext cx="9770745" cy="1311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400" b="0" spc="135" dirty="0">
                <a:latin typeface="Verdana"/>
                <a:cs typeface="Verdana"/>
              </a:rPr>
              <a:t>Гигиена</a:t>
            </a:r>
            <a:r>
              <a:rPr sz="8400" b="0" spc="-730" dirty="0">
                <a:latin typeface="Verdana"/>
                <a:cs typeface="Verdana"/>
              </a:rPr>
              <a:t> </a:t>
            </a:r>
            <a:r>
              <a:rPr sz="8400" b="0" spc="130" dirty="0">
                <a:latin typeface="Verdana"/>
                <a:cs typeface="Verdana"/>
              </a:rPr>
              <a:t>дыхания</a:t>
            </a:r>
            <a:endParaRPr sz="84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88242" y="4778468"/>
            <a:ext cx="91442" cy="9147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98572" y="5382914"/>
            <a:ext cx="83285" cy="8331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5242526" y="5481415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89">
                <a:moveTo>
                  <a:pt x="29548" y="0"/>
                </a:moveTo>
                <a:lnTo>
                  <a:pt x="18049" y="2319"/>
                </a:lnTo>
                <a:lnTo>
                  <a:pt x="8656" y="8645"/>
                </a:lnTo>
                <a:lnTo>
                  <a:pt x="2322" y="18027"/>
                </a:lnTo>
                <a:lnTo>
                  <a:pt x="0" y="29517"/>
                </a:lnTo>
                <a:lnTo>
                  <a:pt x="2322" y="41022"/>
                </a:lnTo>
                <a:lnTo>
                  <a:pt x="8656" y="50418"/>
                </a:lnTo>
                <a:lnTo>
                  <a:pt x="18049" y="56753"/>
                </a:lnTo>
                <a:lnTo>
                  <a:pt x="29548" y="59076"/>
                </a:lnTo>
                <a:lnTo>
                  <a:pt x="41044" y="56753"/>
                </a:lnTo>
                <a:lnTo>
                  <a:pt x="50430" y="50418"/>
                </a:lnTo>
                <a:lnTo>
                  <a:pt x="56757" y="41022"/>
                </a:lnTo>
                <a:lnTo>
                  <a:pt x="59076" y="29517"/>
                </a:lnTo>
                <a:lnTo>
                  <a:pt x="56757" y="18027"/>
                </a:lnTo>
                <a:lnTo>
                  <a:pt x="50430" y="8645"/>
                </a:lnTo>
                <a:lnTo>
                  <a:pt x="41044" y="2319"/>
                </a:lnTo>
                <a:lnTo>
                  <a:pt x="29548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081853" y="4900918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25412" y="0"/>
                </a:moveTo>
                <a:lnTo>
                  <a:pt x="15527" y="1997"/>
                </a:lnTo>
                <a:lnTo>
                  <a:pt x="7448" y="7443"/>
                </a:lnTo>
                <a:lnTo>
                  <a:pt x="1999" y="15518"/>
                </a:lnTo>
                <a:lnTo>
                  <a:pt x="0" y="25402"/>
                </a:lnTo>
                <a:lnTo>
                  <a:pt x="1999" y="35296"/>
                </a:lnTo>
                <a:lnTo>
                  <a:pt x="7448" y="43374"/>
                </a:lnTo>
                <a:lnTo>
                  <a:pt x="15527" y="48819"/>
                </a:lnTo>
                <a:lnTo>
                  <a:pt x="25412" y="50815"/>
                </a:lnTo>
                <a:lnTo>
                  <a:pt x="35307" y="48819"/>
                </a:lnTo>
                <a:lnTo>
                  <a:pt x="43384" y="43374"/>
                </a:lnTo>
                <a:lnTo>
                  <a:pt x="48829" y="35296"/>
                </a:lnTo>
                <a:lnTo>
                  <a:pt x="50825" y="25402"/>
                </a:lnTo>
                <a:lnTo>
                  <a:pt x="48829" y="15518"/>
                </a:lnTo>
                <a:lnTo>
                  <a:pt x="43384" y="7443"/>
                </a:lnTo>
                <a:lnTo>
                  <a:pt x="35307" y="1997"/>
                </a:lnTo>
                <a:lnTo>
                  <a:pt x="2541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129442" y="5145854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89">
                <a:moveTo>
                  <a:pt x="29548" y="0"/>
                </a:moveTo>
                <a:lnTo>
                  <a:pt x="18053" y="2319"/>
                </a:lnTo>
                <a:lnTo>
                  <a:pt x="8660" y="8647"/>
                </a:lnTo>
                <a:lnTo>
                  <a:pt x="2324" y="18036"/>
                </a:lnTo>
                <a:lnTo>
                  <a:pt x="0" y="29538"/>
                </a:lnTo>
                <a:lnTo>
                  <a:pt x="2324" y="41031"/>
                </a:lnTo>
                <a:lnTo>
                  <a:pt x="8660" y="50421"/>
                </a:lnTo>
                <a:lnTo>
                  <a:pt x="18053" y="56753"/>
                </a:lnTo>
                <a:lnTo>
                  <a:pt x="29548" y="59076"/>
                </a:lnTo>
                <a:lnTo>
                  <a:pt x="41046" y="56753"/>
                </a:lnTo>
                <a:lnTo>
                  <a:pt x="50435" y="50421"/>
                </a:lnTo>
                <a:lnTo>
                  <a:pt x="56765" y="41031"/>
                </a:lnTo>
                <a:lnTo>
                  <a:pt x="59087" y="29538"/>
                </a:lnTo>
                <a:lnTo>
                  <a:pt x="56765" y="18036"/>
                </a:lnTo>
                <a:lnTo>
                  <a:pt x="50435" y="8647"/>
                </a:lnTo>
                <a:lnTo>
                  <a:pt x="41046" y="2319"/>
                </a:lnTo>
                <a:lnTo>
                  <a:pt x="29548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145968" y="601206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423" y="0"/>
                </a:moveTo>
                <a:lnTo>
                  <a:pt x="13088" y="1683"/>
                </a:lnTo>
                <a:lnTo>
                  <a:pt x="6278" y="6274"/>
                </a:lnTo>
                <a:lnTo>
                  <a:pt x="1684" y="13084"/>
                </a:lnTo>
                <a:lnTo>
                  <a:pt x="0" y="21423"/>
                </a:lnTo>
                <a:lnTo>
                  <a:pt x="1684" y="29764"/>
                </a:lnTo>
                <a:lnTo>
                  <a:pt x="6278" y="36577"/>
                </a:lnTo>
                <a:lnTo>
                  <a:pt x="13088" y="41172"/>
                </a:lnTo>
                <a:lnTo>
                  <a:pt x="21423" y="42857"/>
                </a:lnTo>
                <a:lnTo>
                  <a:pt x="29774" y="41172"/>
                </a:lnTo>
                <a:lnTo>
                  <a:pt x="36590" y="36577"/>
                </a:lnTo>
                <a:lnTo>
                  <a:pt x="41183" y="29764"/>
                </a:lnTo>
                <a:lnTo>
                  <a:pt x="42867" y="21423"/>
                </a:lnTo>
                <a:lnTo>
                  <a:pt x="41183" y="13084"/>
                </a:lnTo>
                <a:lnTo>
                  <a:pt x="36590" y="6274"/>
                </a:lnTo>
                <a:lnTo>
                  <a:pt x="29774" y="1683"/>
                </a:lnTo>
                <a:lnTo>
                  <a:pt x="2142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88835" y="5842396"/>
            <a:ext cx="66354" cy="66364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5029397" y="5590878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428" y="0"/>
                </a:moveTo>
                <a:lnTo>
                  <a:pt x="11251" y="1448"/>
                </a:lnTo>
                <a:lnTo>
                  <a:pt x="5393" y="5397"/>
                </a:lnTo>
                <a:lnTo>
                  <a:pt x="1446" y="11255"/>
                </a:lnTo>
                <a:lnTo>
                  <a:pt x="0" y="18428"/>
                </a:lnTo>
                <a:lnTo>
                  <a:pt x="1446" y="25601"/>
                </a:lnTo>
                <a:lnTo>
                  <a:pt x="5393" y="31459"/>
                </a:lnTo>
                <a:lnTo>
                  <a:pt x="11251" y="35409"/>
                </a:lnTo>
                <a:lnTo>
                  <a:pt x="18428" y="36857"/>
                </a:lnTo>
                <a:lnTo>
                  <a:pt x="25606" y="35409"/>
                </a:lnTo>
                <a:lnTo>
                  <a:pt x="31463" y="31459"/>
                </a:lnTo>
                <a:lnTo>
                  <a:pt x="35410" y="25601"/>
                </a:lnTo>
                <a:lnTo>
                  <a:pt x="36857" y="18428"/>
                </a:lnTo>
                <a:lnTo>
                  <a:pt x="35410" y="11255"/>
                </a:lnTo>
                <a:lnTo>
                  <a:pt x="31463" y="5397"/>
                </a:lnTo>
                <a:lnTo>
                  <a:pt x="25606" y="1448"/>
                </a:lnTo>
                <a:lnTo>
                  <a:pt x="18428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063909" y="576858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433" y="0"/>
                </a:moveTo>
                <a:lnTo>
                  <a:pt x="13097" y="1684"/>
                </a:lnTo>
                <a:lnTo>
                  <a:pt x="6283" y="6278"/>
                </a:lnTo>
                <a:lnTo>
                  <a:pt x="1686" y="13088"/>
                </a:lnTo>
                <a:lnTo>
                  <a:pt x="0" y="21423"/>
                </a:lnTo>
                <a:lnTo>
                  <a:pt x="1686" y="29774"/>
                </a:lnTo>
                <a:lnTo>
                  <a:pt x="6283" y="36590"/>
                </a:lnTo>
                <a:lnTo>
                  <a:pt x="13097" y="41183"/>
                </a:lnTo>
                <a:lnTo>
                  <a:pt x="21433" y="42867"/>
                </a:lnTo>
                <a:lnTo>
                  <a:pt x="29783" y="41183"/>
                </a:lnTo>
                <a:lnTo>
                  <a:pt x="36595" y="36590"/>
                </a:lnTo>
                <a:lnTo>
                  <a:pt x="41185" y="29774"/>
                </a:lnTo>
                <a:lnTo>
                  <a:pt x="42867" y="21423"/>
                </a:lnTo>
                <a:lnTo>
                  <a:pt x="41185" y="13088"/>
                </a:lnTo>
                <a:lnTo>
                  <a:pt x="36595" y="6278"/>
                </a:lnTo>
                <a:lnTo>
                  <a:pt x="29783" y="1684"/>
                </a:lnTo>
                <a:lnTo>
                  <a:pt x="2143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147096" y="4757185"/>
            <a:ext cx="66364" cy="6636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4859520" y="480320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27224" y="0"/>
                </a:moveTo>
                <a:lnTo>
                  <a:pt x="7853" y="0"/>
                </a:lnTo>
                <a:lnTo>
                  <a:pt x="0" y="7853"/>
                </a:lnTo>
                <a:lnTo>
                  <a:pt x="0" y="27224"/>
                </a:lnTo>
                <a:lnTo>
                  <a:pt x="7853" y="35066"/>
                </a:lnTo>
                <a:lnTo>
                  <a:pt x="27224" y="35066"/>
                </a:lnTo>
                <a:lnTo>
                  <a:pt x="35119" y="27224"/>
                </a:lnTo>
                <a:lnTo>
                  <a:pt x="35119" y="17549"/>
                </a:lnTo>
                <a:lnTo>
                  <a:pt x="35119" y="7853"/>
                </a:lnTo>
                <a:lnTo>
                  <a:pt x="2722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017309" y="506259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397" y="0"/>
                </a:moveTo>
                <a:lnTo>
                  <a:pt x="12461" y="1599"/>
                </a:lnTo>
                <a:lnTo>
                  <a:pt x="5977" y="5964"/>
                </a:lnTo>
                <a:lnTo>
                  <a:pt x="1604" y="12443"/>
                </a:lnTo>
                <a:lnTo>
                  <a:pt x="0" y="20386"/>
                </a:lnTo>
                <a:lnTo>
                  <a:pt x="1604" y="28328"/>
                </a:lnTo>
                <a:lnTo>
                  <a:pt x="5977" y="34815"/>
                </a:lnTo>
                <a:lnTo>
                  <a:pt x="12461" y="39190"/>
                </a:lnTo>
                <a:lnTo>
                  <a:pt x="20397" y="40794"/>
                </a:lnTo>
                <a:lnTo>
                  <a:pt x="28328" y="39190"/>
                </a:lnTo>
                <a:lnTo>
                  <a:pt x="34813" y="34815"/>
                </a:lnTo>
                <a:lnTo>
                  <a:pt x="39188" y="28328"/>
                </a:lnTo>
                <a:lnTo>
                  <a:pt x="40794" y="20386"/>
                </a:lnTo>
                <a:lnTo>
                  <a:pt x="39188" y="12443"/>
                </a:lnTo>
                <a:lnTo>
                  <a:pt x="34813" y="5964"/>
                </a:lnTo>
                <a:lnTo>
                  <a:pt x="28328" y="1599"/>
                </a:lnTo>
                <a:lnTo>
                  <a:pt x="2039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672537" y="726727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397" y="0"/>
                </a:moveTo>
                <a:lnTo>
                  <a:pt x="12461" y="1604"/>
                </a:lnTo>
                <a:lnTo>
                  <a:pt x="5977" y="5976"/>
                </a:lnTo>
                <a:lnTo>
                  <a:pt x="1604" y="12457"/>
                </a:lnTo>
                <a:lnTo>
                  <a:pt x="0" y="20386"/>
                </a:lnTo>
                <a:lnTo>
                  <a:pt x="1604" y="28333"/>
                </a:lnTo>
                <a:lnTo>
                  <a:pt x="5977" y="34819"/>
                </a:lnTo>
                <a:lnTo>
                  <a:pt x="12461" y="39191"/>
                </a:lnTo>
                <a:lnTo>
                  <a:pt x="20397" y="40794"/>
                </a:lnTo>
                <a:lnTo>
                  <a:pt x="28335" y="39191"/>
                </a:lnTo>
                <a:lnTo>
                  <a:pt x="34815" y="34819"/>
                </a:lnTo>
                <a:lnTo>
                  <a:pt x="39183" y="28333"/>
                </a:lnTo>
                <a:lnTo>
                  <a:pt x="40784" y="20386"/>
                </a:lnTo>
                <a:lnTo>
                  <a:pt x="39183" y="12457"/>
                </a:lnTo>
                <a:lnTo>
                  <a:pt x="34815" y="5976"/>
                </a:lnTo>
                <a:lnTo>
                  <a:pt x="28335" y="1604"/>
                </a:lnTo>
                <a:lnTo>
                  <a:pt x="2039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52955" y="727013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266" y="0"/>
                </a:moveTo>
                <a:lnTo>
                  <a:pt x="7895" y="0"/>
                </a:lnTo>
                <a:lnTo>
                  <a:pt x="0" y="7832"/>
                </a:lnTo>
                <a:lnTo>
                  <a:pt x="0" y="27224"/>
                </a:lnTo>
                <a:lnTo>
                  <a:pt x="7895" y="35087"/>
                </a:lnTo>
                <a:lnTo>
                  <a:pt x="27266" y="35087"/>
                </a:lnTo>
                <a:lnTo>
                  <a:pt x="35098" y="27224"/>
                </a:lnTo>
                <a:lnTo>
                  <a:pt x="35098" y="17528"/>
                </a:lnTo>
                <a:lnTo>
                  <a:pt x="35098" y="7832"/>
                </a:lnTo>
                <a:lnTo>
                  <a:pt x="27266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262471" y="7448537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4">
                <a:moveTo>
                  <a:pt x="28784" y="0"/>
                </a:moveTo>
                <a:lnTo>
                  <a:pt x="17572" y="2263"/>
                </a:lnTo>
                <a:lnTo>
                  <a:pt x="8423" y="8431"/>
                </a:lnTo>
                <a:lnTo>
                  <a:pt x="2259" y="17572"/>
                </a:lnTo>
                <a:lnTo>
                  <a:pt x="0" y="28753"/>
                </a:lnTo>
                <a:lnTo>
                  <a:pt x="2259" y="39959"/>
                </a:lnTo>
                <a:lnTo>
                  <a:pt x="8423" y="49104"/>
                </a:lnTo>
                <a:lnTo>
                  <a:pt x="17572" y="55267"/>
                </a:lnTo>
                <a:lnTo>
                  <a:pt x="28784" y="57527"/>
                </a:lnTo>
                <a:lnTo>
                  <a:pt x="39972" y="55267"/>
                </a:lnTo>
                <a:lnTo>
                  <a:pt x="49108" y="49104"/>
                </a:lnTo>
                <a:lnTo>
                  <a:pt x="55268" y="39959"/>
                </a:lnTo>
                <a:lnTo>
                  <a:pt x="57527" y="28753"/>
                </a:lnTo>
                <a:lnTo>
                  <a:pt x="55268" y="17572"/>
                </a:lnTo>
                <a:lnTo>
                  <a:pt x="49108" y="8431"/>
                </a:lnTo>
                <a:lnTo>
                  <a:pt x="39972" y="2263"/>
                </a:lnTo>
                <a:lnTo>
                  <a:pt x="2878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257331" y="728769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234" y="0"/>
                </a:moveTo>
                <a:lnTo>
                  <a:pt x="7853" y="0"/>
                </a:lnTo>
                <a:lnTo>
                  <a:pt x="0" y="7853"/>
                </a:lnTo>
                <a:lnTo>
                  <a:pt x="0" y="27224"/>
                </a:lnTo>
                <a:lnTo>
                  <a:pt x="7853" y="35066"/>
                </a:lnTo>
                <a:lnTo>
                  <a:pt x="27234" y="35066"/>
                </a:lnTo>
                <a:lnTo>
                  <a:pt x="35119" y="27224"/>
                </a:lnTo>
                <a:lnTo>
                  <a:pt x="35119" y="17549"/>
                </a:lnTo>
                <a:lnTo>
                  <a:pt x="35119" y="7853"/>
                </a:lnTo>
                <a:lnTo>
                  <a:pt x="272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415131" y="7547077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397" y="0"/>
                </a:moveTo>
                <a:lnTo>
                  <a:pt x="12457" y="1599"/>
                </a:lnTo>
                <a:lnTo>
                  <a:pt x="5973" y="5964"/>
                </a:lnTo>
                <a:lnTo>
                  <a:pt x="1602" y="12443"/>
                </a:lnTo>
                <a:lnTo>
                  <a:pt x="0" y="20386"/>
                </a:lnTo>
                <a:lnTo>
                  <a:pt x="1602" y="28328"/>
                </a:lnTo>
                <a:lnTo>
                  <a:pt x="5973" y="34815"/>
                </a:lnTo>
                <a:lnTo>
                  <a:pt x="12457" y="39190"/>
                </a:lnTo>
                <a:lnTo>
                  <a:pt x="20397" y="40794"/>
                </a:lnTo>
                <a:lnTo>
                  <a:pt x="28322" y="39190"/>
                </a:lnTo>
                <a:lnTo>
                  <a:pt x="34803" y="34815"/>
                </a:lnTo>
                <a:lnTo>
                  <a:pt x="39178" y="28328"/>
                </a:lnTo>
                <a:lnTo>
                  <a:pt x="40784" y="20386"/>
                </a:lnTo>
                <a:lnTo>
                  <a:pt x="39178" y="12443"/>
                </a:lnTo>
                <a:lnTo>
                  <a:pt x="34803" y="5964"/>
                </a:lnTo>
                <a:lnTo>
                  <a:pt x="28322" y="1599"/>
                </a:lnTo>
                <a:lnTo>
                  <a:pt x="2039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826053" y="7627039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376" y="0"/>
                </a:moveTo>
                <a:lnTo>
                  <a:pt x="12448" y="1601"/>
                </a:lnTo>
                <a:lnTo>
                  <a:pt x="5971" y="5969"/>
                </a:lnTo>
                <a:lnTo>
                  <a:pt x="1602" y="12452"/>
                </a:lnTo>
                <a:lnTo>
                  <a:pt x="0" y="20397"/>
                </a:lnTo>
                <a:lnTo>
                  <a:pt x="1602" y="28339"/>
                </a:lnTo>
                <a:lnTo>
                  <a:pt x="5971" y="34826"/>
                </a:lnTo>
                <a:lnTo>
                  <a:pt x="12448" y="39200"/>
                </a:lnTo>
                <a:lnTo>
                  <a:pt x="20376" y="40805"/>
                </a:lnTo>
                <a:lnTo>
                  <a:pt x="28319" y="39200"/>
                </a:lnTo>
                <a:lnTo>
                  <a:pt x="34798" y="34826"/>
                </a:lnTo>
                <a:lnTo>
                  <a:pt x="39163" y="28339"/>
                </a:lnTo>
                <a:lnTo>
                  <a:pt x="40763" y="20397"/>
                </a:lnTo>
                <a:lnTo>
                  <a:pt x="39163" y="12452"/>
                </a:lnTo>
                <a:lnTo>
                  <a:pt x="34798" y="5969"/>
                </a:lnTo>
                <a:lnTo>
                  <a:pt x="28319" y="1601"/>
                </a:lnTo>
                <a:lnTo>
                  <a:pt x="20376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814863" y="7230045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559" y="0"/>
                </a:moveTo>
                <a:lnTo>
                  <a:pt x="19277" y="2479"/>
                </a:lnTo>
                <a:lnTo>
                  <a:pt x="9245" y="9243"/>
                </a:lnTo>
                <a:lnTo>
                  <a:pt x="2480" y="19277"/>
                </a:lnTo>
                <a:lnTo>
                  <a:pt x="0" y="31569"/>
                </a:lnTo>
                <a:lnTo>
                  <a:pt x="2480" y="43861"/>
                </a:lnTo>
                <a:lnTo>
                  <a:pt x="9245" y="53896"/>
                </a:lnTo>
                <a:lnTo>
                  <a:pt x="19277" y="60659"/>
                </a:lnTo>
                <a:lnTo>
                  <a:pt x="31559" y="63139"/>
                </a:lnTo>
                <a:lnTo>
                  <a:pt x="43856" y="60659"/>
                </a:lnTo>
                <a:lnTo>
                  <a:pt x="53901" y="53896"/>
                </a:lnTo>
                <a:lnTo>
                  <a:pt x="60675" y="43861"/>
                </a:lnTo>
                <a:lnTo>
                  <a:pt x="63160" y="31569"/>
                </a:lnTo>
                <a:lnTo>
                  <a:pt x="60675" y="19277"/>
                </a:lnTo>
                <a:lnTo>
                  <a:pt x="53901" y="9243"/>
                </a:lnTo>
                <a:lnTo>
                  <a:pt x="43856" y="2479"/>
                </a:lnTo>
                <a:lnTo>
                  <a:pt x="31559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086680" y="731459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245" y="0"/>
                </a:moveTo>
                <a:lnTo>
                  <a:pt x="7842" y="0"/>
                </a:lnTo>
                <a:lnTo>
                  <a:pt x="0" y="7874"/>
                </a:lnTo>
                <a:lnTo>
                  <a:pt x="0" y="27255"/>
                </a:lnTo>
                <a:lnTo>
                  <a:pt x="7842" y="35087"/>
                </a:lnTo>
                <a:lnTo>
                  <a:pt x="27245" y="35087"/>
                </a:lnTo>
                <a:lnTo>
                  <a:pt x="35098" y="27255"/>
                </a:lnTo>
                <a:lnTo>
                  <a:pt x="35098" y="17559"/>
                </a:lnTo>
                <a:lnTo>
                  <a:pt x="35098" y="7874"/>
                </a:lnTo>
                <a:lnTo>
                  <a:pt x="272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119554" y="748373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386" y="0"/>
                </a:moveTo>
                <a:lnTo>
                  <a:pt x="12452" y="1604"/>
                </a:lnTo>
                <a:lnTo>
                  <a:pt x="5972" y="5976"/>
                </a:lnTo>
                <a:lnTo>
                  <a:pt x="1602" y="12457"/>
                </a:lnTo>
                <a:lnTo>
                  <a:pt x="0" y="20386"/>
                </a:lnTo>
                <a:lnTo>
                  <a:pt x="1602" y="28334"/>
                </a:lnTo>
                <a:lnTo>
                  <a:pt x="5972" y="34824"/>
                </a:lnTo>
                <a:lnTo>
                  <a:pt x="12452" y="39200"/>
                </a:lnTo>
                <a:lnTo>
                  <a:pt x="20386" y="40805"/>
                </a:lnTo>
                <a:lnTo>
                  <a:pt x="28333" y="39200"/>
                </a:lnTo>
                <a:lnTo>
                  <a:pt x="34819" y="34824"/>
                </a:lnTo>
                <a:lnTo>
                  <a:pt x="39191" y="28334"/>
                </a:lnTo>
                <a:lnTo>
                  <a:pt x="40794" y="20386"/>
                </a:lnTo>
                <a:lnTo>
                  <a:pt x="39191" y="12457"/>
                </a:lnTo>
                <a:lnTo>
                  <a:pt x="34819" y="5976"/>
                </a:lnTo>
                <a:lnTo>
                  <a:pt x="28333" y="1604"/>
                </a:lnTo>
                <a:lnTo>
                  <a:pt x="20386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552159" y="7744559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4">
                <a:moveTo>
                  <a:pt x="28763" y="0"/>
                </a:moveTo>
                <a:lnTo>
                  <a:pt x="17554" y="2260"/>
                </a:lnTo>
                <a:lnTo>
                  <a:pt x="8413" y="8425"/>
                </a:lnTo>
                <a:lnTo>
                  <a:pt x="2256" y="17568"/>
                </a:lnTo>
                <a:lnTo>
                  <a:pt x="0" y="28763"/>
                </a:lnTo>
                <a:lnTo>
                  <a:pt x="2256" y="39957"/>
                </a:lnTo>
                <a:lnTo>
                  <a:pt x="8413" y="49096"/>
                </a:lnTo>
                <a:lnTo>
                  <a:pt x="17554" y="55257"/>
                </a:lnTo>
                <a:lnTo>
                  <a:pt x="28763" y="57516"/>
                </a:lnTo>
                <a:lnTo>
                  <a:pt x="39969" y="55257"/>
                </a:lnTo>
                <a:lnTo>
                  <a:pt x="49114" y="49096"/>
                </a:lnTo>
                <a:lnTo>
                  <a:pt x="55278" y="39957"/>
                </a:lnTo>
                <a:lnTo>
                  <a:pt x="57537" y="28763"/>
                </a:lnTo>
                <a:lnTo>
                  <a:pt x="55278" y="17568"/>
                </a:lnTo>
                <a:lnTo>
                  <a:pt x="49114" y="8425"/>
                </a:lnTo>
                <a:lnTo>
                  <a:pt x="39969" y="2260"/>
                </a:lnTo>
                <a:lnTo>
                  <a:pt x="2876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547030" y="758369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224" y="0"/>
                </a:moveTo>
                <a:lnTo>
                  <a:pt x="7832" y="0"/>
                </a:lnTo>
                <a:lnTo>
                  <a:pt x="0" y="7853"/>
                </a:lnTo>
                <a:lnTo>
                  <a:pt x="0" y="27245"/>
                </a:lnTo>
                <a:lnTo>
                  <a:pt x="7832" y="35098"/>
                </a:lnTo>
                <a:lnTo>
                  <a:pt x="27224" y="35098"/>
                </a:lnTo>
                <a:lnTo>
                  <a:pt x="35087" y="27245"/>
                </a:lnTo>
                <a:lnTo>
                  <a:pt x="35087" y="17549"/>
                </a:lnTo>
                <a:lnTo>
                  <a:pt x="35087" y="7853"/>
                </a:lnTo>
                <a:lnTo>
                  <a:pt x="2722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704798" y="784308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397" y="0"/>
                </a:moveTo>
                <a:lnTo>
                  <a:pt x="12461" y="1604"/>
                </a:lnTo>
                <a:lnTo>
                  <a:pt x="5977" y="5976"/>
                </a:lnTo>
                <a:lnTo>
                  <a:pt x="1604" y="12457"/>
                </a:lnTo>
                <a:lnTo>
                  <a:pt x="0" y="20386"/>
                </a:lnTo>
                <a:lnTo>
                  <a:pt x="1604" y="28333"/>
                </a:lnTo>
                <a:lnTo>
                  <a:pt x="5977" y="34819"/>
                </a:lnTo>
                <a:lnTo>
                  <a:pt x="12461" y="39191"/>
                </a:lnTo>
                <a:lnTo>
                  <a:pt x="20397" y="40794"/>
                </a:lnTo>
                <a:lnTo>
                  <a:pt x="28340" y="39191"/>
                </a:lnTo>
                <a:lnTo>
                  <a:pt x="34819" y="34819"/>
                </a:lnTo>
                <a:lnTo>
                  <a:pt x="39184" y="28333"/>
                </a:lnTo>
                <a:lnTo>
                  <a:pt x="40784" y="20386"/>
                </a:lnTo>
                <a:lnTo>
                  <a:pt x="39184" y="12457"/>
                </a:lnTo>
                <a:lnTo>
                  <a:pt x="34819" y="5976"/>
                </a:lnTo>
                <a:lnTo>
                  <a:pt x="28340" y="1604"/>
                </a:lnTo>
                <a:lnTo>
                  <a:pt x="2039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885217" y="784593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266" y="0"/>
                </a:moveTo>
                <a:lnTo>
                  <a:pt x="7884" y="0"/>
                </a:lnTo>
                <a:lnTo>
                  <a:pt x="0" y="7842"/>
                </a:lnTo>
                <a:lnTo>
                  <a:pt x="0" y="27234"/>
                </a:lnTo>
                <a:lnTo>
                  <a:pt x="7884" y="35108"/>
                </a:lnTo>
                <a:lnTo>
                  <a:pt x="27266" y="35108"/>
                </a:lnTo>
                <a:lnTo>
                  <a:pt x="35098" y="27234"/>
                </a:lnTo>
                <a:lnTo>
                  <a:pt x="35098" y="17538"/>
                </a:lnTo>
                <a:lnTo>
                  <a:pt x="35098" y="7842"/>
                </a:lnTo>
                <a:lnTo>
                  <a:pt x="27266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965447" y="753065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245" y="0"/>
                </a:moveTo>
                <a:lnTo>
                  <a:pt x="7842" y="0"/>
                </a:lnTo>
                <a:lnTo>
                  <a:pt x="0" y="7853"/>
                </a:lnTo>
                <a:lnTo>
                  <a:pt x="0" y="27224"/>
                </a:lnTo>
                <a:lnTo>
                  <a:pt x="7842" y="35077"/>
                </a:lnTo>
                <a:lnTo>
                  <a:pt x="27245" y="35077"/>
                </a:lnTo>
                <a:lnTo>
                  <a:pt x="35066" y="27224"/>
                </a:lnTo>
                <a:lnTo>
                  <a:pt x="35066" y="17528"/>
                </a:lnTo>
                <a:lnTo>
                  <a:pt x="35066" y="7853"/>
                </a:lnTo>
                <a:lnTo>
                  <a:pt x="272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998311" y="7629899"/>
            <a:ext cx="43815" cy="111125"/>
          </a:xfrm>
          <a:custGeom>
            <a:avLst/>
            <a:gdLst/>
            <a:ahLst/>
            <a:cxnLst/>
            <a:rect l="l" t="t" r="r" b="b"/>
            <a:pathLst>
              <a:path w="43815" h="111125">
                <a:moveTo>
                  <a:pt x="40767" y="90258"/>
                </a:moveTo>
                <a:lnTo>
                  <a:pt x="39166" y="82334"/>
                </a:lnTo>
                <a:lnTo>
                  <a:pt x="34798" y="75857"/>
                </a:lnTo>
                <a:lnTo>
                  <a:pt x="28321" y="71475"/>
                </a:lnTo>
                <a:lnTo>
                  <a:pt x="20396" y="69875"/>
                </a:lnTo>
                <a:lnTo>
                  <a:pt x="12458" y="71475"/>
                </a:lnTo>
                <a:lnTo>
                  <a:pt x="5969" y="75857"/>
                </a:lnTo>
                <a:lnTo>
                  <a:pt x="1600" y="82334"/>
                </a:lnTo>
                <a:lnTo>
                  <a:pt x="0" y="90258"/>
                </a:lnTo>
                <a:lnTo>
                  <a:pt x="1600" y="98221"/>
                </a:lnTo>
                <a:lnTo>
                  <a:pt x="5969" y="104711"/>
                </a:lnTo>
                <a:lnTo>
                  <a:pt x="12458" y="109093"/>
                </a:lnTo>
                <a:lnTo>
                  <a:pt x="20396" y="110693"/>
                </a:lnTo>
                <a:lnTo>
                  <a:pt x="28321" y="109093"/>
                </a:lnTo>
                <a:lnTo>
                  <a:pt x="34798" y="104711"/>
                </a:lnTo>
                <a:lnTo>
                  <a:pt x="39166" y="98221"/>
                </a:lnTo>
                <a:lnTo>
                  <a:pt x="40767" y="90258"/>
                </a:lnTo>
                <a:close/>
              </a:path>
              <a:path w="43815" h="111125">
                <a:moveTo>
                  <a:pt x="43243" y="7848"/>
                </a:moveTo>
                <a:lnTo>
                  <a:pt x="35394" y="0"/>
                </a:lnTo>
                <a:lnTo>
                  <a:pt x="16027" y="0"/>
                </a:lnTo>
                <a:lnTo>
                  <a:pt x="8166" y="7848"/>
                </a:lnTo>
                <a:lnTo>
                  <a:pt x="8166" y="27241"/>
                </a:lnTo>
                <a:lnTo>
                  <a:pt x="16027" y="35077"/>
                </a:lnTo>
                <a:lnTo>
                  <a:pt x="35394" y="35077"/>
                </a:lnTo>
                <a:lnTo>
                  <a:pt x="43243" y="27241"/>
                </a:lnTo>
                <a:lnTo>
                  <a:pt x="43243" y="17538"/>
                </a:lnTo>
                <a:lnTo>
                  <a:pt x="43243" y="7848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598413" y="7310583"/>
            <a:ext cx="158750" cy="275590"/>
          </a:xfrm>
          <a:custGeom>
            <a:avLst/>
            <a:gdLst/>
            <a:ahLst/>
            <a:cxnLst/>
            <a:rect l="l" t="t" r="r" b="b"/>
            <a:pathLst>
              <a:path w="158750" h="275590">
                <a:moveTo>
                  <a:pt x="35077" y="153987"/>
                </a:moveTo>
                <a:lnTo>
                  <a:pt x="27228" y="146138"/>
                </a:lnTo>
                <a:lnTo>
                  <a:pt x="7861" y="146138"/>
                </a:lnTo>
                <a:lnTo>
                  <a:pt x="0" y="153987"/>
                </a:lnTo>
                <a:lnTo>
                  <a:pt x="0" y="173367"/>
                </a:lnTo>
                <a:lnTo>
                  <a:pt x="7861" y="181241"/>
                </a:lnTo>
                <a:lnTo>
                  <a:pt x="27228" y="181241"/>
                </a:lnTo>
                <a:lnTo>
                  <a:pt x="35077" y="173367"/>
                </a:lnTo>
                <a:lnTo>
                  <a:pt x="35077" y="163690"/>
                </a:lnTo>
                <a:lnTo>
                  <a:pt x="35077" y="153987"/>
                </a:lnTo>
                <a:close/>
              </a:path>
              <a:path w="158750" h="275590">
                <a:moveTo>
                  <a:pt x="104940" y="64922"/>
                </a:moveTo>
                <a:lnTo>
                  <a:pt x="97078" y="57099"/>
                </a:lnTo>
                <a:lnTo>
                  <a:pt x="77711" y="57099"/>
                </a:lnTo>
                <a:lnTo>
                  <a:pt x="69850" y="64922"/>
                </a:lnTo>
                <a:lnTo>
                  <a:pt x="69850" y="84289"/>
                </a:lnTo>
                <a:lnTo>
                  <a:pt x="77711" y="92163"/>
                </a:lnTo>
                <a:lnTo>
                  <a:pt x="97078" y="92163"/>
                </a:lnTo>
                <a:lnTo>
                  <a:pt x="104940" y="84289"/>
                </a:lnTo>
                <a:lnTo>
                  <a:pt x="104940" y="74612"/>
                </a:lnTo>
                <a:lnTo>
                  <a:pt x="104940" y="64922"/>
                </a:lnTo>
                <a:close/>
              </a:path>
              <a:path w="158750" h="275590">
                <a:moveTo>
                  <a:pt x="132524" y="246697"/>
                </a:moveTo>
                <a:lnTo>
                  <a:pt x="130263" y="235496"/>
                </a:lnTo>
                <a:lnTo>
                  <a:pt x="124091" y="226339"/>
                </a:lnTo>
                <a:lnTo>
                  <a:pt x="114947" y="220179"/>
                </a:lnTo>
                <a:lnTo>
                  <a:pt x="103733" y="217919"/>
                </a:lnTo>
                <a:lnTo>
                  <a:pt x="92544" y="220179"/>
                </a:lnTo>
                <a:lnTo>
                  <a:pt x="83413" y="226339"/>
                </a:lnTo>
                <a:lnTo>
                  <a:pt x="77254" y="235496"/>
                </a:lnTo>
                <a:lnTo>
                  <a:pt x="74993" y="246697"/>
                </a:lnTo>
                <a:lnTo>
                  <a:pt x="77254" y="257886"/>
                </a:lnTo>
                <a:lnTo>
                  <a:pt x="83413" y="267030"/>
                </a:lnTo>
                <a:lnTo>
                  <a:pt x="92544" y="273202"/>
                </a:lnTo>
                <a:lnTo>
                  <a:pt x="103733" y="275463"/>
                </a:lnTo>
                <a:lnTo>
                  <a:pt x="114947" y="273202"/>
                </a:lnTo>
                <a:lnTo>
                  <a:pt x="124091" y="267030"/>
                </a:lnTo>
                <a:lnTo>
                  <a:pt x="130263" y="257886"/>
                </a:lnTo>
                <a:lnTo>
                  <a:pt x="132524" y="246697"/>
                </a:lnTo>
                <a:close/>
              </a:path>
              <a:path w="158750" h="275590">
                <a:moveTo>
                  <a:pt x="153873" y="20370"/>
                </a:moveTo>
                <a:lnTo>
                  <a:pt x="152273" y="12446"/>
                </a:lnTo>
                <a:lnTo>
                  <a:pt x="147904" y="5969"/>
                </a:lnTo>
                <a:lnTo>
                  <a:pt x="141414" y="1600"/>
                </a:lnTo>
                <a:lnTo>
                  <a:pt x="133464" y="0"/>
                </a:lnTo>
                <a:lnTo>
                  <a:pt x="125539" y="1600"/>
                </a:lnTo>
                <a:lnTo>
                  <a:pt x="119049" y="5969"/>
                </a:lnTo>
                <a:lnTo>
                  <a:pt x="114681" y="12446"/>
                </a:lnTo>
                <a:lnTo>
                  <a:pt x="113080" y="20370"/>
                </a:lnTo>
                <a:lnTo>
                  <a:pt x="114681" y="28321"/>
                </a:lnTo>
                <a:lnTo>
                  <a:pt x="119049" y="34810"/>
                </a:lnTo>
                <a:lnTo>
                  <a:pt x="125539" y="39179"/>
                </a:lnTo>
                <a:lnTo>
                  <a:pt x="133464" y="40779"/>
                </a:lnTo>
                <a:lnTo>
                  <a:pt x="141414" y="39179"/>
                </a:lnTo>
                <a:lnTo>
                  <a:pt x="147904" y="34810"/>
                </a:lnTo>
                <a:lnTo>
                  <a:pt x="152273" y="28321"/>
                </a:lnTo>
                <a:lnTo>
                  <a:pt x="153873" y="20370"/>
                </a:lnTo>
                <a:close/>
              </a:path>
              <a:path w="158750" h="275590">
                <a:moveTo>
                  <a:pt x="158356" y="167068"/>
                </a:moveTo>
                <a:lnTo>
                  <a:pt x="155867" y="154787"/>
                </a:lnTo>
                <a:lnTo>
                  <a:pt x="149098" y="144754"/>
                </a:lnTo>
                <a:lnTo>
                  <a:pt x="139065" y="137985"/>
                </a:lnTo>
                <a:lnTo>
                  <a:pt x="126771" y="135496"/>
                </a:lnTo>
                <a:lnTo>
                  <a:pt x="114490" y="137985"/>
                </a:lnTo>
                <a:lnTo>
                  <a:pt x="104457" y="144754"/>
                </a:lnTo>
                <a:lnTo>
                  <a:pt x="97688" y="154787"/>
                </a:lnTo>
                <a:lnTo>
                  <a:pt x="95199" y="167068"/>
                </a:lnTo>
                <a:lnTo>
                  <a:pt x="97688" y="179374"/>
                </a:lnTo>
                <a:lnTo>
                  <a:pt x="104457" y="189407"/>
                </a:lnTo>
                <a:lnTo>
                  <a:pt x="114490" y="196176"/>
                </a:lnTo>
                <a:lnTo>
                  <a:pt x="126771" y="198666"/>
                </a:lnTo>
                <a:lnTo>
                  <a:pt x="139065" y="196176"/>
                </a:lnTo>
                <a:lnTo>
                  <a:pt x="149098" y="189407"/>
                </a:lnTo>
                <a:lnTo>
                  <a:pt x="155867" y="179374"/>
                </a:lnTo>
                <a:lnTo>
                  <a:pt x="158356" y="167068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086870" y="5345056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590" y="0"/>
                </a:moveTo>
                <a:lnTo>
                  <a:pt x="19299" y="2485"/>
                </a:lnTo>
                <a:lnTo>
                  <a:pt x="9257" y="9261"/>
                </a:lnTo>
                <a:lnTo>
                  <a:pt x="2484" y="19304"/>
                </a:lnTo>
                <a:lnTo>
                  <a:pt x="0" y="31590"/>
                </a:lnTo>
                <a:lnTo>
                  <a:pt x="2484" y="43887"/>
                </a:lnTo>
                <a:lnTo>
                  <a:pt x="9257" y="53932"/>
                </a:lnTo>
                <a:lnTo>
                  <a:pt x="19299" y="60707"/>
                </a:lnTo>
                <a:lnTo>
                  <a:pt x="31590" y="63191"/>
                </a:lnTo>
                <a:lnTo>
                  <a:pt x="43882" y="60707"/>
                </a:lnTo>
                <a:lnTo>
                  <a:pt x="53917" y="53932"/>
                </a:lnTo>
                <a:lnTo>
                  <a:pt x="60680" y="43887"/>
                </a:lnTo>
                <a:lnTo>
                  <a:pt x="63160" y="31590"/>
                </a:lnTo>
                <a:lnTo>
                  <a:pt x="60680" y="19304"/>
                </a:lnTo>
                <a:lnTo>
                  <a:pt x="53917" y="9261"/>
                </a:lnTo>
                <a:lnTo>
                  <a:pt x="43882" y="2485"/>
                </a:lnTo>
                <a:lnTo>
                  <a:pt x="31590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278499" y="574493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27255" y="0"/>
                </a:moveTo>
                <a:lnTo>
                  <a:pt x="7874" y="0"/>
                </a:lnTo>
                <a:lnTo>
                  <a:pt x="0" y="7853"/>
                </a:lnTo>
                <a:lnTo>
                  <a:pt x="0" y="27224"/>
                </a:lnTo>
                <a:lnTo>
                  <a:pt x="7874" y="35098"/>
                </a:lnTo>
                <a:lnTo>
                  <a:pt x="27255" y="35098"/>
                </a:lnTo>
                <a:lnTo>
                  <a:pt x="35087" y="27224"/>
                </a:lnTo>
                <a:lnTo>
                  <a:pt x="35087" y="17528"/>
                </a:lnTo>
                <a:lnTo>
                  <a:pt x="35087" y="7853"/>
                </a:lnTo>
                <a:lnTo>
                  <a:pt x="272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260753" y="4607435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187" y="0"/>
                </a:moveTo>
                <a:lnTo>
                  <a:pt x="14785" y="1897"/>
                </a:lnTo>
                <a:lnTo>
                  <a:pt x="7095" y="7074"/>
                </a:lnTo>
                <a:lnTo>
                  <a:pt x="1904" y="14758"/>
                </a:lnTo>
                <a:lnTo>
                  <a:pt x="0" y="24177"/>
                </a:lnTo>
                <a:lnTo>
                  <a:pt x="1904" y="33587"/>
                </a:lnTo>
                <a:lnTo>
                  <a:pt x="7095" y="41272"/>
                </a:lnTo>
                <a:lnTo>
                  <a:pt x="14785" y="46454"/>
                </a:lnTo>
                <a:lnTo>
                  <a:pt x="24187" y="48354"/>
                </a:lnTo>
                <a:lnTo>
                  <a:pt x="33599" y="46454"/>
                </a:lnTo>
                <a:lnTo>
                  <a:pt x="41288" y="41272"/>
                </a:lnTo>
                <a:lnTo>
                  <a:pt x="46473" y="33587"/>
                </a:lnTo>
                <a:lnTo>
                  <a:pt x="48375" y="24177"/>
                </a:lnTo>
                <a:lnTo>
                  <a:pt x="46473" y="14758"/>
                </a:lnTo>
                <a:lnTo>
                  <a:pt x="41288" y="7074"/>
                </a:lnTo>
                <a:lnTo>
                  <a:pt x="33599" y="1897"/>
                </a:lnTo>
                <a:lnTo>
                  <a:pt x="2418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198414" y="527089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27245" y="0"/>
                </a:moveTo>
                <a:lnTo>
                  <a:pt x="7832" y="0"/>
                </a:lnTo>
                <a:lnTo>
                  <a:pt x="0" y="7874"/>
                </a:lnTo>
                <a:lnTo>
                  <a:pt x="0" y="27255"/>
                </a:lnTo>
                <a:lnTo>
                  <a:pt x="7832" y="35098"/>
                </a:lnTo>
                <a:lnTo>
                  <a:pt x="27245" y="35098"/>
                </a:lnTo>
                <a:lnTo>
                  <a:pt x="35087" y="27255"/>
                </a:lnTo>
                <a:lnTo>
                  <a:pt x="35087" y="17559"/>
                </a:lnTo>
                <a:lnTo>
                  <a:pt x="35087" y="7874"/>
                </a:lnTo>
                <a:lnTo>
                  <a:pt x="272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231287" y="5440041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386" y="0"/>
                </a:moveTo>
                <a:lnTo>
                  <a:pt x="12452" y="1604"/>
                </a:lnTo>
                <a:lnTo>
                  <a:pt x="5972" y="5976"/>
                </a:lnTo>
                <a:lnTo>
                  <a:pt x="1602" y="12457"/>
                </a:lnTo>
                <a:lnTo>
                  <a:pt x="0" y="20386"/>
                </a:lnTo>
                <a:lnTo>
                  <a:pt x="1602" y="28334"/>
                </a:lnTo>
                <a:lnTo>
                  <a:pt x="5972" y="34824"/>
                </a:lnTo>
                <a:lnTo>
                  <a:pt x="12452" y="39200"/>
                </a:lnTo>
                <a:lnTo>
                  <a:pt x="20386" y="40805"/>
                </a:lnTo>
                <a:lnTo>
                  <a:pt x="28333" y="39200"/>
                </a:lnTo>
                <a:lnTo>
                  <a:pt x="34819" y="34824"/>
                </a:lnTo>
                <a:lnTo>
                  <a:pt x="39191" y="28334"/>
                </a:lnTo>
                <a:lnTo>
                  <a:pt x="40794" y="20386"/>
                </a:lnTo>
                <a:lnTo>
                  <a:pt x="39191" y="12457"/>
                </a:lnTo>
                <a:lnTo>
                  <a:pt x="34819" y="5976"/>
                </a:lnTo>
                <a:lnTo>
                  <a:pt x="28333" y="1604"/>
                </a:lnTo>
                <a:lnTo>
                  <a:pt x="20386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592284" y="4599766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590" y="0"/>
                </a:moveTo>
                <a:lnTo>
                  <a:pt x="19304" y="2484"/>
                </a:lnTo>
                <a:lnTo>
                  <a:pt x="9261" y="9257"/>
                </a:lnTo>
                <a:lnTo>
                  <a:pt x="2485" y="19299"/>
                </a:lnTo>
                <a:lnTo>
                  <a:pt x="0" y="31590"/>
                </a:lnTo>
                <a:lnTo>
                  <a:pt x="2485" y="43887"/>
                </a:lnTo>
                <a:lnTo>
                  <a:pt x="9261" y="53932"/>
                </a:lnTo>
                <a:lnTo>
                  <a:pt x="19304" y="60707"/>
                </a:lnTo>
                <a:lnTo>
                  <a:pt x="31590" y="63191"/>
                </a:lnTo>
                <a:lnTo>
                  <a:pt x="43884" y="60707"/>
                </a:lnTo>
                <a:lnTo>
                  <a:pt x="53922" y="53932"/>
                </a:lnTo>
                <a:lnTo>
                  <a:pt x="60689" y="43887"/>
                </a:lnTo>
                <a:lnTo>
                  <a:pt x="63170" y="31590"/>
                </a:lnTo>
                <a:lnTo>
                  <a:pt x="60689" y="19299"/>
                </a:lnTo>
                <a:lnTo>
                  <a:pt x="53922" y="9257"/>
                </a:lnTo>
                <a:lnTo>
                  <a:pt x="43884" y="2484"/>
                </a:lnTo>
                <a:lnTo>
                  <a:pt x="31590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864112" y="468434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27234" y="0"/>
                </a:moveTo>
                <a:lnTo>
                  <a:pt x="7842" y="0"/>
                </a:lnTo>
                <a:lnTo>
                  <a:pt x="0" y="7842"/>
                </a:lnTo>
                <a:lnTo>
                  <a:pt x="0" y="27213"/>
                </a:lnTo>
                <a:lnTo>
                  <a:pt x="7842" y="35077"/>
                </a:lnTo>
                <a:lnTo>
                  <a:pt x="27234" y="35077"/>
                </a:lnTo>
                <a:lnTo>
                  <a:pt x="35087" y="27213"/>
                </a:lnTo>
                <a:lnTo>
                  <a:pt x="35087" y="17538"/>
                </a:lnTo>
                <a:lnTo>
                  <a:pt x="35087" y="7842"/>
                </a:lnTo>
                <a:lnTo>
                  <a:pt x="272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996928" y="5742095"/>
            <a:ext cx="142240" cy="95250"/>
          </a:xfrm>
          <a:custGeom>
            <a:avLst/>
            <a:gdLst/>
            <a:ahLst/>
            <a:cxnLst/>
            <a:rect l="l" t="t" r="r" b="b"/>
            <a:pathLst>
              <a:path w="142240" h="95250">
                <a:moveTo>
                  <a:pt x="79349" y="47955"/>
                </a:moveTo>
                <a:lnTo>
                  <a:pt x="76860" y="35661"/>
                </a:lnTo>
                <a:lnTo>
                  <a:pt x="70091" y="25615"/>
                </a:lnTo>
                <a:lnTo>
                  <a:pt x="60045" y="18859"/>
                </a:lnTo>
                <a:lnTo>
                  <a:pt x="47752" y="16370"/>
                </a:lnTo>
                <a:lnTo>
                  <a:pt x="35458" y="18859"/>
                </a:lnTo>
                <a:lnTo>
                  <a:pt x="25438" y="25615"/>
                </a:lnTo>
                <a:lnTo>
                  <a:pt x="18669" y="35661"/>
                </a:lnTo>
                <a:lnTo>
                  <a:pt x="16192" y="47955"/>
                </a:lnTo>
                <a:lnTo>
                  <a:pt x="18643" y="60159"/>
                </a:lnTo>
                <a:lnTo>
                  <a:pt x="7899" y="60159"/>
                </a:lnTo>
                <a:lnTo>
                  <a:pt x="0" y="67995"/>
                </a:lnTo>
                <a:lnTo>
                  <a:pt x="0" y="87388"/>
                </a:lnTo>
                <a:lnTo>
                  <a:pt x="7899" y="95250"/>
                </a:lnTo>
                <a:lnTo>
                  <a:pt x="27279" y="95250"/>
                </a:lnTo>
                <a:lnTo>
                  <a:pt x="35115" y="87388"/>
                </a:lnTo>
                <a:lnTo>
                  <a:pt x="35115" y="77685"/>
                </a:lnTo>
                <a:lnTo>
                  <a:pt x="35115" y="76809"/>
                </a:lnTo>
                <a:lnTo>
                  <a:pt x="35458" y="77038"/>
                </a:lnTo>
                <a:lnTo>
                  <a:pt x="47752" y="79527"/>
                </a:lnTo>
                <a:lnTo>
                  <a:pt x="60045" y="77038"/>
                </a:lnTo>
                <a:lnTo>
                  <a:pt x="70091" y="70281"/>
                </a:lnTo>
                <a:lnTo>
                  <a:pt x="76860" y="60248"/>
                </a:lnTo>
                <a:lnTo>
                  <a:pt x="79349" y="47955"/>
                </a:lnTo>
                <a:close/>
              </a:path>
              <a:path w="142240" h="95250">
                <a:moveTo>
                  <a:pt x="141922" y="20370"/>
                </a:moveTo>
                <a:lnTo>
                  <a:pt x="140322" y="12446"/>
                </a:lnTo>
                <a:lnTo>
                  <a:pt x="135940" y="5969"/>
                </a:lnTo>
                <a:lnTo>
                  <a:pt x="129463" y="1600"/>
                </a:lnTo>
                <a:lnTo>
                  <a:pt x="121539" y="0"/>
                </a:lnTo>
                <a:lnTo>
                  <a:pt x="113588" y="1600"/>
                </a:lnTo>
                <a:lnTo>
                  <a:pt x="107111" y="5969"/>
                </a:lnTo>
                <a:lnTo>
                  <a:pt x="102743" y="12446"/>
                </a:lnTo>
                <a:lnTo>
                  <a:pt x="101142" y="20370"/>
                </a:lnTo>
                <a:lnTo>
                  <a:pt x="102743" y="28321"/>
                </a:lnTo>
                <a:lnTo>
                  <a:pt x="107111" y="34798"/>
                </a:lnTo>
                <a:lnTo>
                  <a:pt x="113588" y="39166"/>
                </a:lnTo>
                <a:lnTo>
                  <a:pt x="121539" y="40767"/>
                </a:lnTo>
                <a:lnTo>
                  <a:pt x="129463" y="39166"/>
                </a:lnTo>
                <a:lnTo>
                  <a:pt x="135940" y="34798"/>
                </a:lnTo>
                <a:lnTo>
                  <a:pt x="140322" y="28321"/>
                </a:lnTo>
                <a:lnTo>
                  <a:pt x="141922" y="2037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077170" y="548696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27255" y="0"/>
                </a:moveTo>
                <a:lnTo>
                  <a:pt x="7842" y="0"/>
                </a:lnTo>
                <a:lnTo>
                  <a:pt x="0" y="7853"/>
                </a:lnTo>
                <a:lnTo>
                  <a:pt x="0" y="27224"/>
                </a:lnTo>
                <a:lnTo>
                  <a:pt x="7842" y="35077"/>
                </a:lnTo>
                <a:lnTo>
                  <a:pt x="27255" y="35077"/>
                </a:lnTo>
                <a:lnTo>
                  <a:pt x="35077" y="27224"/>
                </a:lnTo>
                <a:lnTo>
                  <a:pt x="35077" y="17528"/>
                </a:lnTo>
                <a:lnTo>
                  <a:pt x="35077" y="7853"/>
                </a:lnTo>
                <a:lnTo>
                  <a:pt x="272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110034" y="5586202"/>
            <a:ext cx="43815" cy="111125"/>
          </a:xfrm>
          <a:custGeom>
            <a:avLst/>
            <a:gdLst/>
            <a:ahLst/>
            <a:cxnLst/>
            <a:rect l="l" t="t" r="r" b="b"/>
            <a:pathLst>
              <a:path w="43815" h="111125">
                <a:moveTo>
                  <a:pt x="40767" y="90271"/>
                </a:moveTo>
                <a:lnTo>
                  <a:pt x="39166" y="82334"/>
                </a:lnTo>
                <a:lnTo>
                  <a:pt x="34798" y="75857"/>
                </a:lnTo>
                <a:lnTo>
                  <a:pt x="28321" y="71488"/>
                </a:lnTo>
                <a:lnTo>
                  <a:pt x="20396" y="69875"/>
                </a:lnTo>
                <a:lnTo>
                  <a:pt x="12458" y="71488"/>
                </a:lnTo>
                <a:lnTo>
                  <a:pt x="5969" y="75857"/>
                </a:lnTo>
                <a:lnTo>
                  <a:pt x="1600" y="82334"/>
                </a:lnTo>
                <a:lnTo>
                  <a:pt x="0" y="90271"/>
                </a:lnTo>
                <a:lnTo>
                  <a:pt x="1600" y="98221"/>
                </a:lnTo>
                <a:lnTo>
                  <a:pt x="5969" y="104711"/>
                </a:lnTo>
                <a:lnTo>
                  <a:pt x="12458" y="109080"/>
                </a:lnTo>
                <a:lnTo>
                  <a:pt x="20396" y="110680"/>
                </a:lnTo>
                <a:lnTo>
                  <a:pt x="28321" y="109080"/>
                </a:lnTo>
                <a:lnTo>
                  <a:pt x="34798" y="104711"/>
                </a:lnTo>
                <a:lnTo>
                  <a:pt x="39166" y="98221"/>
                </a:lnTo>
                <a:lnTo>
                  <a:pt x="40767" y="90271"/>
                </a:lnTo>
                <a:close/>
              </a:path>
              <a:path w="43815" h="111125">
                <a:moveTo>
                  <a:pt x="43256" y="7848"/>
                </a:moveTo>
                <a:lnTo>
                  <a:pt x="35394" y="0"/>
                </a:lnTo>
                <a:lnTo>
                  <a:pt x="16027" y="0"/>
                </a:lnTo>
                <a:lnTo>
                  <a:pt x="8178" y="7848"/>
                </a:lnTo>
                <a:lnTo>
                  <a:pt x="8178" y="27241"/>
                </a:lnTo>
                <a:lnTo>
                  <a:pt x="16027" y="35077"/>
                </a:lnTo>
                <a:lnTo>
                  <a:pt x="35394" y="35077"/>
                </a:lnTo>
                <a:lnTo>
                  <a:pt x="43256" y="27241"/>
                </a:lnTo>
                <a:lnTo>
                  <a:pt x="43256" y="17551"/>
                </a:lnTo>
                <a:lnTo>
                  <a:pt x="43256" y="7848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968760" y="6155480"/>
            <a:ext cx="96520" cy="91440"/>
          </a:xfrm>
          <a:custGeom>
            <a:avLst/>
            <a:gdLst/>
            <a:ahLst/>
            <a:cxnLst/>
            <a:rect l="l" t="t" r="r" b="b"/>
            <a:pathLst>
              <a:path w="96520" h="91439">
                <a:moveTo>
                  <a:pt x="96329" y="20383"/>
                </a:moveTo>
                <a:lnTo>
                  <a:pt x="94729" y="12446"/>
                </a:lnTo>
                <a:lnTo>
                  <a:pt x="90347" y="5969"/>
                </a:lnTo>
                <a:lnTo>
                  <a:pt x="83870" y="1600"/>
                </a:lnTo>
                <a:lnTo>
                  <a:pt x="75920" y="0"/>
                </a:lnTo>
                <a:lnTo>
                  <a:pt x="67983" y="1600"/>
                </a:lnTo>
                <a:lnTo>
                  <a:pt x="61506" y="5969"/>
                </a:lnTo>
                <a:lnTo>
                  <a:pt x="57137" y="12446"/>
                </a:lnTo>
                <a:lnTo>
                  <a:pt x="56388" y="16141"/>
                </a:lnTo>
                <a:lnTo>
                  <a:pt x="55079" y="15252"/>
                </a:lnTo>
                <a:lnTo>
                  <a:pt x="39649" y="12128"/>
                </a:lnTo>
                <a:lnTo>
                  <a:pt x="24218" y="15252"/>
                </a:lnTo>
                <a:lnTo>
                  <a:pt x="11607" y="23761"/>
                </a:lnTo>
                <a:lnTo>
                  <a:pt x="3111" y="36372"/>
                </a:lnTo>
                <a:lnTo>
                  <a:pt x="0" y="51803"/>
                </a:lnTo>
                <a:lnTo>
                  <a:pt x="3111" y="67221"/>
                </a:lnTo>
                <a:lnTo>
                  <a:pt x="11607" y="79819"/>
                </a:lnTo>
                <a:lnTo>
                  <a:pt x="24218" y="88315"/>
                </a:lnTo>
                <a:lnTo>
                  <a:pt x="39649" y="91440"/>
                </a:lnTo>
                <a:lnTo>
                  <a:pt x="55079" y="88315"/>
                </a:lnTo>
                <a:lnTo>
                  <a:pt x="67678" y="79819"/>
                </a:lnTo>
                <a:lnTo>
                  <a:pt x="76174" y="67221"/>
                </a:lnTo>
                <a:lnTo>
                  <a:pt x="79298" y="51803"/>
                </a:lnTo>
                <a:lnTo>
                  <a:pt x="77012" y="40576"/>
                </a:lnTo>
                <a:lnTo>
                  <a:pt x="83870" y="39192"/>
                </a:lnTo>
                <a:lnTo>
                  <a:pt x="90347" y="34810"/>
                </a:lnTo>
                <a:lnTo>
                  <a:pt x="94729" y="28321"/>
                </a:lnTo>
                <a:lnTo>
                  <a:pt x="96329" y="20383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961689" y="594593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177" y="0"/>
                </a:moveTo>
                <a:lnTo>
                  <a:pt x="14771" y="1898"/>
                </a:lnTo>
                <a:lnTo>
                  <a:pt x="7086" y="7079"/>
                </a:lnTo>
                <a:lnTo>
                  <a:pt x="1901" y="14767"/>
                </a:lnTo>
                <a:lnTo>
                  <a:pt x="0" y="24187"/>
                </a:lnTo>
                <a:lnTo>
                  <a:pt x="1901" y="33595"/>
                </a:lnTo>
                <a:lnTo>
                  <a:pt x="7086" y="41277"/>
                </a:lnTo>
                <a:lnTo>
                  <a:pt x="14771" y="46455"/>
                </a:lnTo>
                <a:lnTo>
                  <a:pt x="24177" y="48354"/>
                </a:lnTo>
                <a:lnTo>
                  <a:pt x="33587" y="46455"/>
                </a:lnTo>
                <a:lnTo>
                  <a:pt x="41272" y="41277"/>
                </a:lnTo>
                <a:lnTo>
                  <a:pt x="46454" y="33595"/>
                </a:lnTo>
                <a:lnTo>
                  <a:pt x="48354" y="24187"/>
                </a:lnTo>
                <a:lnTo>
                  <a:pt x="46454" y="14767"/>
                </a:lnTo>
                <a:lnTo>
                  <a:pt x="41272" y="7079"/>
                </a:lnTo>
                <a:lnTo>
                  <a:pt x="33587" y="1898"/>
                </a:lnTo>
                <a:lnTo>
                  <a:pt x="2417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075131" y="6743343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4">
                <a:moveTo>
                  <a:pt x="28773" y="0"/>
                </a:moveTo>
                <a:lnTo>
                  <a:pt x="17563" y="2264"/>
                </a:lnTo>
                <a:lnTo>
                  <a:pt x="8418" y="8435"/>
                </a:lnTo>
                <a:lnTo>
                  <a:pt x="2257" y="17576"/>
                </a:lnTo>
                <a:lnTo>
                  <a:pt x="0" y="28753"/>
                </a:lnTo>
                <a:lnTo>
                  <a:pt x="2257" y="39959"/>
                </a:lnTo>
                <a:lnTo>
                  <a:pt x="8418" y="49104"/>
                </a:lnTo>
                <a:lnTo>
                  <a:pt x="17563" y="55267"/>
                </a:lnTo>
                <a:lnTo>
                  <a:pt x="28773" y="57527"/>
                </a:lnTo>
                <a:lnTo>
                  <a:pt x="39961" y="55267"/>
                </a:lnTo>
                <a:lnTo>
                  <a:pt x="49097" y="49104"/>
                </a:lnTo>
                <a:lnTo>
                  <a:pt x="55257" y="39959"/>
                </a:lnTo>
                <a:lnTo>
                  <a:pt x="57516" y="28753"/>
                </a:lnTo>
                <a:lnTo>
                  <a:pt x="55257" y="17576"/>
                </a:lnTo>
                <a:lnTo>
                  <a:pt x="49097" y="8435"/>
                </a:lnTo>
                <a:lnTo>
                  <a:pt x="39961" y="2264"/>
                </a:lnTo>
                <a:lnTo>
                  <a:pt x="2877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069990" y="658249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224" y="0"/>
                </a:moveTo>
                <a:lnTo>
                  <a:pt x="7853" y="0"/>
                </a:lnTo>
                <a:lnTo>
                  <a:pt x="0" y="7853"/>
                </a:lnTo>
                <a:lnTo>
                  <a:pt x="0" y="27224"/>
                </a:lnTo>
                <a:lnTo>
                  <a:pt x="7853" y="35066"/>
                </a:lnTo>
                <a:lnTo>
                  <a:pt x="27224" y="35066"/>
                </a:lnTo>
                <a:lnTo>
                  <a:pt x="35119" y="27224"/>
                </a:lnTo>
                <a:lnTo>
                  <a:pt x="35119" y="17549"/>
                </a:lnTo>
                <a:lnTo>
                  <a:pt x="35119" y="7853"/>
                </a:lnTo>
                <a:lnTo>
                  <a:pt x="2722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227780" y="684188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397" y="0"/>
                </a:moveTo>
                <a:lnTo>
                  <a:pt x="12461" y="1601"/>
                </a:lnTo>
                <a:lnTo>
                  <a:pt x="5977" y="5969"/>
                </a:lnTo>
                <a:lnTo>
                  <a:pt x="1604" y="12452"/>
                </a:lnTo>
                <a:lnTo>
                  <a:pt x="0" y="20397"/>
                </a:lnTo>
                <a:lnTo>
                  <a:pt x="1604" y="28333"/>
                </a:lnTo>
                <a:lnTo>
                  <a:pt x="5977" y="34817"/>
                </a:lnTo>
                <a:lnTo>
                  <a:pt x="12461" y="39190"/>
                </a:lnTo>
                <a:lnTo>
                  <a:pt x="20397" y="40794"/>
                </a:lnTo>
                <a:lnTo>
                  <a:pt x="28327" y="39190"/>
                </a:lnTo>
                <a:lnTo>
                  <a:pt x="34807" y="34817"/>
                </a:lnTo>
                <a:lnTo>
                  <a:pt x="39180" y="28333"/>
                </a:lnTo>
                <a:lnTo>
                  <a:pt x="40784" y="20397"/>
                </a:lnTo>
                <a:lnTo>
                  <a:pt x="39180" y="12452"/>
                </a:lnTo>
                <a:lnTo>
                  <a:pt x="34807" y="5969"/>
                </a:lnTo>
                <a:lnTo>
                  <a:pt x="28327" y="1601"/>
                </a:lnTo>
                <a:lnTo>
                  <a:pt x="2039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002503" y="6384329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27245" y="0"/>
                </a:moveTo>
                <a:lnTo>
                  <a:pt x="7874" y="0"/>
                </a:lnTo>
                <a:lnTo>
                  <a:pt x="0" y="7863"/>
                </a:lnTo>
                <a:lnTo>
                  <a:pt x="0" y="27234"/>
                </a:lnTo>
                <a:lnTo>
                  <a:pt x="7874" y="35087"/>
                </a:lnTo>
                <a:lnTo>
                  <a:pt x="27245" y="35087"/>
                </a:lnTo>
                <a:lnTo>
                  <a:pt x="35098" y="27234"/>
                </a:lnTo>
                <a:lnTo>
                  <a:pt x="35098" y="17538"/>
                </a:lnTo>
                <a:lnTo>
                  <a:pt x="35098" y="7863"/>
                </a:lnTo>
                <a:lnTo>
                  <a:pt x="272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151903" y="7083519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187" y="0"/>
                </a:moveTo>
                <a:lnTo>
                  <a:pt x="14780" y="1897"/>
                </a:lnTo>
                <a:lnTo>
                  <a:pt x="7091" y="7074"/>
                </a:lnTo>
                <a:lnTo>
                  <a:pt x="1903" y="14758"/>
                </a:lnTo>
                <a:lnTo>
                  <a:pt x="0" y="24177"/>
                </a:lnTo>
                <a:lnTo>
                  <a:pt x="1903" y="33587"/>
                </a:lnTo>
                <a:lnTo>
                  <a:pt x="7091" y="41272"/>
                </a:lnTo>
                <a:lnTo>
                  <a:pt x="14780" y="46454"/>
                </a:lnTo>
                <a:lnTo>
                  <a:pt x="24187" y="48354"/>
                </a:lnTo>
                <a:lnTo>
                  <a:pt x="33597" y="46454"/>
                </a:lnTo>
                <a:lnTo>
                  <a:pt x="41282" y="41272"/>
                </a:lnTo>
                <a:lnTo>
                  <a:pt x="46464" y="33587"/>
                </a:lnTo>
                <a:lnTo>
                  <a:pt x="48365" y="24177"/>
                </a:lnTo>
                <a:lnTo>
                  <a:pt x="46464" y="14758"/>
                </a:lnTo>
                <a:lnTo>
                  <a:pt x="41282" y="7074"/>
                </a:lnTo>
                <a:lnTo>
                  <a:pt x="33597" y="1897"/>
                </a:lnTo>
                <a:lnTo>
                  <a:pt x="2418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265345" y="7880932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4">
                <a:moveTo>
                  <a:pt x="28784" y="0"/>
                </a:moveTo>
                <a:lnTo>
                  <a:pt x="17572" y="2263"/>
                </a:lnTo>
                <a:lnTo>
                  <a:pt x="8423" y="8430"/>
                </a:lnTo>
                <a:lnTo>
                  <a:pt x="2259" y="17568"/>
                </a:lnTo>
                <a:lnTo>
                  <a:pt x="0" y="28742"/>
                </a:lnTo>
                <a:lnTo>
                  <a:pt x="2259" y="39954"/>
                </a:lnTo>
                <a:lnTo>
                  <a:pt x="8423" y="49103"/>
                </a:lnTo>
                <a:lnTo>
                  <a:pt x="17572" y="55267"/>
                </a:lnTo>
                <a:lnTo>
                  <a:pt x="28784" y="57527"/>
                </a:lnTo>
                <a:lnTo>
                  <a:pt x="39972" y="55267"/>
                </a:lnTo>
                <a:lnTo>
                  <a:pt x="49108" y="49103"/>
                </a:lnTo>
                <a:lnTo>
                  <a:pt x="55268" y="39954"/>
                </a:lnTo>
                <a:lnTo>
                  <a:pt x="57527" y="28742"/>
                </a:lnTo>
                <a:lnTo>
                  <a:pt x="55268" y="17568"/>
                </a:lnTo>
                <a:lnTo>
                  <a:pt x="49108" y="8430"/>
                </a:lnTo>
                <a:lnTo>
                  <a:pt x="39972" y="2263"/>
                </a:lnTo>
                <a:lnTo>
                  <a:pt x="2878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260205" y="772008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234" y="0"/>
                </a:moveTo>
                <a:lnTo>
                  <a:pt x="7853" y="0"/>
                </a:lnTo>
                <a:lnTo>
                  <a:pt x="0" y="7842"/>
                </a:lnTo>
                <a:lnTo>
                  <a:pt x="0" y="27224"/>
                </a:lnTo>
                <a:lnTo>
                  <a:pt x="7853" y="35056"/>
                </a:lnTo>
                <a:lnTo>
                  <a:pt x="27234" y="35056"/>
                </a:lnTo>
                <a:lnTo>
                  <a:pt x="35119" y="27224"/>
                </a:lnTo>
                <a:lnTo>
                  <a:pt x="35119" y="17549"/>
                </a:lnTo>
                <a:lnTo>
                  <a:pt x="35119" y="7842"/>
                </a:lnTo>
                <a:lnTo>
                  <a:pt x="272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417994" y="797947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397" y="0"/>
                </a:moveTo>
                <a:lnTo>
                  <a:pt x="12465" y="1599"/>
                </a:lnTo>
                <a:lnTo>
                  <a:pt x="5981" y="5964"/>
                </a:lnTo>
                <a:lnTo>
                  <a:pt x="1605" y="12443"/>
                </a:lnTo>
                <a:lnTo>
                  <a:pt x="0" y="20386"/>
                </a:lnTo>
                <a:lnTo>
                  <a:pt x="1605" y="28324"/>
                </a:lnTo>
                <a:lnTo>
                  <a:pt x="5981" y="34811"/>
                </a:lnTo>
                <a:lnTo>
                  <a:pt x="12465" y="39188"/>
                </a:lnTo>
                <a:lnTo>
                  <a:pt x="20397" y="40794"/>
                </a:lnTo>
                <a:lnTo>
                  <a:pt x="28328" y="39188"/>
                </a:lnTo>
                <a:lnTo>
                  <a:pt x="34813" y="34811"/>
                </a:lnTo>
                <a:lnTo>
                  <a:pt x="39188" y="28324"/>
                </a:lnTo>
                <a:lnTo>
                  <a:pt x="40794" y="20386"/>
                </a:lnTo>
                <a:lnTo>
                  <a:pt x="39188" y="12443"/>
                </a:lnTo>
                <a:lnTo>
                  <a:pt x="34813" y="5964"/>
                </a:lnTo>
                <a:lnTo>
                  <a:pt x="28328" y="1599"/>
                </a:lnTo>
                <a:lnTo>
                  <a:pt x="2039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2406814" y="7582466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569" y="0"/>
                </a:moveTo>
                <a:lnTo>
                  <a:pt x="19281" y="2479"/>
                </a:lnTo>
                <a:lnTo>
                  <a:pt x="9247" y="9243"/>
                </a:lnTo>
                <a:lnTo>
                  <a:pt x="2481" y="19277"/>
                </a:lnTo>
                <a:lnTo>
                  <a:pt x="0" y="31569"/>
                </a:lnTo>
                <a:lnTo>
                  <a:pt x="2481" y="43860"/>
                </a:lnTo>
                <a:lnTo>
                  <a:pt x="9247" y="53902"/>
                </a:lnTo>
                <a:lnTo>
                  <a:pt x="19281" y="60675"/>
                </a:lnTo>
                <a:lnTo>
                  <a:pt x="31569" y="63160"/>
                </a:lnTo>
                <a:lnTo>
                  <a:pt x="43869" y="60675"/>
                </a:lnTo>
                <a:lnTo>
                  <a:pt x="53910" y="53902"/>
                </a:lnTo>
                <a:lnTo>
                  <a:pt x="60678" y="43860"/>
                </a:lnTo>
                <a:lnTo>
                  <a:pt x="63160" y="31569"/>
                </a:lnTo>
                <a:lnTo>
                  <a:pt x="60678" y="19277"/>
                </a:lnTo>
                <a:lnTo>
                  <a:pt x="53910" y="9243"/>
                </a:lnTo>
                <a:lnTo>
                  <a:pt x="43869" y="2479"/>
                </a:lnTo>
                <a:lnTo>
                  <a:pt x="31569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2012309" y="751906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376" y="0"/>
                </a:moveTo>
                <a:lnTo>
                  <a:pt x="12443" y="1601"/>
                </a:lnTo>
                <a:lnTo>
                  <a:pt x="5967" y="5968"/>
                </a:lnTo>
                <a:lnTo>
                  <a:pt x="1600" y="12448"/>
                </a:lnTo>
                <a:lnTo>
                  <a:pt x="0" y="20386"/>
                </a:lnTo>
                <a:lnTo>
                  <a:pt x="1600" y="28334"/>
                </a:lnTo>
                <a:lnTo>
                  <a:pt x="5967" y="34824"/>
                </a:lnTo>
                <a:lnTo>
                  <a:pt x="12443" y="39200"/>
                </a:lnTo>
                <a:lnTo>
                  <a:pt x="20376" y="40805"/>
                </a:lnTo>
                <a:lnTo>
                  <a:pt x="28314" y="39200"/>
                </a:lnTo>
                <a:lnTo>
                  <a:pt x="34794" y="34824"/>
                </a:lnTo>
                <a:lnTo>
                  <a:pt x="39162" y="28334"/>
                </a:lnTo>
                <a:lnTo>
                  <a:pt x="40763" y="20386"/>
                </a:lnTo>
                <a:lnTo>
                  <a:pt x="39162" y="12448"/>
                </a:lnTo>
                <a:lnTo>
                  <a:pt x="34794" y="5968"/>
                </a:lnTo>
                <a:lnTo>
                  <a:pt x="28314" y="1601"/>
                </a:lnTo>
                <a:lnTo>
                  <a:pt x="20376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2001099" y="7122059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580" y="0"/>
                </a:moveTo>
                <a:lnTo>
                  <a:pt x="19295" y="2481"/>
                </a:lnTo>
                <a:lnTo>
                  <a:pt x="9256" y="9247"/>
                </a:lnTo>
                <a:lnTo>
                  <a:pt x="2484" y="19281"/>
                </a:lnTo>
                <a:lnTo>
                  <a:pt x="0" y="31569"/>
                </a:lnTo>
                <a:lnTo>
                  <a:pt x="2484" y="43863"/>
                </a:lnTo>
                <a:lnTo>
                  <a:pt x="9256" y="53901"/>
                </a:lnTo>
                <a:lnTo>
                  <a:pt x="19295" y="60668"/>
                </a:lnTo>
                <a:lnTo>
                  <a:pt x="31580" y="63149"/>
                </a:lnTo>
                <a:lnTo>
                  <a:pt x="43873" y="60668"/>
                </a:lnTo>
                <a:lnTo>
                  <a:pt x="53911" y="53901"/>
                </a:lnTo>
                <a:lnTo>
                  <a:pt x="60679" y="43863"/>
                </a:lnTo>
                <a:lnTo>
                  <a:pt x="63160" y="31569"/>
                </a:lnTo>
                <a:lnTo>
                  <a:pt x="60679" y="19281"/>
                </a:lnTo>
                <a:lnTo>
                  <a:pt x="53911" y="9247"/>
                </a:lnTo>
                <a:lnTo>
                  <a:pt x="43873" y="2481"/>
                </a:lnTo>
                <a:lnTo>
                  <a:pt x="31580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2192728" y="752192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245" y="0"/>
                </a:moveTo>
                <a:lnTo>
                  <a:pt x="7863" y="0"/>
                </a:lnTo>
                <a:lnTo>
                  <a:pt x="0" y="7842"/>
                </a:lnTo>
                <a:lnTo>
                  <a:pt x="0" y="27224"/>
                </a:lnTo>
                <a:lnTo>
                  <a:pt x="7863" y="35077"/>
                </a:lnTo>
                <a:lnTo>
                  <a:pt x="27245" y="35077"/>
                </a:lnTo>
                <a:lnTo>
                  <a:pt x="35087" y="27224"/>
                </a:lnTo>
                <a:lnTo>
                  <a:pt x="35087" y="17528"/>
                </a:lnTo>
                <a:lnTo>
                  <a:pt x="35087" y="7842"/>
                </a:lnTo>
                <a:lnTo>
                  <a:pt x="272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2260199" y="7194505"/>
            <a:ext cx="48260" cy="47625"/>
          </a:xfrm>
          <a:custGeom>
            <a:avLst/>
            <a:gdLst/>
            <a:ahLst/>
            <a:cxnLst/>
            <a:rect l="l" t="t" r="r" b="b"/>
            <a:pathLst>
              <a:path w="48259" h="47625">
                <a:moveTo>
                  <a:pt x="47815" y="19989"/>
                </a:moveTo>
                <a:lnTo>
                  <a:pt x="39966" y="12115"/>
                </a:lnTo>
                <a:lnTo>
                  <a:pt x="35090" y="12115"/>
                </a:lnTo>
                <a:lnTo>
                  <a:pt x="35090" y="7823"/>
                </a:lnTo>
                <a:lnTo>
                  <a:pt x="27241" y="0"/>
                </a:lnTo>
                <a:lnTo>
                  <a:pt x="7848" y="0"/>
                </a:lnTo>
                <a:lnTo>
                  <a:pt x="0" y="7823"/>
                </a:lnTo>
                <a:lnTo>
                  <a:pt x="0" y="27203"/>
                </a:lnTo>
                <a:lnTo>
                  <a:pt x="7848" y="35077"/>
                </a:lnTo>
                <a:lnTo>
                  <a:pt x="12725" y="35077"/>
                </a:lnTo>
                <a:lnTo>
                  <a:pt x="12725" y="39357"/>
                </a:lnTo>
                <a:lnTo>
                  <a:pt x="20574" y="47193"/>
                </a:lnTo>
                <a:lnTo>
                  <a:pt x="39966" y="47193"/>
                </a:lnTo>
                <a:lnTo>
                  <a:pt x="47815" y="39357"/>
                </a:lnTo>
                <a:lnTo>
                  <a:pt x="47815" y="29679"/>
                </a:lnTo>
                <a:lnTo>
                  <a:pt x="47815" y="1998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" name="object 58"/>
          <p:cNvGrpSpPr/>
          <p:nvPr/>
        </p:nvGrpSpPr>
        <p:grpSpPr>
          <a:xfrm>
            <a:off x="12158991" y="7305196"/>
            <a:ext cx="300355" cy="192405"/>
            <a:chOff x="12158991" y="7305196"/>
            <a:chExt cx="300355" cy="192405"/>
          </a:xfrm>
        </p:grpSpPr>
        <p:sp>
          <p:nvSpPr>
            <p:cNvPr id="59" name="object 59"/>
            <p:cNvSpPr/>
            <p:nvPr/>
          </p:nvSpPr>
          <p:spPr>
            <a:xfrm>
              <a:off x="12265344" y="7355316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4" h="57784">
                  <a:moveTo>
                    <a:pt x="28753" y="0"/>
                  </a:moveTo>
                  <a:lnTo>
                    <a:pt x="17559" y="2265"/>
                  </a:lnTo>
                  <a:lnTo>
                    <a:pt x="8419" y="8439"/>
                  </a:lnTo>
                  <a:lnTo>
                    <a:pt x="2258" y="17590"/>
                  </a:lnTo>
                  <a:lnTo>
                    <a:pt x="0" y="28784"/>
                  </a:lnTo>
                  <a:lnTo>
                    <a:pt x="2258" y="39984"/>
                  </a:lnTo>
                  <a:lnTo>
                    <a:pt x="8419" y="49126"/>
                  </a:lnTo>
                  <a:lnTo>
                    <a:pt x="17559" y="55288"/>
                  </a:lnTo>
                  <a:lnTo>
                    <a:pt x="28753" y="57547"/>
                  </a:lnTo>
                  <a:lnTo>
                    <a:pt x="39959" y="55288"/>
                  </a:lnTo>
                  <a:lnTo>
                    <a:pt x="49104" y="49126"/>
                  </a:lnTo>
                  <a:lnTo>
                    <a:pt x="55267" y="39984"/>
                  </a:lnTo>
                  <a:lnTo>
                    <a:pt x="57527" y="28784"/>
                  </a:lnTo>
                  <a:lnTo>
                    <a:pt x="55267" y="17590"/>
                  </a:lnTo>
                  <a:lnTo>
                    <a:pt x="49104" y="8439"/>
                  </a:lnTo>
                  <a:lnTo>
                    <a:pt x="39959" y="2265"/>
                  </a:lnTo>
                  <a:lnTo>
                    <a:pt x="28753" y="0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58991" y="7305196"/>
              <a:ext cx="79296" cy="79306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2305792" y="7375760"/>
              <a:ext cx="153035" cy="121920"/>
            </a:xfrm>
            <a:custGeom>
              <a:avLst/>
              <a:gdLst/>
              <a:ahLst/>
              <a:cxnLst/>
              <a:rect l="l" t="t" r="r" b="b"/>
              <a:pathLst>
                <a:path w="153034" h="121920">
                  <a:moveTo>
                    <a:pt x="40792" y="20396"/>
                  </a:moveTo>
                  <a:lnTo>
                    <a:pt x="39192" y="12458"/>
                  </a:lnTo>
                  <a:lnTo>
                    <a:pt x="34823" y="5969"/>
                  </a:lnTo>
                  <a:lnTo>
                    <a:pt x="28333" y="1612"/>
                  </a:lnTo>
                  <a:lnTo>
                    <a:pt x="20383" y="0"/>
                  </a:lnTo>
                  <a:lnTo>
                    <a:pt x="12458" y="1612"/>
                  </a:lnTo>
                  <a:lnTo>
                    <a:pt x="5969" y="5969"/>
                  </a:lnTo>
                  <a:lnTo>
                    <a:pt x="1600" y="12458"/>
                  </a:lnTo>
                  <a:lnTo>
                    <a:pt x="0" y="20396"/>
                  </a:lnTo>
                  <a:lnTo>
                    <a:pt x="1600" y="28333"/>
                  </a:lnTo>
                  <a:lnTo>
                    <a:pt x="5969" y="34823"/>
                  </a:lnTo>
                  <a:lnTo>
                    <a:pt x="12458" y="39192"/>
                  </a:lnTo>
                  <a:lnTo>
                    <a:pt x="20383" y="40805"/>
                  </a:lnTo>
                  <a:lnTo>
                    <a:pt x="28333" y="39192"/>
                  </a:lnTo>
                  <a:lnTo>
                    <a:pt x="34823" y="34823"/>
                  </a:lnTo>
                  <a:lnTo>
                    <a:pt x="39192" y="28333"/>
                  </a:lnTo>
                  <a:lnTo>
                    <a:pt x="40792" y="20396"/>
                  </a:lnTo>
                  <a:close/>
                </a:path>
                <a:path w="153034" h="121920">
                  <a:moveTo>
                    <a:pt x="152996" y="98513"/>
                  </a:moveTo>
                  <a:lnTo>
                    <a:pt x="151384" y="90563"/>
                  </a:lnTo>
                  <a:lnTo>
                    <a:pt x="147002" y="84086"/>
                  </a:lnTo>
                  <a:lnTo>
                    <a:pt x="140525" y="79717"/>
                  </a:lnTo>
                  <a:lnTo>
                    <a:pt x="132588" y="78130"/>
                  </a:lnTo>
                  <a:lnTo>
                    <a:pt x="124650" y="79717"/>
                  </a:lnTo>
                  <a:lnTo>
                    <a:pt x="118160" y="84086"/>
                  </a:lnTo>
                  <a:lnTo>
                    <a:pt x="117970" y="84366"/>
                  </a:lnTo>
                  <a:lnTo>
                    <a:pt x="117576" y="82397"/>
                  </a:lnTo>
                  <a:lnTo>
                    <a:pt x="111556" y="73456"/>
                  </a:lnTo>
                  <a:lnTo>
                    <a:pt x="102628" y="67437"/>
                  </a:lnTo>
                  <a:lnTo>
                    <a:pt x="91668" y="65227"/>
                  </a:lnTo>
                  <a:lnTo>
                    <a:pt x="80733" y="67437"/>
                  </a:lnTo>
                  <a:lnTo>
                    <a:pt x="71793" y="73456"/>
                  </a:lnTo>
                  <a:lnTo>
                    <a:pt x="65773" y="82397"/>
                  </a:lnTo>
                  <a:lnTo>
                    <a:pt x="63576" y="93332"/>
                  </a:lnTo>
                  <a:lnTo>
                    <a:pt x="65773" y="104279"/>
                  </a:lnTo>
                  <a:lnTo>
                    <a:pt x="71793" y="113233"/>
                  </a:lnTo>
                  <a:lnTo>
                    <a:pt x="80733" y="119265"/>
                  </a:lnTo>
                  <a:lnTo>
                    <a:pt x="91668" y="121475"/>
                  </a:lnTo>
                  <a:lnTo>
                    <a:pt x="102628" y="119265"/>
                  </a:lnTo>
                  <a:lnTo>
                    <a:pt x="111556" y="113233"/>
                  </a:lnTo>
                  <a:lnTo>
                    <a:pt x="114947" y="108191"/>
                  </a:lnTo>
                  <a:lnTo>
                    <a:pt x="118160" y="112941"/>
                  </a:lnTo>
                  <a:lnTo>
                    <a:pt x="124650" y="117309"/>
                  </a:lnTo>
                  <a:lnTo>
                    <a:pt x="132588" y="118922"/>
                  </a:lnTo>
                  <a:lnTo>
                    <a:pt x="140525" y="117309"/>
                  </a:lnTo>
                  <a:lnTo>
                    <a:pt x="147002" y="112941"/>
                  </a:lnTo>
                  <a:lnTo>
                    <a:pt x="151384" y="106451"/>
                  </a:lnTo>
                  <a:lnTo>
                    <a:pt x="152996" y="98513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/>
          <p:nvPr/>
        </p:nvSpPr>
        <p:spPr>
          <a:xfrm>
            <a:off x="12089553" y="774697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255" y="0"/>
                </a:moveTo>
                <a:lnTo>
                  <a:pt x="7842" y="0"/>
                </a:lnTo>
                <a:lnTo>
                  <a:pt x="0" y="7884"/>
                </a:lnTo>
                <a:lnTo>
                  <a:pt x="0" y="27266"/>
                </a:lnTo>
                <a:lnTo>
                  <a:pt x="7842" y="35098"/>
                </a:lnTo>
                <a:lnTo>
                  <a:pt x="27255" y="35098"/>
                </a:lnTo>
                <a:lnTo>
                  <a:pt x="35087" y="27266"/>
                </a:lnTo>
                <a:lnTo>
                  <a:pt x="35087" y="17570"/>
                </a:lnTo>
                <a:lnTo>
                  <a:pt x="35087" y="7884"/>
                </a:lnTo>
                <a:lnTo>
                  <a:pt x="272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2122426" y="791612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386" y="0"/>
                </a:moveTo>
                <a:lnTo>
                  <a:pt x="12457" y="1604"/>
                </a:lnTo>
                <a:lnTo>
                  <a:pt x="5976" y="5976"/>
                </a:lnTo>
                <a:lnTo>
                  <a:pt x="1604" y="12457"/>
                </a:lnTo>
                <a:lnTo>
                  <a:pt x="0" y="20386"/>
                </a:lnTo>
                <a:lnTo>
                  <a:pt x="1604" y="28334"/>
                </a:lnTo>
                <a:lnTo>
                  <a:pt x="5976" y="34824"/>
                </a:lnTo>
                <a:lnTo>
                  <a:pt x="12457" y="39200"/>
                </a:lnTo>
                <a:lnTo>
                  <a:pt x="20386" y="40805"/>
                </a:lnTo>
                <a:lnTo>
                  <a:pt x="28333" y="39200"/>
                </a:lnTo>
                <a:lnTo>
                  <a:pt x="34819" y="34824"/>
                </a:lnTo>
                <a:lnTo>
                  <a:pt x="39191" y="28334"/>
                </a:lnTo>
                <a:lnTo>
                  <a:pt x="40794" y="20386"/>
                </a:lnTo>
                <a:lnTo>
                  <a:pt x="39191" y="12457"/>
                </a:lnTo>
                <a:lnTo>
                  <a:pt x="34819" y="5976"/>
                </a:lnTo>
                <a:lnTo>
                  <a:pt x="28333" y="1604"/>
                </a:lnTo>
                <a:lnTo>
                  <a:pt x="20386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968320" y="796305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245" y="0"/>
                </a:moveTo>
                <a:lnTo>
                  <a:pt x="7842" y="0"/>
                </a:lnTo>
                <a:lnTo>
                  <a:pt x="0" y="7842"/>
                </a:lnTo>
                <a:lnTo>
                  <a:pt x="0" y="27224"/>
                </a:lnTo>
                <a:lnTo>
                  <a:pt x="7842" y="35077"/>
                </a:lnTo>
                <a:lnTo>
                  <a:pt x="27245" y="35077"/>
                </a:lnTo>
                <a:lnTo>
                  <a:pt x="35077" y="27224"/>
                </a:lnTo>
                <a:lnTo>
                  <a:pt x="35077" y="17528"/>
                </a:lnTo>
                <a:lnTo>
                  <a:pt x="35077" y="7842"/>
                </a:lnTo>
                <a:lnTo>
                  <a:pt x="272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2001182" y="8062283"/>
            <a:ext cx="43815" cy="111125"/>
          </a:xfrm>
          <a:custGeom>
            <a:avLst/>
            <a:gdLst/>
            <a:ahLst/>
            <a:cxnLst/>
            <a:rect l="l" t="t" r="r" b="b"/>
            <a:pathLst>
              <a:path w="43815" h="111125">
                <a:moveTo>
                  <a:pt x="40767" y="90271"/>
                </a:moveTo>
                <a:lnTo>
                  <a:pt x="39166" y="82346"/>
                </a:lnTo>
                <a:lnTo>
                  <a:pt x="34798" y="75857"/>
                </a:lnTo>
                <a:lnTo>
                  <a:pt x="28321" y="71475"/>
                </a:lnTo>
                <a:lnTo>
                  <a:pt x="20396" y="69875"/>
                </a:lnTo>
                <a:lnTo>
                  <a:pt x="12458" y="71475"/>
                </a:lnTo>
                <a:lnTo>
                  <a:pt x="5969" y="75857"/>
                </a:lnTo>
                <a:lnTo>
                  <a:pt x="1600" y="82346"/>
                </a:lnTo>
                <a:lnTo>
                  <a:pt x="0" y="90271"/>
                </a:lnTo>
                <a:lnTo>
                  <a:pt x="1600" y="98221"/>
                </a:lnTo>
                <a:lnTo>
                  <a:pt x="5969" y="104711"/>
                </a:lnTo>
                <a:lnTo>
                  <a:pt x="12458" y="109093"/>
                </a:lnTo>
                <a:lnTo>
                  <a:pt x="20396" y="110693"/>
                </a:lnTo>
                <a:lnTo>
                  <a:pt x="28321" y="109093"/>
                </a:lnTo>
                <a:lnTo>
                  <a:pt x="34798" y="104711"/>
                </a:lnTo>
                <a:lnTo>
                  <a:pt x="39166" y="98221"/>
                </a:lnTo>
                <a:lnTo>
                  <a:pt x="40767" y="90271"/>
                </a:lnTo>
                <a:close/>
              </a:path>
              <a:path w="43815" h="111125">
                <a:moveTo>
                  <a:pt x="43243" y="7848"/>
                </a:moveTo>
                <a:lnTo>
                  <a:pt x="35407" y="0"/>
                </a:lnTo>
                <a:lnTo>
                  <a:pt x="16027" y="0"/>
                </a:lnTo>
                <a:lnTo>
                  <a:pt x="8166" y="7848"/>
                </a:lnTo>
                <a:lnTo>
                  <a:pt x="8166" y="27241"/>
                </a:lnTo>
                <a:lnTo>
                  <a:pt x="16027" y="35090"/>
                </a:lnTo>
                <a:lnTo>
                  <a:pt x="35407" y="35090"/>
                </a:lnTo>
                <a:lnTo>
                  <a:pt x="43243" y="27241"/>
                </a:lnTo>
                <a:lnTo>
                  <a:pt x="43243" y="17551"/>
                </a:lnTo>
                <a:lnTo>
                  <a:pt x="43243" y="7848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1219780" y="4635029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187" y="0"/>
                </a:moveTo>
                <a:lnTo>
                  <a:pt x="14785" y="1897"/>
                </a:lnTo>
                <a:lnTo>
                  <a:pt x="7095" y="7074"/>
                </a:lnTo>
                <a:lnTo>
                  <a:pt x="1904" y="14758"/>
                </a:lnTo>
                <a:lnTo>
                  <a:pt x="0" y="24177"/>
                </a:lnTo>
                <a:lnTo>
                  <a:pt x="1904" y="33587"/>
                </a:lnTo>
                <a:lnTo>
                  <a:pt x="7095" y="41272"/>
                </a:lnTo>
                <a:lnTo>
                  <a:pt x="14785" y="46454"/>
                </a:lnTo>
                <a:lnTo>
                  <a:pt x="24187" y="48354"/>
                </a:lnTo>
                <a:lnTo>
                  <a:pt x="33597" y="46454"/>
                </a:lnTo>
                <a:lnTo>
                  <a:pt x="41282" y="41272"/>
                </a:lnTo>
                <a:lnTo>
                  <a:pt x="46464" y="33587"/>
                </a:lnTo>
                <a:lnTo>
                  <a:pt x="48365" y="24177"/>
                </a:lnTo>
                <a:lnTo>
                  <a:pt x="46464" y="14758"/>
                </a:lnTo>
                <a:lnTo>
                  <a:pt x="41282" y="7074"/>
                </a:lnTo>
                <a:lnTo>
                  <a:pt x="33597" y="1897"/>
                </a:lnTo>
                <a:lnTo>
                  <a:pt x="2418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551310" y="4627360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590" y="0"/>
                </a:moveTo>
                <a:lnTo>
                  <a:pt x="19304" y="2484"/>
                </a:lnTo>
                <a:lnTo>
                  <a:pt x="9261" y="9257"/>
                </a:lnTo>
                <a:lnTo>
                  <a:pt x="2485" y="19299"/>
                </a:lnTo>
                <a:lnTo>
                  <a:pt x="0" y="31590"/>
                </a:lnTo>
                <a:lnTo>
                  <a:pt x="2485" y="43887"/>
                </a:lnTo>
                <a:lnTo>
                  <a:pt x="9261" y="53932"/>
                </a:lnTo>
                <a:lnTo>
                  <a:pt x="19304" y="60707"/>
                </a:lnTo>
                <a:lnTo>
                  <a:pt x="31590" y="63191"/>
                </a:lnTo>
                <a:lnTo>
                  <a:pt x="43882" y="60707"/>
                </a:lnTo>
                <a:lnTo>
                  <a:pt x="53917" y="53932"/>
                </a:lnTo>
                <a:lnTo>
                  <a:pt x="60680" y="43887"/>
                </a:lnTo>
                <a:lnTo>
                  <a:pt x="63160" y="31590"/>
                </a:lnTo>
                <a:lnTo>
                  <a:pt x="60680" y="19299"/>
                </a:lnTo>
                <a:lnTo>
                  <a:pt x="53917" y="9257"/>
                </a:lnTo>
                <a:lnTo>
                  <a:pt x="43882" y="2484"/>
                </a:lnTo>
                <a:lnTo>
                  <a:pt x="31590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006753" y="8957281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4">
                <a:moveTo>
                  <a:pt x="28773" y="0"/>
                </a:moveTo>
                <a:lnTo>
                  <a:pt x="17563" y="2263"/>
                </a:lnTo>
                <a:lnTo>
                  <a:pt x="8418" y="8430"/>
                </a:lnTo>
                <a:lnTo>
                  <a:pt x="2257" y="17568"/>
                </a:lnTo>
                <a:lnTo>
                  <a:pt x="0" y="28742"/>
                </a:lnTo>
                <a:lnTo>
                  <a:pt x="2257" y="39954"/>
                </a:lnTo>
                <a:lnTo>
                  <a:pt x="8418" y="49103"/>
                </a:lnTo>
                <a:lnTo>
                  <a:pt x="17563" y="55267"/>
                </a:lnTo>
                <a:lnTo>
                  <a:pt x="28773" y="57527"/>
                </a:lnTo>
                <a:lnTo>
                  <a:pt x="39961" y="55267"/>
                </a:lnTo>
                <a:lnTo>
                  <a:pt x="49097" y="49103"/>
                </a:lnTo>
                <a:lnTo>
                  <a:pt x="55257" y="39954"/>
                </a:lnTo>
                <a:lnTo>
                  <a:pt x="57516" y="28742"/>
                </a:lnTo>
                <a:lnTo>
                  <a:pt x="55257" y="17568"/>
                </a:lnTo>
                <a:lnTo>
                  <a:pt x="49097" y="8430"/>
                </a:lnTo>
                <a:lnTo>
                  <a:pt x="39961" y="2263"/>
                </a:lnTo>
                <a:lnTo>
                  <a:pt x="2877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001602" y="879643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234" y="0"/>
                </a:moveTo>
                <a:lnTo>
                  <a:pt x="7853" y="0"/>
                </a:lnTo>
                <a:lnTo>
                  <a:pt x="0" y="7842"/>
                </a:lnTo>
                <a:lnTo>
                  <a:pt x="0" y="27224"/>
                </a:lnTo>
                <a:lnTo>
                  <a:pt x="7853" y="35056"/>
                </a:lnTo>
                <a:lnTo>
                  <a:pt x="27234" y="35056"/>
                </a:lnTo>
                <a:lnTo>
                  <a:pt x="35119" y="27224"/>
                </a:lnTo>
                <a:lnTo>
                  <a:pt x="35119" y="17549"/>
                </a:lnTo>
                <a:lnTo>
                  <a:pt x="35119" y="7842"/>
                </a:lnTo>
                <a:lnTo>
                  <a:pt x="272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159391" y="905582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407" y="0"/>
                </a:moveTo>
                <a:lnTo>
                  <a:pt x="12470" y="1599"/>
                </a:lnTo>
                <a:lnTo>
                  <a:pt x="5982" y="5964"/>
                </a:lnTo>
                <a:lnTo>
                  <a:pt x="1605" y="12443"/>
                </a:lnTo>
                <a:lnTo>
                  <a:pt x="0" y="20386"/>
                </a:lnTo>
                <a:lnTo>
                  <a:pt x="1605" y="28324"/>
                </a:lnTo>
                <a:lnTo>
                  <a:pt x="5982" y="34811"/>
                </a:lnTo>
                <a:lnTo>
                  <a:pt x="12470" y="39188"/>
                </a:lnTo>
                <a:lnTo>
                  <a:pt x="20407" y="40794"/>
                </a:lnTo>
                <a:lnTo>
                  <a:pt x="28333" y="39188"/>
                </a:lnTo>
                <a:lnTo>
                  <a:pt x="34814" y="34811"/>
                </a:lnTo>
                <a:lnTo>
                  <a:pt x="39189" y="28324"/>
                </a:lnTo>
                <a:lnTo>
                  <a:pt x="40794" y="20386"/>
                </a:lnTo>
                <a:lnTo>
                  <a:pt x="39189" y="12443"/>
                </a:lnTo>
                <a:lnTo>
                  <a:pt x="34814" y="5964"/>
                </a:lnTo>
                <a:lnTo>
                  <a:pt x="28333" y="1599"/>
                </a:lnTo>
                <a:lnTo>
                  <a:pt x="2040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570323" y="9135788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386" y="0"/>
                </a:moveTo>
                <a:lnTo>
                  <a:pt x="12448" y="1601"/>
                </a:lnTo>
                <a:lnTo>
                  <a:pt x="5968" y="5968"/>
                </a:lnTo>
                <a:lnTo>
                  <a:pt x="1601" y="12448"/>
                </a:lnTo>
                <a:lnTo>
                  <a:pt x="0" y="20386"/>
                </a:lnTo>
                <a:lnTo>
                  <a:pt x="1601" y="28333"/>
                </a:lnTo>
                <a:lnTo>
                  <a:pt x="5968" y="34819"/>
                </a:lnTo>
                <a:lnTo>
                  <a:pt x="12448" y="39191"/>
                </a:lnTo>
                <a:lnTo>
                  <a:pt x="20386" y="40794"/>
                </a:lnTo>
                <a:lnTo>
                  <a:pt x="28325" y="39191"/>
                </a:lnTo>
                <a:lnTo>
                  <a:pt x="34805" y="34819"/>
                </a:lnTo>
                <a:lnTo>
                  <a:pt x="39172" y="28333"/>
                </a:lnTo>
                <a:lnTo>
                  <a:pt x="40773" y="20386"/>
                </a:lnTo>
                <a:lnTo>
                  <a:pt x="39172" y="12448"/>
                </a:lnTo>
                <a:lnTo>
                  <a:pt x="34805" y="5968"/>
                </a:lnTo>
                <a:lnTo>
                  <a:pt x="28325" y="1601"/>
                </a:lnTo>
                <a:lnTo>
                  <a:pt x="20386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863824" y="899247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386" y="0"/>
                </a:moveTo>
                <a:lnTo>
                  <a:pt x="12457" y="1604"/>
                </a:lnTo>
                <a:lnTo>
                  <a:pt x="5976" y="5976"/>
                </a:lnTo>
                <a:lnTo>
                  <a:pt x="1604" y="12457"/>
                </a:lnTo>
                <a:lnTo>
                  <a:pt x="0" y="20386"/>
                </a:lnTo>
                <a:lnTo>
                  <a:pt x="1604" y="28334"/>
                </a:lnTo>
                <a:lnTo>
                  <a:pt x="5976" y="34824"/>
                </a:lnTo>
                <a:lnTo>
                  <a:pt x="12457" y="39200"/>
                </a:lnTo>
                <a:lnTo>
                  <a:pt x="20386" y="40805"/>
                </a:lnTo>
                <a:lnTo>
                  <a:pt x="28333" y="39200"/>
                </a:lnTo>
                <a:lnTo>
                  <a:pt x="34819" y="34824"/>
                </a:lnTo>
                <a:lnTo>
                  <a:pt x="39191" y="28334"/>
                </a:lnTo>
                <a:lnTo>
                  <a:pt x="40794" y="20386"/>
                </a:lnTo>
                <a:lnTo>
                  <a:pt x="39191" y="12457"/>
                </a:lnTo>
                <a:lnTo>
                  <a:pt x="34819" y="5976"/>
                </a:lnTo>
                <a:lnTo>
                  <a:pt x="28333" y="1604"/>
                </a:lnTo>
                <a:lnTo>
                  <a:pt x="20386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078231" y="828981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234" y="0"/>
                </a:moveTo>
                <a:lnTo>
                  <a:pt x="7853" y="0"/>
                </a:lnTo>
                <a:lnTo>
                  <a:pt x="0" y="7884"/>
                </a:lnTo>
                <a:lnTo>
                  <a:pt x="0" y="27255"/>
                </a:lnTo>
                <a:lnTo>
                  <a:pt x="7853" y="35098"/>
                </a:lnTo>
                <a:lnTo>
                  <a:pt x="27234" y="35098"/>
                </a:lnTo>
                <a:lnTo>
                  <a:pt x="35119" y="27255"/>
                </a:lnTo>
                <a:lnTo>
                  <a:pt x="35119" y="17580"/>
                </a:lnTo>
                <a:lnTo>
                  <a:pt x="35119" y="7884"/>
                </a:lnTo>
                <a:lnTo>
                  <a:pt x="272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224841" y="8152193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580" y="0"/>
                </a:moveTo>
                <a:lnTo>
                  <a:pt x="19290" y="2485"/>
                </a:lnTo>
                <a:lnTo>
                  <a:pt x="9252" y="9261"/>
                </a:lnTo>
                <a:lnTo>
                  <a:pt x="2482" y="19304"/>
                </a:lnTo>
                <a:lnTo>
                  <a:pt x="0" y="31590"/>
                </a:lnTo>
                <a:lnTo>
                  <a:pt x="2482" y="43893"/>
                </a:lnTo>
                <a:lnTo>
                  <a:pt x="9252" y="53942"/>
                </a:lnTo>
                <a:lnTo>
                  <a:pt x="19290" y="60717"/>
                </a:lnTo>
                <a:lnTo>
                  <a:pt x="31580" y="63202"/>
                </a:lnTo>
                <a:lnTo>
                  <a:pt x="43869" y="60717"/>
                </a:lnTo>
                <a:lnTo>
                  <a:pt x="53908" y="53942"/>
                </a:lnTo>
                <a:lnTo>
                  <a:pt x="60677" y="43893"/>
                </a:lnTo>
                <a:lnTo>
                  <a:pt x="63160" y="31590"/>
                </a:lnTo>
                <a:lnTo>
                  <a:pt x="60677" y="19304"/>
                </a:lnTo>
                <a:lnTo>
                  <a:pt x="53908" y="9261"/>
                </a:lnTo>
                <a:lnTo>
                  <a:pt x="43869" y="2485"/>
                </a:lnTo>
                <a:lnTo>
                  <a:pt x="31580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416471" y="855206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234" y="0"/>
                </a:moveTo>
                <a:lnTo>
                  <a:pt x="7863" y="0"/>
                </a:lnTo>
                <a:lnTo>
                  <a:pt x="0" y="7863"/>
                </a:lnTo>
                <a:lnTo>
                  <a:pt x="0" y="27234"/>
                </a:lnTo>
                <a:lnTo>
                  <a:pt x="7863" y="35108"/>
                </a:lnTo>
                <a:lnTo>
                  <a:pt x="27234" y="35108"/>
                </a:lnTo>
                <a:lnTo>
                  <a:pt x="35077" y="27234"/>
                </a:lnTo>
                <a:lnTo>
                  <a:pt x="35077" y="17538"/>
                </a:lnTo>
                <a:lnTo>
                  <a:pt x="35077" y="7863"/>
                </a:lnTo>
                <a:lnTo>
                  <a:pt x="272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296429" y="9253298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4">
                <a:moveTo>
                  <a:pt x="28763" y="0"/>
                </a:moveTo>
                <a:lnTo>
                  <a:pt x="17554" y="2262"/>
                </a:lnTo>
                <a:lnTo>
                  <a:pt x="8413" y="8429"/>
                </a:lnTo>
                <a:lnTo>
                  <a:pt x="2256" y="17572"/>
                </a:lnTo>
                <a:lnTo>
                  <a:pt x="0" y="28763"/>
                </a:lnTo>
                <a:lnTo>
                  <a:pt x="2256" y="39957"/>
                </a:lnTo>
                <a:lnTo>
                  <a:pt x="8413" y="49096"/>
                </a:lnTo>
                <a:lnTo>
                  <a:pt x="17554" y="55257"/>
                </a:lnTo>
                <a:lnTo>
                  <a:pt x="28763" y="57516"/>
                </a:lnTo>
                <a:lnTo>
                  <a:pt x="39975" y="55257"/>
                </a:lnTo>
                <a:lnTo>
                  <a:pt x="49124" y="49096"/>
                </a:lnTo>
                <a:lnTo>
                  <a:pt x="55288" y="39957"/>
                </a:lnTo>
                <a:lnTo>
                  <a:pt x="57547" y="28763"/>
                </a:lnTo>
                <a:lnTo>
                  <a:pt x="55288" y="17572"/>
                </a:lnTo>
                <a:lnTo>
                  <a:pt x="49124" y="8429"/>
                </a:lnTo>
                <a:lnTo>
                  <a:pt x="39975" y="2262"/>
                </a:lnTo>
                <a:lnTo>
                  <a:pt x="2876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291300" y="909243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224" y="0"/>
                </a:moveTo>
                <a:lnTo>
                  <a:pt x="7832" y="0"/>
                </a:lnTo>
                <a:lnTo>
                  <a:pt x="0" y="7853"/>
                </a:lnTo>
                <a:lnTo>
                  <a:pt x="0" y="27245"/>
                </a:lnTo>
                <a:lnTo>
                  <a:pt x="7832" y="35098"/>
                </a:lnTo>
                <a:lnTo>
                  <a:pt x="27224" y="35098"/>
                </a:lnTo>
                <a:lnTo>
                  <a:pt x="35087" y="27245"/>
                </a:lnTo>
                <a:lnTo>
                  <a:pt x="35087" y="17549"/>
                </a:lnTo>
                <a:lnTo>
                  <a:pt x="35087" y="7853"/>
                </a:lnTo>
                <a:lnTo>
                  <a:pt x="2722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449069" y="935182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397" y="0"/>
                </a:moveTo>
                <a:lnTo>
                  <a:pt x="12461" y="1605"/>
                </a:lnTo>
                <a:lnTo>
                  <a:pt x="5977" y="5980"/>
                </a:lnTo>
                <a:lnTo>
                  <a:pt x="1604" y="12461"/>
                </a:lnTo>
                <a:lnTo>
                  <a:pt x="0" y="20386"/>
                </a:lnTo>
                <a:lnTo>
                  <a:pt x="1604" y="28333"/>
                </a:lnTo>
                <a:lnTo>
                  <a:pt x="5977" y="34819"/>
                </a:lnTo>
                <a:lnTo>
                  <a:pt x="12461" y="39191"/>
                </a:lnTo>
                <a:lnTo>
                  <a:pt x="20397" y="40794"/>
                </a:lnTo>
                <a:lnTo>
                  <a:pt x="28340" y="39191"/>
                </a:lnTo>
                <a:lnTo>
                  <a:pt x="34819" y="34819"/>
                </a:lnTo>
                <a:lnTo>
                  <a:pt x="39184" y="28333"/>
                </a:lnTo>
                <a:lnTo>
                  <a:pt x="40784" y="20386"/>
                </a:lnTo>
                <a:lnTo>
                  <a:pt x="39184" y="12461"/>
                </a:lnTo>
                <a:lnTo>
                  <a:pt x="34819" y="5980"/>
                </a:lnTo>
                <a:lnTo>
                  <a:pt x="28340" y="1605"/>
                </a:lnTo>
                <a:lnTo>
                  <a:pt x="2039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629497" y="935468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255" y="0"/>
                </a:moveTo>
                <a:lnTo>
                  <a:pt x="7874" y="0"/>
                </a:lnTo>
                <a:lnTo>
                  <a:pt x="0" y="7842"/>
                </a:lnTo>
                <a:lnTo>
                  <a:pt x="0" y="27224"/>
                </a:lnTo>
                <a:lnTo>
                  <a:pt x="7874" y="35098"/>
                </a:lnTo>
                <a:lnTo>
                  <a:pt x="27255" y="35098"/>
                </a:lnTo>
                <a:lnTo>
                  <a:pt x="35098" y="27224"/>
                </a:lnTo>
                <a:lnTo>
                  <a:pt x="35098" y="17528"/>
                </a:lnTo>
                <a:lnTo>
                  <a:pt x="35098" y="7842"/>
                </a:lnTo>
                <a:lnTo>
                  <a:pt x="272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09717" y="9039399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245" y="0"/>
                </a:moveTo>
                <a:lnTo>
                  <a:pt x="7842" y="0"/>
                </a:lnTo>
                <a:lnTo>
                  <a:pt x="0" y="7842"/>
                </a:lnTo>
                <a:lnTo>
                  <a:pt x="0" y="27224"/>
                </a:lnTo>
                <a:lnTo>
                  <a:pt x="7842" y="35077"/>
                </a:lnTo>
                <a:lnTo>
                  <a:pt x="27245" y="35077"/>
                </a:lnTo>
                <a:lnTo>
                  <a:pt x="35077" y="27224"/>
                </a:lnTo>
                <a:lnTo>
                  <a:pt x="35077" y="17528"/>
                </a:lnTo>
                <a:lnTo>
                  <a:pt x="35077" y="7842"/>
                </a:lnTo>
                <a:lnTo>
                  <a:pt x="272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742578" y="9138634"/>
            <a:ext cx="43815" cy="111125"/>
          </a:xfrm>
          <a:custGeom>
            <a:avLst/>
            <a:gdLst/>
            <a:ahLst/>
            <a:cxnLst/>
            <a:rect l="l" t="t" r="r" b="b"/>
            <a:pathLst>
              <a:path w="43815" h="111125">
                <a:moveTo>
                  <a:pt x="40767" y="90271"/>
                </a:moveTo>
                <a:lnTo>
                  <a:pt x="39166" y="82334"/>
                </a:lnTo>
                <a:lnTo>
                  <a:pt x="34798" y="75857"/>
                </a:lnTo>
                <a:lnTo>
                  <a:pt x="28321" y="71475"/>
                </a:lnTo>
                <a:lnTo>
                  <a:pt x="20396" y="69875"/>
                </a:lnTo>
                <a:lnTo>
                  <a:pt x="12458" y="71475"/>
                </a:lnTo>
                <a:lnTo>
                  <a:pt x="5969" y="75857"/>
                </a:lnTo>
                <a:lnTo>
                  <a:pt x="1600" y="82334"/>
                </a:lnTo>
                <a:lnTo>
                  <a:pt x="0" y="90271"/>
                </a:lnTo>
                <a:lnTo>
                  <a:pt x="1600" y="98221"/>
                </a:lnTo>
                <a:lnTo>
                  <a:pt x="5969" y="104711"/>
                </a:lnTo>
                <a:lnTo>
                  <a:pt x="12458" y="109080"/>
                </a:lnTo>
                <a:lnTo>
                  <a:pt x="20396" y="110693"/>
                </a:lnTo>
                <a:lnTo>
                  <a:pt x="28321" y="109080"/>
                </a:lnTo>
                <a:lnTo>
                  <a:pt x="34798" y="104711"/>
                </a:lnTo>
                <a:lnTo>
                  <a:pt x="39166" y="98221"/>
                </a:lnTo>
                <a:lnTo>
                  <a:pt x="40767" y="90271"/>
                </a:lnTo>
                <a:close/>
              </a:path>
              <a:path w="43815" h="111125">
                <a:moveTo>
                  <a:pt x="43243" y="7848"/>
                </a:moveTo>
                <a:lnTo>
                  <a:pt x="35407" y="0"/>
                </a:lnTo>
                <a:lnTo>
                  <a:pt x="16027" y="0"/>
                </a:lnTo>
                <a:lnTo>
                  <a:pt x="8166" y="7848"/>
                </a:lnTo>
                <a:lnTo>
                  <a:pt x="8166" y="27241"/>
                </a:lnTo>
                <a:lnTo>
                  <a:pt x="16027" y="35090"/>
                </a:lnTo>
                <a:lnTo>
                  <a:pt x="35407" y="35090"/>
                </a:lnTo>
                <a:lnTo>
                  <a:pt x="43243" y="27241"/>
                </a:lnTo>
                <a:lnTo>
                  <a:pt x="43243" y="17551"/>
                </a:lnTo>
                <a:lnTo>
                  <a:pt x="43243" y="7848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981219" y="7234297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4">
                <a:moveTo>
                  <a:pt x="28763" y="0"/>
                </a:moveTo>
                <a:lnTo>
                  <a:pt x="17563" y="2263"/>
                </a:lnTo>
                <a:lnTo>
                  <a:pt x="8421" y="8434"/>
                </a:lnTo>
                <a:lnTo>
                  <a:pt x="2259" y="17581"/>
                </a:lnTo>
                <a:lnTo>
                  <a:pt x="0" y="28773"/>
                </a:lnTo>
                <a:lnTo>
                  <a:pt x="2259" y="39972"/>
                </a:lnTo>
                <a:lnTo>
                  <a:pt x="8421" y="49122"/>
                </a:lnTo>
                <a:lnTo>
                  <a:pt x="17563" y="55294"/>
                </a:lnTo>
                <a:lnTo>
                  <a:pt x="28763" y="57558"/>
                </a:lnTo>
                <a:lnTo>
                  <a:pt x="39959" y="55294"/>
                </a:lnTo>
                <a:lnTo>
                  <a:pt x="49101" y="49122"/>
                </a:lnTo>
                <a:lnTo>
                  <a:pt x="55266" y="39972"/>
                </a:lnTo>
                <a:lnTo>
                  <a:pt x="57527" y="28773"/>
                </a:lnTo>
                <a:lnTo>
                  <a:pt x="55266" y="17581"/>
                </a:lnTo>
                <a:lnTo>
                  <a:pt x="49101" y="8434"/>
                </a:lnTo>
                <a:lnTo>
                  <a:pt x="39959" y="2263"/>
                </a:lnTo>
                <a:lnTo>
                  <a:pt x="2876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133878" y="7332849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376" y="0"/>
                </a:moveTo>
                <a:lnTo>
                  <a:pt x="12443" y="1602"/>
                </a:lnTo>
                <a:lnTo>
                  <a:pt x="5967" y="5972"/>
                </a:lnTo>
                <a:lnTo>
                  <a:pt x="1600" y="12452"/>
                </a:lnTo>
                <a:lnTo>
                  <a:pt x="0" y="20386"/>
                </a:lnTo>
                <a:lnTo>
                  <a:pt x="1600" y="28336"/>
                </a:lnTo>
                <a:lnTo>
                  <a:pt x="5967" y="34830"/>
                </a:lnTo>
                <a:lnTo>
                  <a:pt x="12443" y="39209"/>
                </a:lnTo>
                <a:lnTo>
                  <a:pt x="20376" y="40815"/>
                </a:lnTo>
                <a:lnTo>
                  <a:pt x="28312" y="39209"/>
                </a:lnTo>
                <a:lnTo>
                  <a:pt x="34796" y="34830"/>
                </a:lnTo>
                <a:lnTo>
                  <a:pt x="39169" y="28336"/>
                </a:lnTo>
                <a:lnTo>
                  <a:pt x="40773" y="20386"/>
                </a:lnTo>
                <a:lnTo>
                  <a:pt x="39169" y="12452"/>
                </a:lnTo>
                <a:lnTo>
                  <a:pt x="34796" y="5972"/>
                </a:lnTo>
                <a:lnTo>
                  <a:pt x="28312" y="1602"/>
                </a:lnTo>
                <a:lnTo>
                  <a:pt x="20376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122669" y="6935843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580" y="0"/>
                </a:moveTo>
                <a:lnTo>
                  <a:pt x="19295" y="2482"/>
                </a:lnTo>
                <a:lnTo>
                  <a:pt x="9256" y="9252"/>
                </a:lnTo>
                <a:lnTo>
                  <a:pt x="2484" y="19290"/>
                </a:lnTo>
                <a:lnTo>
                  <a:pt x="0" y="31580"/>
                </a:lnTo>
                <a:lnTo>
                  <a:pt x="2484" y="43872"/>
                </a:lnTo>
                <a:lnTo>
                  <a:pt x="9256" y="53906"/>
                </a:lnTo>
                <a:lnTo>
                  <a:pt x="19295" y="60670"/>
                </a:lnTo>
                <a:lnTo>
                  <a:pt x="31580" y="63149"/>
                </a:lnTo>
                <a:lnTo>
                  <a:pt x="43873" y="60670"/>
                </a:lnTo>
                <a:lnTo>
                  <a:pt x="53911" y="53906"/>
                </a:lnTo>
                <a:lnTo>
                  <a:pt x="60679" y="43872"/>
                </a:lnTo>
                <a:lnTo>
                  <a:pt x="63160" y="31580"/>
                </a:lnTo>
                <a:lnTo>
                  <a:pt x="60679" y="19290"/>
                </a:lnTo>
                <a:lnTo>
                  <a:pt x="53911" y="9252"/>
                </a:lnTo>
                <a:lnTo>
                  <a:pt x="43873" y="2482"/>
                </a:lnTo>
                <a:lnTo>
                  <a:pt x="31580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939306" y="7476228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559" y="0"/>
                </a:moveTo>
                <a:lnTo>
                  <a:pt x="19277" y="2479"/>
                </a:lnTo>
                <a:lnTo>
                  <a:pt x="9245" y="9243"/>
                </a:lnTo>
                <a:lnTo>
                  <a:pt x="2480" y="19277"/>
                </a:lnTo>
                <a:lnTo>
                  <a:pt x="0" y="31569"/>
                </a:lnTo>
                <a:lnTo>
                  <a:pt x="2480" y="43863"/>
                </a:lnTo>
                <a:lnTo>
                  <a:pt x="9245" y="53901"/>
                </a:lnTo>
                <a:lnTo>
                  <a:pt x="19277" y="60668"/>
                </a:lnTo>
                <a:lnTo>
                  <a:pt x="31559" y="63149"/>
                </a:lnTo>
                <a:lnTo>
                  <a:pt x="43856" y="60668"/>
                </a:lnTo>
                <a:lnTo>
                  <a:pt x="53901" y="53901"/>
                </a:lnTo>
                <a:lnTo>
                  <a:pt x="60675" y="43863"/>
                </a:lnTo>
                <a:lnTo>
                  <a:pt x="63160" y="31569"/>
                </a:lnTo>
                <a:lnTo>
                  <a:pt x="60675" y="19277"/>
                </a:lnTo>
                <a:lnTo>
                  <a:pt x="53901" y="9243"/>
                </a:lnTo>
                <a:lnTo>
                  <a:pt x="43856" y="2479"/>
                </a:lnTo>
                <a:lnTo>
                  <a:pt x="31559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796632" y="728951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255" y="0"/>
                </a:moveTo>
                <a:lnTo>
                  <a:pt x="7874" y="0"/>
                </a:lnTo>
                <a:lnTo>
                  <a:pt x="0" y="7853"/>
                </a:lnTo>
                <a:lnTo>
                  <a:pt x="0" y="27224"/>
                </a:lnTo>
                <a:lnTo>
                  <a:pt x="7874" y="35087"/>
                </a:lnTo>
                <a:lnTo>
                  <a:pt x="27255" y="35087"/>
                </a:lnTo>
                <a:lnTo>
                  <a:pt x="35087" y="27224"/>
                </a:lnTo>
                <a:lnTo>
                  <a:pt x="35087" y="17528"/>
                </a:lnTo>
                <a:lnTo>
                  <a:pt x="35087" y="7853"/>
                </a:lnTo>
                <a:lnTo>
                  <a:pt x="272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876831" y="697422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234" y="0"/>
                </a:moveTo>
                <a:lnTo>
                  <a:pt x="7842" y="0"/>
                </a:lnTo>
                <a:lnTo>
                  <a:pt x="0" y="7842"/>
                </a:lnTo>
                <a:lnTo>
                  <a:pt x="0" y="27213"/>
                </a:lnTo>
                <a:lnTo>
                  <a:pt x="7842" y="35066"/>
                </a:lnTo>
                <a:lnTo>
                  <a:pt x="27234" y="35066"/>
                </a:lnTo>
                <a:lnTo>
                  <a:pt x="35087" y="27213"/>
                </a:lnTo>
                <a:lnTo>
                  <a:pt x="35087" y="17538"/>
                </a:lnTo>
                <a:lnTo>
                  <a:pt x="35087" y="7842"/>
                </a:lnTo>
                <a:lnTo>
                  <a:pt x="272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909674" y="7073486"/>
            <a:ext cx="101600" cy="111125"/>
          </a:xfrm>
          <a:custGeom>
            <a:avLst/>
            <a:gdLst/>
            <a:ahLst/>
            <a:cxnLst/>
            <a:rect l="l" t="t" r="r" b="b"/>
            <a:pathLst>
              <a:path w="101600" h="111125">
                <a:moveTo>
                  <a:pt x="40805" y="90271"/>
                </a:moveTo>
                <a:lnTo>
                  <a:pt x="39204" y="82346"/>
                </a:lnTo>
                <a:lnTo>
                  <a:pt x="34836" y="75857"/>
                </a:lnTo>
                <a:lnTo>
                  <a:pt x="28346" y="71488"/>
                </a:lnTo>
                <a:lnTo>
                  <a:pt x="20396" y="69888"/>
                </a:lnTo>
                <a:lnTo>
                  <a:pt x="12471" y="71488"/>
                </a:lnTo>
                <a:lnTo>
                  <a:pt x="5981" y="75857"/>
                </a:lnTo>
                <a:lnTo>
                  <a:pt x="1612" y="82346"/>
                </a:lnTo>
                <a:lnTo>
                  <a:pt x="0" y="90271"/>
                </a:lnTo>
                <a:lnTo>
                  <a:pt x="1612" y="98221"/>
                </a:lnTo>
                <a:lnTo>
                  <a:pt x="5981" y="104698"/>
                </a:lnTo>
                <a:lnTo>
                  <a:pt x="12471" y="109054"/>
                </a:lnTo>
                <a:lnTo>
                  <a:pt x="20396" y="110655"/>
                </a:lnTo>
                <a:lnTo>
                  <a:pt x="28346" y="109054"/>
                </a:lnTo>
                <a:lnTo>
                  <a:pt x="34836" y="104698"/>
                </a:lnTo>
                <a:lnTo>
                  <a:pt x="39204" y="98221"/>
                </a:lnTo>
                <a:lnTo>
                  <a:pt x="40805" y="90271"/>
                </a:lnTo>
                <a:close/>
              </a:path>
              <a:path w="101600" h="111125">
                <a:moveTo>
                  <a:pt x="101511" y="7835"/>
                </a:moveTo>
                <a:lnTo>
                  <a:pt x="93637" y="0"/>
                </a:lnTo>
                <a:lnTo>
                  <a:pt x="74256" y="0"/>
                </a:lnTo>
                <a:lnTo>
                  <a:pt x="66395" y="7835"/>
                </a:lnTo>
                <a:lnTo>
                  <a:pt x="66395" y="27216"/>
                </a:lnTo>
                <a:lnTo>
                  <a:pt x="74256" y="35064"/>
                </a:lnTo>
                <a:lnTo>
                  <a:pt x="93637" y="35064"/>
                </a:lnTo>
                <a:lnTo>
                  <a:pt x="101511" y="27216"/>
                </a:lnTo>
                <a:lnTo>
                  <a:pt x="101511" y="17513"/>
                </a:lnTo>
                <a:lnTo>
                  <a:pt x="101511" y="7835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089889" y="7776829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245" y="0"/>
                </a:moveTo>
                <a:lnTo>
                  <a:pt x="7842" y="0"/>
                </a:lnTo>
                <a:lnTo>
                  <a:pt x="0" y="7863"/>
                </a:lnTo>
                <a:lnTo>
                  <a:pt x="0" y="27234"/>
                </a:lnTo>
                <a:lnTo>
                  <a:pt x="7842" y="35087"/>
                </a:lnTo>
                <a:lnTo>
                  <a:pt x="27245" y="35087"/>
                </a:lnTo>
                <a:lnTo>
                  <a:pt x="35066" y="27234"/>
                </a:lnTo>
                <a:lnTo>
                  <a:pt x="35066" y="17538"/>
                </a:lnTo>
                <a:lnTo>
                  <a:pt x="35066" y="7863"/>
                </a:lnTo>
                <a:lnTo>
                  <a:pt x="272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122742" y="7876076"/>
            <a:ext cx="43815" cy="111125"/>
          </a:xfrm>
          <a:custGeom>
            <a:avLst/>
            <a:gdLst/>
            <a:ahLst/>
            <a:cxnLst/>
            <a:rect l="l" t="t" r="r" b="b"/>
            <a:pathLst>
              <a:path w="43815" h="111125">
                <a:moveTo>
                  <a:pt x="40767" y="90271"/>
                </a:moveTo>
                <a:lnTo>
                  <a:pt x="39166" y="82334"/>
                </a:lnTo>
                <a:lnTo>
                  <a:pt x="34810" y="75857"/>
                </a:lnTo>
                <a:lnTo>
                  <a:pt x="28333" y="71488"/>
                </a:lnTo>
                <a:lnTo>
                  <a:pt x="20396" y="69888"/>
                </a:lnTo>
                <a:lnTo>
                  <a:pt x="12458" y="71488"/>
                </a:lnTo>
                <a:lnTo>
                  <a:pt x="5981" y="75857"/>
                </a:lnTo>
                <a:lnTo>
                  <a:pt x="1612" y="82334"/>
                </a:lnTo>
                <a:lnTo>
                  <a:pt x="0" y="90271"/>
                </a:lnTo>
                <a:lnTo>
                  <a:pt x="1612" y="98221"/>
                </a:lnTo>
                <a:lnTo>
                  <a:pt x="5981" y="104711"/>
                </a:lnTo>
                <a:lnTo>
                  <a:pt x="12458" y="109080"/>
                </a:lnTo>
                <a:lnTo>
                  <a:pt x="20396" y="110693"/>
                </a:lnTo>
                <a:lnTo>
                  <a:pt x="28333" y="109080"/>
                </a:lnTo>
                <a:lnTo>
                  <a:pt x="34810" y="104711"/>
                </a:lnTo>
                <a:lnTo>
                  <a:pt x="39166" y="98221"/>
                </a:lnTo>
                <a:lnTo>
                  <a:pt x="40767" y="90271"/>
                </a:lnTo>
                <a:close/>
              </a:path>
              <a:path w="43815" h="111125">
                <a:moveTo>
                  <a:pt x="43256" y="7861"/>
                </a:moveTo>
                <a:lnTo>
                  <a:pt x="35407" y="0"/>
                </a:lnTo>
                <a:lnTo>
                  <a:pt x="16027" y="0"/>
                </a:lnTo>
                <a:lnTo>
                  <a:pt x="8178" y="7861"/>
                </a:lnTo>
                <a:lnTo>
                  <a:pt x="8178" y="27241"/>
                </a:lnTo>
                <a:lnTo>
                  <a:pt x="16027" y="35077"/>
                </a:lnTo>
                <a:lnTo>
                  <a:pt x="35407" y="35077"/>
                </a:lnTo>
                <a:lnTo>
                  <a:pt x="43256" y="27241"/>
                </a:lnTo>
                <a:lnTo>
                  <a:pt x="43256" y="17551"/>
                </a:lnTo>
                <a:lnTo>
                  <a:pt x="43256" y="7861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803075" y="738761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234" y="0"/>
                </a:moveTo>
                <a:lnTo>
                  <a:pt x="7821" y="0"/>
                </a:lnTo>
                <a:lnTo>
                  <a:pt x="0" y="7874"/>
                </a:lnTo>
                <a:lnTo>
                  <a:pt x="0" y="27245"/>
                </a:lnTo>
                <a:lnTo>
                  <a:pt x="7821" y="35066"/>
                </a:lnTo>
                <a:lnTo>
                  <a:pt x="27234" y="35066"/>
                </a:lnTo>
                <a:lnTo>
                  <a:pt x="35087" y="27245"/>
                </a:lnTo>
                <a:lnTo>
                  <a:pt x="35087" y="17549"/>
                </a:lnTo>
                <a:lnTo>
                  <a:pt x="35087" y="7874"/>
                </a:lnTo>
                <a:lnTo>
                  <a:pt x="272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906072" y="5022851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28773" y="0"/>
                </a:moveTo>
                <a:lnTo>
                  <a:pt x="17572" y="2258"/>
                </a:lnTo>
                <a:lnTo>
                  <a:pt x="8426" y="8419"/>
                </a:lnTo>
                <a:lnTo>
                  <a:pt x="2260" y="17559"/>
                </a:lnTo>
                <a:lnTo>
                  <a:pt x="0" y="28753"/>
                </a:lnTo>
                <a:lnTo>
                  <a:pt x="2260" y="39960"/>
                </a:lnTo>
                <a:lnTo>
                  <a:pt x="8426" y="49097"/>
                </a:lnTo>
                <a:lnTo>
                  <a:pt x="17572" y="55251"/>
                </a:lnTo>
                <a:lnTo>
                  <a:pt x="28773" y="57506"/>
                </a:lnTo>
                <a:lnTo>
                  <a:pt x="39967" y="55251"/>
                </a:lnTo>
                <a:lnTo>
                  <a:pt x="49107" y="49097"/>
                </a:lnTo>
                <a:lnTo>
                  <a:pt x="55268" y="39960"/>
                </a:lnTo>
                <a:lnTo>
                  <a:pt x="57527" y="28753"/>
                </a:lnTo>
                <a:lnTo>
                  <a:pt x="55268" y="17559"/>
                </a:lnTo>
                <a:lnTo>
                  <a:pt x="49107" y="8419"/>
                </a:lnTo>
                <a:lnTo>
                  <a:pt x="39967" y="2258"/>
                </a:lnTo>
                <a:lnTo>
                  <a:pt x="2877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900921" y="486197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27234" y="0"/>
                </a:moveTo>
                <a:lnTo>
                  <a:pt x="7863" y="0"/>
                </a:lnTo>
                <a:lnTo>
                  <a:pt x="0" y="7895"/>
                </a:lnTo>
                <a:lnTo>
                  <a:pt x="0" y="27255"/>
                </a:lnTo>
                <a:lnTo>
                  <a:pt x="7863" y="35098"/>
                </a:lnTo>
                <a:lnTo>
                  <a:pt x="27234" y="35098"/>
                </a:lnTo>
                <a:lnTo>
                  <a:pt x="35119" y="27255"/>
                </a:lnTo>
                <a:lnTo>
                  <a:pt x="35119" y="17580"/>
                </a:lnTo>
                <a:lnTo>
                  <a:pt x="35119" y="7895"/>
                </a:lnTo>
                <a:lnTo>
                  <a:pt x="272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047532" y="4724358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580" y="0"/>
                </a:moveTo>
                <a:lnTo>
                  <a:pt x="19295" y="2485"/>
                </a:lnTo>
                <a:lnTo>
                  <a:pt x="9256" y="9261"/>
                </a:lnTo>
                <a:lnTo>
                  <a:pt x="2484" y="19304"/>
                </a:lnTo>
                <a:lnTo>
                  <a:pt x="0" y="31590"/>
                </a:lnTo>
                <a:lnTo>
                  <a:pt x="2484" y="43887"/>
                </a:lnTo>
                <a:lnTo>
                  <a:pt x="9256" y="53932"/>
                </a:lnTo>
                <a:lnTo>
                  <a:pt x="19295" y="60707"/>
                </a:lnTo>
                <a:lnTo>
                  <a:pt x="31580" y="63191"/>
                </a:lnTo>
                <a:lnTo>
                  <a:pt x="43873" y="60707"/>
                </a:lnTo>
                <a:lnTo>
                  <a:pt x="53911" y="53932"/>
                </a:lnTo>
                <a:lnTo>
                  <a:pt x="60679" y="43887"/>
                </a:lnTo>
                <a:lnTo>
                  <a:pt x="63160" y="31590"/>
                </a:lnTo>
                <a:lnTo>
                  <a:pt x="60679" y="19304"/>
                </a:lnTo>
                <a:lnTo>
                  <a:pt x="53911" y="9261"/>
                </a:lnTo>
                <a:lnTo>
                  <a:pt x="43873" y="2485"/>
                </a:lnTo>
                <a:lnTo>
                  <a:pt x="31580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832315" y="5436219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28742" y="0"/>
                </a:moveTo>
                <a:lnTo>
                  <a:pt x="17550" y="2263"/>
                </a:lnTo>
                <a:lnTo>
                  <a:pt x="8414" y="8435"/>
                </a:lnTo>
                <a:lnTo>
                  <a:pt x="2257" y="17585"/>
                </a:lnTo>
                <a:lnTo>
                  <a:pt x="0" y="28784"/>
                </a:lnTo>
                <a:lnTo>
                  <a:pt x="2257" y="39984"/>
                </a:lnTo>
                <a:lnTo>
                  <a:pt x="8414" y="49126"/>
                </a:lnTo>
                <a:lnTo>
                  <a:pt x="17550" y="55288"/>
                </a:lnTo>
                <a:lnTo>
                  <a:pt x="28742" y="57547"/>
                </a:lnTo>
                <a:lnTo>
                  <a:pt x="39954" y="55288"/>
                </a:lnTo>
                <a:lnTo>
                  <a:pt x="49103" y="49126"/>
                </a:lnTo>
                <a:lnTo>
                  <a:pt x="55267" y="39984"/>
                </a:lnTo>
                <a:lnTo>
                  <a:pt x="57527" y="28784"/>
                </a:lnTo>
                <a:lnTo>
                  <a:pt x="55267" y="17585"/>
                </a:lnTo>
                <a:lnTo>
                  <a:pt x="49103" y="8435"/>
                </a:lnTo>
                <a:lnTo>
                  <a:pt x="39954" y="2263"/>
                </a:lnTo>
                <a:lnTo>
                  <a:pt x="2874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984954" y="5534776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397" y="0"/>
                </a:moveTo>
                <a:lnTo>
                  <a:pt x="12457" y="1601"/>
                </a:lnTo>
                <a:lnTo>
                  <a:pt x="5973" y="5968"/>
                </a:lnTo>
                <a:lnTo>
                  <a:pt x="1602" y="12448"/>
                </a:lnTo>
                <a:lnTo>
                  <a:pt x="0" y="20386"/>
                </a:lnTo>
                <a:lnTo>
                  <a:pt x="1602" y="28328"/>
                </a:lnTo>
                <a:lnTo>
                  <a:pt x="5973" y="34815"/>
                </a:lnTo>
                <a:lnTo>
                  <a:pt x="12457" y="39190"/>
                </a:lnTo>
                <a:lnTo>
                  <a:pt x="20397" y="40794"/>
                </a:lnTo>
                <a:lnTo>
                  <a:pt x="28333" y="39190"/>
                </a:lnTo>
                <a:lnTo>
                  <a:pt x="34817" y="34815"/>
                </a:lnTo>
                <a:lnTo>
                  <a:pt x="39190" y="28328"/>
                </a:lnTo>
                <a:lnTo>
                  <a:pt x="40794" y="20386"/>
                </a:lnTo>
                <a:lnTo>
                  <a:pt x="39190" y="12448"/>
                </a:lnTo>
                <a:lnTo>
                  <a:pt x="34817" y="5968"/>
                </a:lnTo>
                <a:lnTo>
                  <a:pt x="28333" y="1601"/>
                </a:lnTo>
                <a:lnTo>
                  <a:pt x="2039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973771" y="5121407"/>
            <a:ext cx="125730" cy="80010"/>
          </a:xfrm>
          <a:custGeom>
            <a:avLst/>
            <a:gdLst/>
            <a:ahLst/>
            <a:cxnLst/>
            <a:rect l="l" t="t" r="r" b="b"/>
            <a:pathLst>
              <a:path w="125729" h="80010">
                <a:moveTo>
                  <a:pt x="63157" y="47942"/>
                </a:moveTo>
                <a:lnTo>
                  <a:pt x="60667" y="35648"/>
                </a:lnTo>
                <a:lnTo>
                  <a:pt x="53898" y="25615"/>
                </a:lnTo>
                <a:lnTo>
                  <a:pt x="43853" y="18859"/>
                </a:lnTo>
                <a:lnTo>
                  <a:pt x="31572" y="16370"/>
                </a:lnTo>
                <a:lnTo>
                  <a:pt x="19278" y="18859"/>
                </a:lnTo>
                <a:lnTo>
                  <a:pt x="9245" y="25615"/>
                </a:lnTo>
                <a:lnTo>
                  <a:pt x="2476" y="35648"/>
                </a:lnTo>
                <a:lnTo>
                  <a:pt x="0" y="47942"/>
                </a:lnTo>
                <a:lnTo>
                  <a:pt x="2476" y="60236"/>
                </a:lnTo>
                <a:lnTo>
                  <a:pt x="9245" y="70269"/>
                </a:lnTo>
                <a:lnTo>
                  <a:pt x="19278" y="77038"/>
                </a:lnTo>
                <a:lnTo>
                  <a:pt x="31572" y="79514"/>
                </a:lnTo>
                <a:lnTo>
                  <a:pt x="43853" y="77038"/>
                </a:lnTo>
                <a:lnTo>
                  <a:pt x="53898" y="70269"/>
                </a:lnTo>
                <a:lnTo>
                  <a:pt x="60667" y="60236"/>
                </a:lnTo>
                <a:lnTo>
                  <a:pt x="63157" y="47942"/>
                </a:lnTo>
                <a:close/>
              </a:path>
              <a:path w="125729" h="80010">
                <a:moveTo>
                  <a:pt x="125730" y="20370"/>
                </a:moveTo>
                <a:lnTo>
                  <a:pt x="124129" y="12433"/>
                </a:lnTo>
                <a:lnTo>
                  <a:pt x="119761" y="5956"/>
                </a:lnTo>
                <a:lnTo>
                  <a:pt x="113271" y="1587"/>
                </a:lnTo>
                <a:lnTo>
                  <a:pt x="105346" y="0"/>
                </a:lnTo>
                <a:lnTo>
                  <a:pt x="97409" y="1587"/>
                </a:lnTo>
                <a:lnTo>
                  <a:pt x="90932" y="5956"/>
                </a:lnTo>
                <a:lnTo>
                  <a:pt x="86563" y="12433"/>
                </a:lnTo>
                <a:lnTo>
                  <a:pt x="84963" y="20370"/>
                </a:lnTo>
                <a:lnTo>
                  <a:pt x="86563" y="28308"/>
                </a:lnTo>
                <a:lnTo>
                  <a:pt x="90932" y="34785"/>
                </a:lnTo>
                <a:lnTo>
                  <a:pt x="97409" y="39154"/>
                </a:lnTo>
                <a:lnTo>
                  <a:pt x="105346" y="40754"/>
                </a:lnTo>
                <a:lnTo>
                  <a:pt x="113271" y="39154"/>
                </a:lnTo>
                <a:lnTo>
                  <a:pt x="119761" y="34785"/>
                </a:lnTo>
                <a:lnTo>
                  <a:pt x="124129" y="28308"/>
                </a:lnTo>
                <a:lnTo>
                  <a:pt x="125730" y="2037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8" name="object 9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22571" y="5012788"/>
            <a:ext cx="79296" cy="79306"/>
          </a:xfrm>
          <a:prstGeom prst="rect">
            <a:avLst/>
          </a:prstGeom>
        </p:spPr>
      </p:pic>
      <p:sp>
        <p:nvSpPr>
          <p:cNvPr id="99" name="object 99"/>
          <p:cNvSpPr/>
          <p:nvPr/>
        </p:nvSpPr>
        <p:spPr>
          <a:xfrm>
            <a:off x="7615494" y="4791126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177" y="0"/>
                </a:moveTo>
                <a:lnTo>
                  <a:pt x="14771" y="1897"/>
                </a:lnTo>
                <a:lnTo>
                  <a:pt x="7086" y="7073"/>
                </a:lnTo>
                <a:lnTo>
                  <a:pt x="1901" y="14754"/>
                </a:lnTo>
                <a:lnTo>
                  <a:pt x="0" y="24166"/>
                </a:lnTo>
                <a:lnTo>
                  <a:pt x="1901" y="33582"/>
                </a:lnTo>
                <a:lnTo>
                  <a:pt x="7086" y="41270"/>
                </a:lnTo>
                <a:lnTo>
                  <a:pt x="14771" y="46454"/>
                </a:lnTo>
                <a:lnTo>
                  <a:pt x="24177" y="48354"/>
                </a:lnTo>
                <a:lnTo>
                  <a:pt x="33587" y="46454"/>
                </a:lnTo>
                <a:lnTo>
                  <a:pt x="41272" y="41270"/>
                </a:lnTo>
                <a:lnTo>
                  <a:pt x="46454" y="33582"/>
                </a:lnTo>
                <a:lnTo>
                  <a:pt x="48354" y="24166"/>
                </a:lnTo>
                <a:lnTo>
                  <a:pt x="46454" y="14754"/>
                </a:lnTo>
                <a:lnTo>
                  <a:pt x="41272" y="7073"/>
                </a:lnTo>
                <a:lnTo>
                  <a:pt x="33587" y="1897"/>
                </a:lnTo>
                <a:lnTo>
                  <a:pt x="2417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728936" y="5588534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28773" y="0"/>
                </a:moveTo>
                <a:lnTo>
                  <a:pt x="17563" y="2263"/>
                </a:lnTo>
                <a:lnTo>
                  <a:pt x="8418" y="8430"/>
                </a:lnTo>
                <a:lnTo>
                  <a:pt x="2257" y="17568"/>
                </a:lnTo>
                <a:lnTo>
                  <a:pt x="0" y="28742"/>
                </a:lnTo>
                <a:lnTo>
                  <a:pt x="2257" y="39954"/>
                </a:lnTo>
                <a:lnTo>
                  <a:pt x="8418" y="49103"/>
                </a:lnTo>
                <a:lnTo>
                  <a:pt x="17563" y="55267"/>
                </a:lnTo>
                <a:lnTo>
                  <a:pt x="28773" y="57527"/>
                </a:lnTo>
                <a:lnTo>
                  <a:pt x="39967" y="55267"/>
                </a:lnTo>
                <a:lnTo>
                  <a:pt x="49107" y="49103"/>
                </a:lnTo>
                <a:lnTo>
                  <a:pt x="55268" y="39954"/>
                </a:lnTo>
                <a:lnTo>
                  <a:pt x="57527" y="28742"/>
                </a:lnTo>
                <a:lnTo>
                  <a:pt x="55268" y="17568"/>
                </a:lnTo>
                <a:lnTo>
                  <a:pt x="49107" y="8430"/>
                </a:lnTo>
                <a:lnTo>
                  <a:pt x="39967" y="2263"/>
                </a:lnTo>
                <a:lnTo>
                  <a:pt x="2877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723785" y="542768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27234" y="0"/>
                </a:moveTo>
                <a:lnTo>
                  <a:pt x="7863" y="0"/>
                </a:lnTo>
                <a:lnTo>
                  <a:pt x="0" y="7853"/>
                </a:lnTo>
                <a:lnTo>
                  <a:pt x="0" y="27224"/>
                </a:lnTo>
                <a:lnTo>
                  <a:pt x="7863" y="35066"/>
                </a:lnTo>
                <a:lnTo>
                  <a:pt x="27234" y="35066"/>
                </a:lnTo>
                <a:lnTo>
                  <a:pt x="35119" y="27224"/>
                </a:lnTo>
                <a:lnTo>
                  <a:pt x="35119" y="17549"/>
                </a:lnTo>
                <a:lnTo>
                  <a:pt x="35119" y="7853"/>
                </a:lnTo>
                <a:lnTo>
                  <a:pt x="272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827175" y="5275395"/>
            <a:ext cx="106680" cy="78105"/>
          </a:xfrm>
          <a:custGeom>
            <a:avLst/>
            <a:gdLst/>
            <a:ahLst/>
            <a:cxnLst/>
            <a:rect l="l" t="t" r="r" b="b"/>
            <a:pathLst>
              <a:path w="106679" h="78104">
                <a:moveTo>
                  <a:pt x="35077" y="7835"/>
                </a:moveTo>
                <a:lnTo>
                  <a:pt x="27228" y="0"/>
                </a:lnTo>
                <a:lnTo>
                  <a:pt x="7848" y="0"/>
                </a:lnTo>
                <a:lnTo>
                  <a:pt x="0" y="7835"/>
                </a:lnTo>
                <a:lnTo>
                  <a:pt x="0" y="27216"/>
                </a:lnTo>
                <a:lnTo>
                  <a:pt x="7848" y="35090"/>
                </a:lnTo>
                <a:lnTo>
                  <a:pt x="27228" y="35090"/>
                </a:lnTo>
                <a:lnTo>
                  <a:pt x="35077" y="27216"/>
                </a:lnTo>
                <a:lnTo>
                  <a:pt x="35077" y="17538"/>
                </a:lnTo>
                <a:lnTo>
                  <a:pt x="35077" y="7835"/>
                </a:lnTo>
                <a:close/>
              </a:path>
              <a:path w="106679" h="78104">
                <a:moveTo>
                  <a:pt x="106375" y="46253"/>
                </a:moveTo>
                <a:lnTo>
                  <a:pt x="103898" y="33959"/>
                </a:lnTo>
                <a:lnTo>
                  <a:pt x="97129" y="23926"/>
                </a:lnTo>
                <a:lnTo>
                  <a:pt x="87083" y="17157"/>
                </a:lnTo>
                <a:lnTo>
                  <a:pt x="74790" y="14681"/>
                </a:lnTo>
                <a:lnTo>
                  <a:pt x="62496" y="17157"/>
                </a:lnTo>
                <a:lnTo>
                  <a:pt x="52463" y="23926"/>
                </a:lnTo>
                <a:lnTo>
                  <a:pt x="45694" y="33959"/>
                </a:lnTo>
                <a:lnTo>
                  <a:pt x="43218" y="46253"/>
                </a:lnTo>
                <a:lnTo>
                  <a:pt x="45694" y="58534"/>
                </a:lnTo>
                <a:lnTo>
                  <a:pt x="52463" y="68580"/>
                </a:lnTo>
                <a:lnTo>
                  <a:pt x="62496" y="75349"/>
                </a:lnTo>
                <a:lnTo>
                  <a:pt x="74790" y="77838"/>
                </a:lnTo>
                <a:lnTo>
                  <a:pt x="87083" y="75349"/>
                </a:lnTo>
                <a:lnTo>
                  <a:pt x="97129" y="68580"/>
                </a:lnTo>
                <a:lnTo>
                  <a:pt x="103898" y="58534"/>
                </a:lnTo>
                <a:lnTo>
                  <a:pt x="106375" y="46253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475890" y="5226667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386" y="0"/>
                </a:moveTo>
                <a:lnTo>
                  <a:pt x="12452" y="1601"/>
                </a:lnTo>
                <a:lnTo>
                  <a:pt x="5972" y="5968"/>
                </a:lnTo>
                <a:lnTo>
                  <a:pt x="1602" y="12448"/>
                </a:lnTo>
                <a:lnTo>
                  <a:pt x="0" y="20386"/>
                </a:lnTo>
                <a:lnTo>
                  <a:pt x="1602" y="28334"/>
                </a:lnTo>
                <a:lnTo>
                  <a:pt x="5972" y="34824"/>
                </a:lnTo>
                <a:lnTo>
                  <a:pt x="12452" y="39200"/>
                </a:lnTo>
                <a:lnTo>
                  <a:pt x="20386" y="40805"/>
                </a:lnTo>
                <a:lnTo>
                  <a:pt x="28320" y="39200"/>
                </a:lnTo>
                <a:lnTo>
                  <a:pt x="34801" y="34824"/>
                </a:lnTo>
                <a:lnTo>
                  <a:pt x="39171" y="28334"/>
                </a:lnTo>
                <a:lnTo>
                  <a:pt x="40773" y="20386"/>
                </a:lnTo>
                <a:lnTo>
                  <a:pt x="39171" y="12448"/>
                </a:lnTo>
                <a:lnTo>
                  <a:pt x="34801" y="5968"/>
                </a:lnTo>
                <a:lnTo>
                  <a:pt x="28320" y="1601"/>
                </a:lnTo>
                <a:lnTo>
                  <a:pt x="20386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464690" y="4829661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580" y="0"/>
                </a:moveTo>
                <a:lnTo>
                  <a:pt x="19290" y="2481"/>
                </a:lnTo>
                <a:lnTo>
                  <a:pt x="9252" y="9247"/>
                </a:lnTo>
                <a:lnTo>
                  <a:pt x="2482" y="19281"/>
                </a:lnTo>
                <a:lnTo>
                  <a:pt x="0" y="31569"/>
                </a:lnTo>
                <a:lnTo>
                  <a:pt x="2482" y="43863"/>
                </a:lnTo>
                <a:lnTo>
                  <a:pt x="9252" y="53901"/>
                </a:lnTo>
                <a:lnTo>
                  <a:pt x="19290" y="60668"/>
                </a:lnTo>
                <a:lnTo>
                  <a:pt x="31580" y="63149"/>
                </a:lnTo>
                <a:lnTo>
                  <a:pt x="43869" y="60668"/>
                </a:lnTo>
                <a:lnTo>
                  <a:pt x="53908" y="53901"/>
                </a:lnTo>
                <a:lnTo>
                  <a:pt x="60677" y="43863"/>
                </a:lnTo>
                <a:lnTo>
                  <a:pt x="63160" y="31569"/>
                </a:lnTo>
                <a:lnTo>
                  <a:pt x="60677" y="19281"/>
                </a:lnTo>
                <a:lnTo>
                  <a:pt x="53908" y="9247"/>
                </a:lnTo>
                <a:lnTo>
                  <a:pt x="43869" y="2481"/>
                </a:lnTo>
                <a:lnTo>
                  <a:pt x="31580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656309" y="522951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27245" y="0"/>
                </a:moveTo>
                <a:lnTo>
                  <a:pt x="7874" y="0"/>
                </a:lnTo>
                <a:lnTo>
                  <a:pt x="0" y="7853"/>
                </a:lnTo>
                <a:lnTo>
                  <a:pt x="0" y="27234"/>
                </a:lnTo>
                <a:lnTo>
                  <a:pt x="7874" y="35087"/>
                </a:lnTo>
                <a:lnTo>
                  <a:pt x="27245" y="35087"/>
                </a:lnTo>
                <a:lnTo>
                  <a:pt x="35087" y="27234"/>
                </a:lnTo>
                <a:lnTo>
                  <a:pt x="35087" y="17538"/>
                </a:lnTo>
                <a:lnTo>
                  <a:pt x="35087" y="7853"/>
                </a:lnTo>
                <a:lnTo>
                  <a:pt x="272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736507" y="491421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27245" y="0"/>
                </a:moveTo>
                <a:lnTo>
                  <a:pt x="7853" y="0"/>
                </a:lnTo>
                <a:lnTo>
                  <a:pt x="0" y="7874"/>
                </a:lnTo>
                <a:lnTo>
                  <a:pt x="0" y="27245"/>
                </a:lnTo>
                <a:lnTo>
                  <a:pt x="7853" y="35087"/>
                </a:lnTo>
                <a:lnTo>
                  <a:pt x="27245" y="35087"/>
                </a:lnTo>
                <a:lnTo>
                  <a:pt x="35087" y="27245"/>
                </a:lnTo>
                <a:lnTo>
                  <a:pt x="35087" y="17570"/>
                </a:lnTo>
                <a:lnTo>
                  <a:pt x="35087" y="7874"/>
                </a:lnTo>
                <a:lnTo>
                  <a:pt x="272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769377" y="5083371"/>
            <a:ext cx="120014" cy="121920"/>
          </a:xfrm>
          <a:custGeom>
            <a:avLst/>
            <a:gdLst/>
            <a:ahLst/>
            <a:cxnLst/>
            <a:rect l="l" t="t" r="r" b="b"/>
            <a:pathLst>
              <a:path w="120015" h="121920">
                <a:moveTo>
                  <a:pt x="40792" y="20383"/>
                </a:moveTo>
                <a:lnTo>
                  <a:pt x="39192" y="12446"/>
                </a:lnTo>
                <a:lnTo>
                  <a:pt x="34823" y="5956"/>
                </a:lnTo>
                <a:lnTo>
                  <a:pt x="28333" y="1600"/>
                </a:lnTo>
                <a:lnTo>
                  <a:pt x="20396" y="0"/>
                </a:lnTo>
                <a:lnTo>
                  <a:pt x="12458" y="1600"/>
                </a:lnTo>
                <a:lnTo>
                  <a:pt x="5969" y="5956"/>
                </a:lnTo>
                <a:lnTo>
                  <a:pt x="1600" y="12446"/>
                </a:lnTo>
                <a:lnTo>
                  <a:pt x="0" y="20383"/>
                </a:lnTo>
                <a:lnTo>
                  <a:pt x="1600" y="28321"/>
                </a:lnTo>
                <a:lnTo>
                  <a:pt x="5969" y="34810"/>
                </a:lnTo>
                <a:lnTo>
                  <a:pt x="12458" y="39192"/>
                </a:lnTo>
                <a:lnTo>
                  <a:pt x="20396" y="40792"/>
                </a:lnTo>
                <a:lnTo>
                  <a:pt x="28333" y="39192"/>
                </a:lnTo>
                <a:lnTo>
                  <a:pt x="34823" y="34810"/>
                </a:lnTo>
                <a:lnTo>
                  <a:pt x="39192" y="28321"/>
                </a:lnTo>
                <a:lnTo>
                  <a:pt x="40792" y="20383"/>
                </a:lnTo>
                <a:close/>
              </a:path>
              <a:path w="120015" h="121920">
                <a:moveTo>
                  <a:pt x="119786" y="93319"/>
                </a:moveTo>
                <a:lnTo>
                  <a:pt x="117576" y="82384"/>
                </a:lnTo>
                <a:lnTo>
                  <a:pt x="111556" y="73456"/>
                </a:lnTo>
                <a:lnTo>
                  <a:pt x="102628" y="67424"/>
                </a:lnTo>
                <a:lnTo>
                  <a:pt x="91668" y="65214"/>
                </a:lnTo>
                <a:lnTo>
                  <a:pt x="80733" y="67424"/>
                </a:lnTo>
                <a:lnTo>
                  <a:pt x="71805" y="73456"/>
                </a:lnTo>
                <a:lnTo>
                  <a:pt x="65786" y="82384"/>
                </a:lnTo>
                <a:lnTo>
                  <a:pt x="63576" y="93319"/>
                </a:lnTo>
                <a:lnTo>
                  <a:pt x="65786" y="104279"/>
                </a:lnTo>
                <a:lnTo>
                  <a:pt x="71805" y="113220"/>
                </a:lnTo>
                <a:lnTo>
                  <a:pt x="80733" y="119253"/>
                </a:lnTo>
                <a:lnTo>
                  <a:pt x="91668" y="121462"/>
                </a:lnTo>
                <a:lnTo>
                  <a:pt x="102628" y="119253"/>
                </a:lnTo>
                <a:lnTo>
                  <a:pt x="111556" y="113220"/>
                </a:lnTo>
                <a:lnTo>
                  <a:pt x="117576" y="104279"/>
                </a:lnTo>
                <a:lnTo>
                  <a:pt x="119786" y="9331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553145" y="545457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27245" y="0"/>
                </a:moveTo>
                <a:lnTo>
                  <a:pt x="7842" y="0"/>
                </a:lnTo>
                <a:lnTo>
                  <a:pt x="0" y="7884"/>
                </a:lnTo>
                <a:lnTo>
                  <a:pt x="0" y="27266"/>
                </a:lnTo>
                <a:lnTo>
                  <a:pt x="7842" y="35098"/>
                </a:lnTo>
                <a:lnTo>
                  <a:pt x="27245" y="35098"/>
                </a:lnTo>
                <a:lnTo>
                  <a:pt x="35077" y="27266"/>
                </a:lnTo>
                <a:lnTo>
                  <a:pt x="35077" y="17570"/>
                </a:lnTo>
                <a:lnTo>
                  <a:pt x="35077" y="7884"/>
                </a:lnTo>
                <a:lnTo>
                  <a:pt x="272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586007" y="5623727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397" y="0"/>
                </a:moveTo>
                <a:lnTo>
                  <a:pt x="12461" y="1604"/>
                </a:lnTo>
                <a:lnTo>
                  <a:pt x="5977" y="5976"/>
                </a:lnTo>
                <a:lnTo>
                  <a:pt x="1604" y="12457"/>
                </a:lnTo>
                <a:lnTo>
                  <a:pt x="0" y="20386"/>
                </a:lnTo>
                <a:lnTo>
                  <a:pt x="1604" y="28334"/>
                </a:lnTo>
                <a:lnTo>
                  <a:pt x="5977" y="34824"/>
                </a:lnTo>
                <a:lnTo>
                  <a:pt x="12461" y="39200"/>
                </a:lnTo>
                <a:lnTo>
                  <a:pt x="20397" y="40805"/>
                </a:lnTo>
                <a:lnTo>
                  <a:pt x="28337" y="39200"/>
                </a:lnTo>
                <a:lnTo>
                  <a:pt x="34820" y="34824"/>
                </a:lnTo>
                <a:lnTo>
                  <a:pt x="39191" y="28334"/>
                </a:lnTo>
                <a:lnTo>
                  <a:pt x="40794" y="20386"/>
                </a:lnTo>
                <a:lnTo>
                  <a:pt x="39191" y="12457"/>
                </a:lnTo>
                <a:lnTo>
                  <a:pt x="34820" y="5976"/>
                </a:lnTo>
                <a:lnTo>
                  <a:pt x="28337" y="1604"/>
                </a:lnTo>
                <a:lnTo>
                  <a:pt x="2039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800415" y="492106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27234" y="0"/>
                </a:moveTo>
                <a:lnTo>
                  <a:pt x="7863" y="0"/>
                </a:lnTo>
                <a:lnTo>
                  <a:pt x="0" y="7884"/>
                </a:lnTo>
                <a:lnTo>
                  <a:pt x="0" y="27255"/>
                </a:lnTo>
                <a:lnTo>
                  <a:pt x="7863" y="35098"/>
                </a:lnTo>
                <a:lnTo>
                  <a:pt x="27234" y="35098"/>
                </a:lnTo>
                <a:lnTo>
                  <a:pt x="35119" y="27255"/>
                </a:lnTo>
                <a:lnTo>
                  <a:pt x="35119" y="17580"/>
                </a:lnTo>
                <a:lnTo>
                  <a:pt x="35119" y="7884"/>
                </a:lnTo>
                <a:lnTo>
                  <a:pt x="272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947026" y="4783447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580" y="0"/>
                </a:moveTo>
                <a:lnTo>
                  <a:pt x="19295" y="2485"/>
                </a:lnTo>
                <a:lnTo>
                  <a:pt x="9256" y="9261"/>
                </a:lnTo>
                <a:lnTo>
                  <a:pt x="2484" y="19304"/>
                </a:lnTo>
                <a:lnTo>
                  <a:pt x="0" y="31590"/>
                </a:lnTo>
                <a:lnTo>
                  <a:pt x="2484" y="43893"/>
                </a:lnTo>
                <a:lnTo>
                  <a:pt x="9256" y="53942"/>
                </a:lnTo>
                <a:lnTo>
                  <a:pt x="19295" y="60717"/>
                </a:lnTo>
                <a:lnTo>
                  <a:pt x="31580" y="63202"/>
                </a:lnTo>
                <a:lnTo>
                  <a:pt x="43873" y="60717"/>
                </a:lnTo>
                <a:lnTo>
                  <a:pt x="53911" y="53942"/>
                </a:lnTo>
                <a:lnTo>
                  <a:pt x="60679" y="43893"/>
                </a:lnTo>
                <a:lnTo>
                  <a:pt x="63160" y="31590"/>
                </a:lnTo>
                <a:lnTo>
                  <a:pt x="60679" y="19304"/>
                </a:lnTo>
                <a:lnTo>
                  <a:pt x="53911" y="9261"/>
                </a:lnTo>
                <a:lnTo>
                  <a:pt x="43873" y="2485"/>
                </a:lnTo>
                <a:lnTo>
                  <a:pt x="31580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218843" y="486804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27234" y="0"/>
                </a:moveTo>
                <a:lnTo>
                  <a:pt x="7842" y="0"/>
                </a:lnTo>
                <a:lnTo>
                  <a:pt x="0" y="7832"/>
                </a:lnTo>
                <a:lnTo>
                  <a:pt x="0" y="27213"/>
                </a:lnTo>
                <a:lnTo>
                  <a:pt x="7842" y="35056"/>
                </a:lnTo>
                <a:lnTo>
                  <a:pt x="27234" y="35056"/>
                </a:lnTo>
                <a:lnTo>
                  <a:pt x="35087" y="27213"/>
                </a:lnTo>
                <a:lnTo>
                  <a:pt x="35087" y="17528"/>
                </a:lnTo>
                <a:lnTo>
                  <a:pt x="35087" y="7832"/>
                </a:lnTo>
                <a:lnTo>
                  <a:pt x="272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251700" y="4967293"/>
            <a:ext cx="101600" cy="111125"/>
          </a:xfrm>
          <a:custGeom>
            <a:avLst/>
            <a:gdLst/>
            <a:ahLst/>
            <a:cxnLst/>
            <a:rect l="l" t="t" r="r" b="b"/>
            <a:pathLst>
              <a:path w="101600" h="111125">
                <a:moveTo>
                  <a:pt x="40805" y="90271"/>
                </a:moveTo>
                <a:lnTo>
                  <a:pt x="39204" y="82346"/>
                </a:lnTo>
                <a:lnTo>
                  <a:pt x="34823" y="75857"/>
                </a:lnTo>
                <a:lnTo>
                  <a:pt x="28333" y="71488"/>
                </a:lnTo>
                <a:lnTo>
                  <a:pt x="20383" y="69888"/>
                </a:lnTo>
                <a:lnTo>
                  <a:pt x="12458" y="71488"/>
                </a:lnTo>
                <a:lnTo>
                  <a:pt x="5981" y="75857"/>
                </a:lnTo>
                <a:lnTo>
                  <a:pt x="1600" y="82346"/>
                </a:lnTo>
                <a:lnTo>
                  <a:pt x="0" y="90271"/>
                </a:lnTo>
                <a:lnTo>
                  <a:pt x="1600" y="98221"/>
                </a:lnTo>
                <a:lnTo>
                  <a:pt x="5981" y="104698"/>
                </a:lnTo>
                <a:lnTo>
                  <a:pt x="12458" y="109067"/>
                </a:lnTo>
                <a:lnTo>
                  <a:pt x="20383" y="110655"/>
                </a:lnTo>
                <a:lnTo>
                  <a:pt x="28333" y="109067"/>
                </a:lnTo>
                <a:lnTo>
                  <a:pt x="34823" y="104698"/>
                </a:lnTo>
                <a:lnTo>
                  <a:pt x="39204" y="98221"/>
                </a:lnTo>
                <a:lnTo>
                  <a:pt x="40805" y="90271"/>
                </a:lnTo>
                <a:close/>
              </a:path>
              <a:path w="101600" h="111125">
                <a:moveTo>
                  <a:pt x="101498" y="7835"/>
                </a:moveTo>
                <a:lnTo>
                  <a:pt x="93624" y="0"/>
                </a:lnTo>
                <a:lnTo>
                  <a:pt x="74244" y="0"/>
                </a:lnTo>
                <a:lnTo>
                  <a:pt x="66382" y="7835"/>
                </a:lnTo>
                <a:lnTo>
                  <a:pt x="66382" y="27216"/>
                </a:lnTo>
                <a:lnTo>
                  <a:pt x="74244" y="35077"/>
                </a:lnTo>
                <a:lnTo>
                  <a:pt x="93624" y="35077"/>
                </a:lnTo>
                <a:lnTo>
                  <a:pt x="101498" y="27216"/>
                </a:lnTo>
                <a:lnTo>
                  <a:pt x="101498" y="17526"/>
                </a:lnTo>
                <a:lnTo>
                  <a:pt x="101498" y="7835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018622" y="5884551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28763" y="0"/>
                </a:moveTo>
                <a:lnTo>
                  <a:pt x="17550" y="2262"/>
                </a:lnTo>
                <a:lnTo>
                  <a:pt x="8409" y="8429"/>
                </a:lnTo>
                <a:lnTo>
                  <a:pt x="2254" y="17572"/>
                </a:lnTo>
                <a:lnTo>
                  <a:pt x="0" y="28763"/>
                </a:lnTo>
                <a:lnTo>
                  <a:pt x="2254" y="39957"/>
                </a:lnTo>
                <a:lnTo>
                  <a:pt x="8409" y="49096"/>
                </a:lnTo>
                <a:lnTo>
                  <a:pt x="17550" y="55257"/>
                </a:lnTo>
                <a:lnTo>
                  <a:pt x="28763" y="57516"/>
                </a:lnTo>
                <a:lnTo>
                  <a:pt x="39969" y="55257"/>
                </a:lnTo>
                <a:lnTo>
                  <a:pt x="49114" y="49096"/>
                </a:lnTo>
                <a:lnTo>
                  <a:pt x="55278" y="39957"/>
                </a:lnTo>
                <a:lnTo>
                  <a:pt x="57537" y="28763"/>
                </a:lnTo>
                <a:lnTo>
                  <a:pt x="55278" y="17572"/>
                </a:lnTo>
                <a:lnTo>
                  <a:pt x="49114" y="8429"/>
                </a:lnTo>
                <a:lnTo>
                  <a:pt x="39969" y="2262"/>
                </a:lnTo>
                <a:lnTo>
                  <a:pt x="2876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351682" y="598593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27255" y="0"/>
                </a:moveTo>
                <a:lnTo>
                  <a:pt x="7874" y="0"/>
                </a:lnTo>
                <a:lnTo>
                  <a:pt x="0" y="7832"/>
                </a:lnTo>
                <a:lnTo>
                  <a:pt x="0" y="27224"/>
                </a:lnTo>
                <a:lnTo>
                  <a:pt x="7874" y="35098"/>
                </a:lnTo>
                <a:lnTo>
                  <a:pt x="27255" y="35098"/>
                </a:lnTo>
                <a:lnTo>
                  <a:pt x="35098" y="27224"/>
                </a:lnTo>
                <a:lnTo>
                  <a:pt x="35098" y="17528"/>
                </a:lnTo>
                <a:lnTo>
                  <a:pt x="35098" y="7832"/>
                </a:lnTo>
                <a:lnTo>
                  <a:pt x="272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464755" y="5769882"/>
            <a:ext cx="43815" cy="111125"/>
          </a:xfrm>
          <a:custGeom>
            <a:avLst/>
            <a:gdLst/>
            <a:ahLst/>
            <a:cxnLst/>
            <a:rect l="l" t="t" r="r" b="b"/>
            <a:pathLst>
              <a:path w="43815" h="111125">
                <a:moveTo>
                  <a:pt x="40779" y="90271"/>
                </a:moveTo>
                <a:lnTo>
                  <a:pt x="39179" y="82346"/>
                </a:lnTo>
                <a:lnTo>
                  <a:pt x="34810" y="75857"/>
                </a:lnTo>
                <a:lnTo>
                  <a:pt x="28346" y="71488"/>
                </a:lnTo>
                <a:lnTo>
                  <a:pt x="20408" y="69875"/>
                </a:lnTo>
                <a:lnTo>
                  <a:pt x="12471" y="71488"/>
                </a:lnTo>
                <a:lnTo>
                  <a:pt x="5981" y="75857"/>
                </a:lnTo>
                <a:lnTo>
                  <a:pt x="1612" y="82346"/>
                </a:lnTo>
                <a:lnTo>
                  <a:pt x="0" y="90271"/>
                </a:lnTo>
                <a:lnTo>
                  <a:pt x="1612" y="98221"/>
                </a:lnTo>
                <a:lnTo>
                  <a:pt x="5981" y="104711"/>
                </a:lnTo>
                <a:lnTo>
                  <a:pt x="12471" y="109093"/>
                </a:lnTo>
                <a:lnTo>
                  <a:pt x="20408" y="110693"/>
                </a:lnTo>
                <a:lnTo>
                  <a:pt x="28346" y="109093"/>
                </a:lnTo>
                <a:lnTo>
                  <a:pt x="34810" y="104711"/>
                </a:lnTo>
                <a:lnTo>
                  <a:pt x="39179" y="98221"/>
                </a:lnTo>
                <a:lnTo>
                  <a:pt x="40779" y="90271"/>
                </a:lnTo>
                <a:close/>
              </a:path>
              <a:path w="43815" h="111125">
                <a:moveTo>
                  <a:pt x="43256" y="7861"/>
                </a:moveTo>
                <a:lnTo>
                  <a:pt x="35420" y="0"/>
                </a:lnTo>
                <a:lnTo>
                  <a:pt x="16040" y="0"/>
                </a:lnTo>
                <a:lnTo>
                  <a:pt x="8178" y="7861"/>
                </a:lnTo>
                <a:lnTo>
                  <a:pt x="8178" y="27254"/>
                </a:lnTo>
                <a:lnTo>
                  <a:pt x="16040" y="35090"/>
                </a:lnTo>
                <a:lnTo>
                  <a:pt x="35420" y="35090"/>
                </a:lnTo>
                <a:lnTo>
                  <a:pt x="43256" y="27254"/>
                </a:lnTo>
                <a:lnTo>
                  <a:pt x="43256" y="17551"/>
                </a:lnTo>
                <a:lnTo>
                  <a:pt x="43256" y="7861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873265" y="5180488"/>
            <a:ext cx="125730" cy="80010"/>
          </a:xfrm>
          <a:custGeom>
            <a:avLst/>
            <a:gdLst/>
            <a:ahLst/>
            <a:cxnLst/>
            <a:rect l="l" t="t" r="r" b="b"/>
            <a:pathLst>
              <a:path w="125729" h="80010">
                <a:moveTo>
                  <a:pt x="63157" y="47955"/>
                </a:moveTo>
                <a:lnTo>
                  <a:pt x="60667" y="35661"/>
                </a:lnTo>
                <a:lnTo>
                  <a:pt x="53898" y="25628"/>
                </a:lnTo>
                <a:lnTo>
                  <a:pt x="43853" y="18872"/>
                </a:lnTo>
                <a:lnTo>
                  <a:pt x="31572" y="16383"/>
                </a:lnTo>
                <a:lnTo>
                  <a:pt x="19278" y="18872"/>
                </a:lnTo>
                <a:lnTo>
                  <a:pt x="9245" y="25628"/>
                </a:lnTo>
                <a:lnTo>
                  <a:pt x="2476" y="35661"/>
                </a:lnTo>
                <a:lnTo>
                  <a:pt x="0" y="47955"/>
                </a:lnTo>
                <a:lnTo>
                  <a:pt x="2476" y="60248"/>
                </a:lnTo>
                <a:lnTo>
                  <a:pt x="9245" y="70281"/>
                </a:lnTo>
                <a:lnTo>
                  <a:pt x="19278" y="77050"/>
                </a:lnTo>
                <a:lnTo>
                  <a:pt x="31572" y="79540"/>
                </a:lnTo>
                <a:lnTo>
                  <a:pt x="43853" y="77050"/>
                </a:lnTo>
                <a:lnTo>
                  <a:pt x="53898" y="70281"/>
                </a:lnTo>
                <a:lnTo>
                  <a:pt x="60667" y="60248"/>
                </a:lnTo>
                <a:lnTo>
                  <a:pt x="63157" y="47955"/>
                </a:lnTo>
                <a:close/>
              </a:path>
              <a:path w="125729" h="80010">
                <a:moveTo>
                  <a:pt x="125730" y="20383"/>
                </a:moveTo>
                <a:lnTo>
                  <a:pt x="124129" y="12446"/>
                </a:lnTo>
                <a:lnTo>
                  <a:pt x="119761" y="5969"/>
                </a:lnTo>
                <a:lnTo>
                  <a:pt x="113271" y="1600"/>
                </a:lnTo>
                <a:lnTo>
                  <a:pt x="105346" y="0"/>
                </a:lnTo>
                <a:lnTo>
                  <a:pt x="97409" y="1600"/>
                </a:lnTo>
                <a:lnTo>
                  <a:pt x="90932" y="5969"/>
                </a:lnTo>
                <a:lnTo>
                  <a:pt x="86550" y="12446"/>
                </a:lnTo>
                <a:lnTo>
                  <a:pt x="84950" y="20383"/>
                </a:lnTo>
                <a:lnTo>
                  <a:pt x="86550" y="28321"/>
                </a:lnTo>
                <a:lnTo>
                  <a:pt x="90932" y="34810"/>
                </a:lnTo>
                <a:lnTo>
                  <a:pt x="97409" y="39179"/>
                </a:lnTo>
                <a:lnTo>
                  <a:pt x="105346" y="40779"/>
                </a:lnTo>
                <a:lnTo>
                  <a:pt x="113271" y="39179"/>
                </a:lnTo>
                <a:lnTo>
                  <a:pt x="119761" y="34810"/>
                </a:lnTo>
                <a:lnTo>
                  <a:pt x="124129" y="28321"/>
                </a:lnTo>
                <a:lnTo>
                  <a:pt x="125730" y="20383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725309" y="6051187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57531" y="28790"/>
                </a:moveTo>
                <a:lnTo>
                  <a:pt x="55270" y="17589"/>
                </a:lnTo>
                <a:lnTo>
                  <a:pt x="49098" y="8445"/>
                </a:lnTo>
                <a:lnTo>
                  <a:pt x="39966" y="2273"/>
                </a:lnTo>
                <a:lnTo>
                  <a:pt x="28765" y="0"/>
                </a:lnTo>
                <a:lnTo>
                  <a:pt x="17564" y="2273"/>
                </a:lnTo>
                <a:lnTo>
                  <a:pt x="8420" y="8445"/>
                </a:lnTo>
                <a:lnTo>
                  <a:pt x="2260" y="17589"/>
                </a:lnTo>
                <a:lnTo>
                  <a:pt x="0" y="28790"/>
                </a:lnTo>
                <a:lnTo>
                  <a:pt x="2260" y="39992"/>
                </a:lnTo>
                <a:lnTo>
                  <a:pt x="8420" y="49136"/>
                </a:lnTo>
                <a:lnTo>
                  <a:pt x="17564" y="55308"/>
                </a:lnTo>
                <a:lnTo>
                  <a:pt x="28765" y="57569"/>
                </a:lnTo>
                <a:lnTo>
                  <a:pt x="39966" y="55308"/>
                </a:lnTo>
                <a:lnTo>
                  <a:pt x="49098" y="49136"/>
                </a:lnTo>
                <a:lnTo>
                  <a:pt x="55270" y="39992"/>
                </a:lnTo>
                <a:lnTo>
                  <a:pt x="57531" y="2879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202500" y="5844152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115" y="7886"/>
                </a:moveTo>
                <a:lnTo>
                  <a:pt x="27216" y="0"/>
                </a:lnTo>
                <a:lnTo>
                  <a:pt x="7848" y="0"/>
                </a:lnTo>
                <a:lnTo>
                  <a:pt x="0" y="7886"/>
                </a:lnTo>
                <a:lnTo>
                  <a:pt x="0" y="27266"/>
                </a:lnTo>
                <a:lnTo>
                  <a:pt x="7848" y="35102"/>
                </a:lnTo>
                <a:lnTo>
                  <a:pt x="27216" y="35102"/>
                </a:lnTo>
                <a:lnTo>
                  <a:pt x="35115" y="27266"/>
                </a:lnTo>
                <a:lnTo>
                  <a:pt x="35115" y="17576"/>
                </a:lnTo>
                <a:lnTo>
                  <a:pt x="35115" y="7886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292505" y="5670644"/>
            <a:ext cx="174625" cy="137795"/>
          </a:xfrm>
          <a:custGeom>
            <a:avLst/>
            <a:gdLst/>
            <a:ahLst/>
            <a:cxnLst/>
            <a:rect l="l" t="t" r="r" b="b"/>
            <a:pathLst>
              <a:path w="174625" h="137795">
                <a:moveTo>
                  <a:pt x="40767" y="116789"/>
                </a:moveTo>
                <a:lnTo>
                  <a:pt x="39166" y="108851"/>
                </a:lnTo>
                <a:lnTo>
                  <a:pt x="34798" y="102362"/>
                </a:lnTo>
                <a:lnTo>
                  <a:pt x="28321" y="98005"/>
                </a:lnTo>
                <a:lnTo>
                  <a:pt x="20383" y="96405"/>
                </a:lnTo>
                <a:lnTo>
                  <a:pt x="12446" y="98005"/>
                </a:lnTo>
                <a:lnTo>
                  <a:pt x="5969" y="102362"/>
                </a:lnTo>
                <a:lnTo>
                  <a:pt x="1600" y="108851"/>
                </a:lnTo>
                <a:lnTo>
                  <a:pt x="0" y="116789"/>
                </a:lnTo>
                <a:lnTo>
                  <a:pt x="1600" y="124739"/>
                </a:lnTo>
                <a:lnTo>
                  <a:pt x="5969" y="131229"/>
                </a:lnTo>
                <a:lnTo>
                  <a:pt x="12446" y="135597"/>
                </a:lnTo>
                <a:lnTo>
                  <a:pt x="20383" y="137198"/>
                </a:lnTo>
                <a:lnTo>
                  <a:pt x="28321" y="135597"/>
                </a:lnTo>
                <a:lnTo>
                  <a:pt x="34798" y="131229"/>
                </a:lnTo>
                <a:lnTo>
                  <a:pt x="39166" y="124739"/>
                </a:lnTo>
                <a:lnTo>
                  <a:pt x="40767" y="116789"/>
                </a:lnTo>
                <a:close/>
              </a:path>
              <a:path w="174625" h="137795">
                <a:moveTo>
                  <a:pt x="119748" y="67487"/>
                </a:moveTo>
                <a:lnTo>
                  <a:pt x="117271" y="55194"/>
                </a:lnTo>
                <a:lnTo>
                  <a:pt x="110502" y="45161"/>
                </a:lnTo>
                <a:lnTo>
                  <a:pt x="100469" y="38379"/>
                </a:lnTo>
                <a:lnTo>
                  <a:pt x="88176" y="35902"/>
                </a:lnTo>
                <a:lnTo>
                  <a:pt x="75882" y="38379"/>
                </a:lnTo>
                <a:lnTo>
                  <a:pt x="65849" y="45161"/>
                </a:lnTo>
                <a:lnTo>
                  <a:pt x="59080" y="55194"/>
                </a:lnTo>
                <a:lnTo>
                  <a:pt x="56591" y="67487"/>
                </a:lnTo>
                <a:lnTo>
                  <a:pt x="59080" y="79781"/>
                </a:lnTo>
                <a:lnTo>
                  <a:pt x="65849" y="89827"/>
                </a:lnTo>
                <a:lnTo>
                  <a:pt x="75882" y="96608"/>
                </a:lnTo>
                <a:lnTo>
                  <a:pt x="88176" y="99085"/>
                </a:lnTo>
                <a:lnTo>
                  <a:pt x="100469" y="96608"/>
                </a:lnTo>
                <a:lnTo>
                  <a:pt x="110502" y="89827"/>
                </a:lnTo>
                <a:lnTo>
                  <a:pt x="117271" y="79781"/>
                </a:lnTo>
                <a:lnTo>
                  <a:pt x="119748" y="67487"/>
                </a:lnTo>
                <a:close/>
              </a:path>
              <a:path w="174625" h="137795">
                <a:moveTo>
                  <a:pt x="174472" y="7861"/>
                </a:moveTo>
                <a:lnTo>
                  <a:pt x="166636" y="0"/>
                </a:lnTo>
                <a:lnTo>
                  <a:pt x="147231" y="0"/>
                </a:lnTo>
                <a:lnTo>
                  <a:pt x="139395" y="7861"/>
                </a:lnTo>
                <a:lnTo>
                  <a:pt x="139395" y="27241"/>
                </a:lnTo>
                <a:lnTo>
                  <a:pt x="147231" y="35090"/>
                </a:lnTo>
                <a:lnTo>
                  <a:pt x="166636" y="35090"/>
                </a:lnTo>
                <a:lnTo>
                  <a:pt x="174472" y="27241"/>
                </a:lnTo>
                <a:lnTo>
                  <a:pt x="174472" y="17538"/>
                </a:lnTo>
                <a:lnTo>
                  <a:pt x="174472" y="7861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620927" y="5791129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077" y="7835"/>
                </a:moveTo>
                <a:lnTo>
                  <a:pt x="27216" y="0"/>
                </a:lnTo>
                <a:lnTo>
                  <a:pt x="7823" y="0"/>
                </a:lnTo>
                <a:lnTo>
                  <a:pt x="0" y="7835"/>
                </a:lnTo>
                <a:lnTo>
                  <a:pt x="0" y="27203"/>
                </a:lnTo>
                <a:lnTo>
                  <a:pt x="7823" y="35077"/>
                </a:lnTo>
                <a:lnTo>
                  <a:pt x="27216" y="35077"/>
                </a:lnTo>
                <a:lnTo>
                  <a:pt x="35077" y="27203"/>
                </a:lnTo>
                <a:lnTo>
                  <a:pt x="35077" y="17538"/>
                </a:lnTo>
                <a:lnTo>
                  <a:pt x="35077" y="7835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653782" y="5890380"/>
            <a:ext cx="101600" cy="111125"/>
          </a:xfrm>
          <a:custGeom>
            <a:avLst/>
            <a:gdLst/>
            <a:ahLst/>
            <a:cxnLst/>
            <a:rect l="l" t="t" r="r" b="b"/>
            <a:pathLst>
              <a:path w="101600" h="111125">
                <a:moveTo>
                  <a:pt x="40805" y="90271"/>
                </a:moveTo>
                <a:lnTo>
                  <a:pt x="39192" y="82334"/>
                </a:lnTo>
                <a:lnTo>
                  <a:pt x="34823" y="75857"/>
                </a:lnTo>
                <a:lnTo>
                  <a:pt x="28333" y="71488"/>
                </a:lnTo>
                <a:lnTo>
                  <a:pt x="20383" y="69888"/>
                </a:lnTo>
                <a:lnTo>
                  <a:pt x="12458" y="71488"/>
                </a:lnTo>
                <a:lnTo>
                  <a:pt x="5969" y="75857"/>
                </a:lnTo>
                <a:lnTo>
                  <a:pt x="1600" y="82334"/>
                </a:lnTo>
                <a:lnTo>
                  <a:pt x="0" y="90271"/>
                </a:lnTo>
                <a:lnTo>
                  <a:pt x="1600" y="98221"/>
                </a:lnTo>
                <a:lnTo>
                  <a:pt x="5969" y="104698"/>
                </a:lnTo>
                <a:lnTo>
                  <a:pt x="12458" y="109054"/>
                </a:lnTo>
                <a:lnTo>
                  <a:pt x="20383" y="110655"/>
                </a:lnTo>
                <a:lnTo>
                  <a:pt x="28333" y="109054"/>
                </a:lnTo>
                <a:lnTo>
                  <a:pt x="34823" y="104698"/>
                </a:lnTo>
                <a:lnTo>
                  <a:pt x="39192" y="98221"/>
                </a:lnTo>
                <a:lnTo>
                  <a:pt x="40805" y="90271"/>
                </a:lnTo>
                <a:close/>
              </a:path>
              <a:path w="101600" h="111125">
                <a:moveTo>
                  <a:pt x="101485" y="7835"/>
                </a:moveTo>
                <a:lnTo>
                  <a:pt x="93611" y="0"/>
                </a:lnTo>
                <a:lnTo>
                  <a:pt x="74244" y="0"/>
                </a:lnTo>
                <a:lnTo>
                  <a:pt x="66382" y="7835"/>
                </a:lnTo>
                <a:lnTo>
                  <a:pt x="66382" y="27216"/>
                </a:lnTo>
                <a:lnTo>
                  <a:pt x="74244" y="35064"/>
                </a:lnTo>
                <a:lnTo>
                  <a:pt x="93611" y="35064"/>
                </a:lnTo>
                <a:lnTo>
                  <a:pt x="101485" y="27216"/>
                </a:lnTo>
                <a:lnTo>
                  <a:pt x="101485" y="17513"/>
                </a:lnTo>
                <a:lnTo>
                  <a:pt x="101485" y="7835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420698" y="6807650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4">
                <a:moveTo>
                  <a:pt x="57531" y="28752"/>
                </a:moveTo>
                <a:lnTo>
                  <a:pt x="55270" y="17564"/>
                </a:lnTo>
                <a:lnTo>
                  <a:pt x="49110" y="8420"/>
                </a:lnTo>
                <a:lnTo>
                  <a:pt x="39954" y="2260"/>
                </a:lnTo>
                <a:lnTo>
                  <a:pt x="28752" y="0"/>
                </a:lnTo>
                <a:lnTo>
                  <a:pt x="17538" y="2260"/>
                </a:lnTo>
                <a:lnTo>
                  <a:pt x="8407" y="8420"/>
                </a:lnTo>
                <a:lnTo>
                  <a:pt x="2247" y="17564"/>
                </a:lnTo>
                <a:lnTo>
                  <a:pt x="0" y="28752"/>
                </a:lnTo>
                <a:lnTo>
                  <a:pt x="2247" y="39941"/>
                </a:lnTo>
                <a:lnTo>
                  <a:pt x="8407" y="49085"/>
                </a:lnTo>
                <a:lnTo>
                  <a:pt x="17538" y="55245"/>
                </a:lnTo>
                <a:lnTo>
                  <a:pt x="28752" y="57505"/>
                </a:lnTo>
                <a:lnTo>
                  <a:pt x="39954" y="55245"/>
                </a:lnTo>
                <a:lnTo>
                  <a:pt x="49110" y="49085"/>
                </a:lnTo>
                <a:lnTo>
                  <a:pt x="55270" y="39941"/>
                </a:lnTo>
                <a:lnTo>
                  <a:pt x="57531" y="28752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573327" y="6889641"/>
            <a:ext cx="95250" cy="63500"/>
          </a:xfrm>
          <a:custGeom>
            <a:avLst/>
            <a:gdLst/>
            <a:ahLst/>
            <a:cxnLst/>
            <a:rect l="l" t="t" r="r" b="b"/>
            <a:pathLst>
              <a:path w="95250" h="63500">
                <a:moveTo>
                  <a:pt x="94830" y="31597"/>
                </a:moveTo>
                <a:lnTo>
                  <a:pt x="92354" y="19304"/>
                </a:lnTo>
                <a:lnTo>
                  <a:pt x="85585" y="9258"/>
                </a:lnTo>
                <a:lnTo>
                  <a:pt x="75552" y="2489"/>
                </a:lnTo>
                <a:lnTo>
                  <a:pt x="63258" y="0"/>
                </a:lnTo>
                <a:lnTo>
                  <a:pt x="50965" y="2489"/>
                </a:lnTo>
                <a:lnTo>
                  <a:pt x="40932" y="9258"/>
                </a:lnTo>
                <a:lnTo>
                  <a:pt x="34150" y="19304"/>
                </a:lnTo>
                <a:lnTo>
                  <a:pt x="33655" y="21717"/>
                </a:lnTo>
                <a:lnTo>
                  <a:pt x="28346" y="18122"/>
                </a:lnTo>
                <a:lnTo>
                  <a:pt x="20396" y="16522"/>
                </a:lnTo>
                <a:lnTo>
                  <a:pt x="12471" y="18122"/>
                </a:lnTo>
                <a:lnTo>
                  <a:pt x="5981" y="22504"/>
                </a:lnTo>
                <a:lnTo>
                  <a:pt x="1612" y="28981"/>
                </a:lnTo>
                <a:lnTo>
                  <a:pt x="0" y="36906"/>
                </a:lnTo>
                <a:lnTo>
                  <a:pt x="1612" y="44856"/>
                </a:lnTo>
                <a:lnTo>
                  <a:pt x="5981" y="51346"/>
                </a:lnTo>
                <a:lnTo>
                  <a:pt x="12471" y="55714"/>
                </a:lnTo>
                <a:lnTo>
                  <a:pt x="20396" y="57315"/>
                </a:lnTo>
                <a:lnTo>
                  <a:pt x="28346" y="55714"/>
                </a:lnTo>
                <a:lnTo>
                  <a:pt x="34823" y="51346"/>
                </a:lnTo>
                <a:lnTo>
                  <a:pt x="36995" y="48120"/>
                </a:lnTo>
                <a:lnTo>
                  <a:pt x="40932" y="53936"/>
                </a:lnTo>
                <a:lnTo>
                  <a:pt x="50965" y="60718"/>
                </a:lnTo>
                <a:lnTo>
                  <a:pt x="63258" y="63207"/>
                </a:lnTo>
                <a:lnTo>
                  <a:pt x="75552" y="60718"/>
                </a:lnTo>
                <a:lnTo>
                  <a:pt x="85585" y="53936"/>
                </a:lnTo>
                <a:lnTo>
                  <a:pt x="92354" y="43891"/>
                </a:lnTo>
                <a:lnTo>
                  <a:pt x="94830" y="31597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753756" y="690902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35090" y="7835"/>
                </a:moveTo>
                <a:lnTo>
                  <a:pt x="27254" y="0"/>
                </a:lnTo>
                <a:lnTo>
                  <a:pt x="7874" y="0"/>
                </a:lnTo>
                <a:lnTo>
                  <a:pt x="0" y="7835"/>
                </a:lnTo>
                <a:lnTo>
                  <a:pt x="0" y="27228"/>
                </a:lnTo>
                <a:lnTo>
                  <a:pt x="7874" y="35090"/>
                </a:lnTo>
                <a:lnTo>
                  <a:pt x="27254" y="35090"/>
                </a:lnTo>
                <a:lnTo>
                  <a:pt x="35090" y="27228"/>
                </a:lnTo>
                <a:lnTo>
                  <a:pt x="35090" y="17526"/>
                </a:lnTo>
                <a:lnTo>
                  <a:pt x="35090" y="7835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286523" y="6516960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40805" y="20383"/>
                </a:moveTo>
                <a:lnTo>
                  <a:pt x="39192" y="12446"/>
                </a:lnTo>
                <a:lnTo>
                  <a:pt x="34810" y="5969"/>
                </a:lnTo>
                <a:lnTo>
                  <a:pt x="28333" y="1600"/>
                </a:lnTo>
                <a:lnTo>
                  <a:pt x="20396" y="0"/>
                </a:lnTo>
                <a:lnTo>
                  <a:pt x="12446" y="1600"/>
                </a:lnTo>
                <a:lnTo>
                  <a:pt x="5969" y="5969"/>
                </a:lnTo>
                <a:lnTo>
                  <a:pt x="1600" y="12446"/>
                </a:lnTo>
                <a:lnTo>
                  <a:pt x="0" y="20383"/>
                </a:lnTo>
                <a:lnTo>
                  <a:pt x="1600" y="28333"/>
                </a:lnTo>
                <a:lnTo>
                  <a:pt x="5969" y="34810"/>
                </a:lnTo>
                <a:lnTo>
                  <a:pt x="12446" y="39192"/>
                </a:lnTo>
                <a:lnTo>
                  <a:pt x="20396" y="40792"/>
                </a:lnTo>
                <a:lnTo>
                  <a:pt x="28333" y="39192"/>
                </a:lnTo>
                <a:lnTo>
                  <a:pt x="34810" y="34810"/>
                </a:lnTo>
                <a:lnTo>
                  <a:pt x="39192" y="28333"/>
                </a:lnTo>
                <a:lnTo>
                  <a:pt x="40805" y="20383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415568" y="6373653"/>
            <a:ext cx="210185" cy="308610"/>
          </a:xfrm>
          <a:custGeom>
            <a:avLst/>
            <a:gdLst/>
            <a:ahLst/>
            <a:cxnLst/>
            <a:rect l="l" t="t" r="r" b="b"/>
            <a:pathLst>
              <a:path w="210184" h="308609">
                <a:moveTo>
                  <a:pt x="35090" y="280987"/>
                </a:moveTo>
                <a:lnTo>
                  <a:pt x="27216" y="273126"/>
                </a:lnTo>
                <a:lnTo>
                  <a:pt x="7823" y="273126"/>
                </a:lnTo>
                <a:lnTo>
                  <a:pt x="0" y="280987"/>
                </a:lnTo>
                <a:lnTo>
                  <a:pt x="0" y="300367"/>
                </a:lnTo>
                <a:lnTo>
                  <a:pt x="7823" y="308216"/>
                </a:lnTo>
                <a:lnTo>
                  <a:pt x="27216" y="308216"/>
                </a:lnTo>
                <a:lnTo>
                  <a:pt x="35090" y="300367"/>
                </a:lnTo>
                <a:lnTo>
                  <a:pt x="35090" y="290664"/>
                </a:lnTo>
                <a:lnTo>
                  <a:pt x="35090" y="280987"/>
                </a:lnTo>
                <a:close/>
              </a:path>
              <a:path w="210184" h="308609">
                <a:moveTo>
                  <a:pt x="86461" y="154000"/>
                </a:moveTo>
                <a:lnTo>
                  <a:pt x="78613" y="146138"/>
                </a:lnTo>
                <a:lnTo>
                  <a:pt x="59245" y="146138"/>
                </a:lnTo>
                <a:lnTo>
                  <a:pt x="51384" y="154000"/>
                </a:lnTo>
                <a:lnTo>
                  <a:pt x="51384" y="173367"/>
                </a:lnTo>
                <a:lnTo>
                  <a:pt x="59245" y="181241"/>
                </a:lnTo>
                <a:lnTo>
                  <a:pt x="78613" y="181241"/>
                </a:lnTo>
                <a:lnTo>
                  <a:pt x="86461" y="173367"/>
                </a:lnTo>
                <a:lnTo>
                  <a:pt x="86461" y="163690"/>
                </a:lnTo>
                <a:lnTo>
                  <a:pt x="86461" y="154000"/>
                </a:lnTo>
                <a:close/>
              </a:path>
              <a:path w="210184" h="308609">
                <a:moveTo>
                  <a:pt x="156311" y="64922"/>
                </a:moveTo>
                <a:lnTo>
                  <a:pt x="148463" y="57099"/>
                </a:lnTo>
                <a:lnTo>
                  <a:pt x="129095" y="57099"/>
                </a:lnTo>
                <a:lnTo>
                  <a:pt x="121234" y="64922"/>
                </a:lnTo>
                <a:lnTo>
                  <a:pt x="121234" y="84302"/>
                </a:lnTo>
                <a:lnTo>
                  <a:pt x="129095" y="92176"/>
                </a:lnTo>
                <a:lnTo>
                  <a:pt x="148463" y="92176"/>
                </a:lnTo>
                <a:lnTo>
                  <a:pt x="156311" y="84302"/>
                </a:lnTo>
                <a:lnTo>
                  <a:pt x="156311" y="74625"/>
                </a:lnTo>
                <a:lnTo>
                  <a:pt x="156311" y="64922"/>
                </a:lnTo>
                <a:close/>
              </a:path>
              <a:path w="210184" h="308609">
                <a:moveTo>
                  <a:pt x="183908" y="246697"/>
                </a:moveTo>
                <a:lnTo>
                  <a:pt x="181648" y="235496"/>
                </a:lnTo>
                <a:lnTo>
                  <a:pt x="175475" y="226352"/>
                </a:lnTo>
                <a:lnTo>
                  <a:pt x="166319" y="220179"/>
                </a:lnTo>
                <a:lnTo>
                  <a:pt x="155117" y="217919"/>
                </a:lnTo>
                <a:lnTo>
                  <a:pt x="143929" y="220179"/>
                </a:lnTo>
                <a:lnTo>
                  <a:pt x="134797" y="226352"/>
                </a:lnTo>
                <a:lnTo>
                  <a:pt x="128638" y="235496"/>
                </a:lnTo>
                <a:lnTo>
                  <a:pt x="126377" y="246697"/>
                </a:lnTo>
                <a:lnTo>
                  <a:pt x="128638" y="257898"/>
                </a:lnTo>
                <a:lnTo>
                  <a:pt x="134797" y="267042"/>
                </a:lnTo>
                <a:lnTo>
                  <a:pt x="143929" y="273202"/>
                </a:lnTo>
                <a:lnTo>
                  <a:pt x="155117" y="275463"/>
                </a:lnTo>
                <a:lnTo>
                  <a:pt x="166319" y="273202"/>
                </a:lnTo>
                <a:lnTo>
                  <a:pt x="175475" y="267042"/>
                </a:lnTo>
                <a:lnTo>
                  <a:pt x="181648" y="257898"/>
                </a:lnTo>
                <a:lnTo>
                  <a:pt x="183908" y="246697"/>
                </a:lnTo>
                <a:close/>
              </a:path>
              <a:path w="210184" h="308609">
                <a:moveTo>
                  <a:pt x="205244" y="20370"/>
                </a:moveTo>
                <a:lnTo>
                  <a:pt x="203644" y="12446"/>
                </a:lnTo>
                <a:lnTo>
                  <a:pt x="199275" y="5969"/>
                </a:lnTo>
                <a:lnTo>
                  <a:pt x="192786" y="1600"/>
                </a:lnTo>
                <a:lnTo>
                  <a:pt x="184835" y="0"/>
                </a:lnTo>
                <a:lnTo>
                  <a:pt x="176911" y="1600"/>
                </a:lnTo>
                <a:lnTo>
                  <a:pt x="170434" y="5969"/>
                </a:lnTo>
                <a:lnTo>
                  <a:pt x="166052" y="12446"/>
                </a:lnTo>
                <a:lnTo>
                  <a:pt x="164452" y="20370"/>
                </a:lnTo>
                <a:lnTo>
                  <a:pt x="166052" y="28321"/>
                </a:lnTo>
                <a:lnTo>
                  <a:pt x="170434" y="34810"/>
                </a:lnTo>
                <a:lnTo>
                  <a:pt x="176911" y="39179"/>
                </a:lnTo>
                <a:lnTo>
                  <a:pt x="184835" y="40779"/>
                </a:lnTo>
                <a:lnTo>
                  <a:pt x="192786" y="39179"/>
                </a:lnTo>
                <a:lnTo>
                  <a:pt x="199275" y="34810"/>
                </a:lnTo>
                <a:lnTo>
                  <a:pt x="203644" y="28321"/>
                </a:lnTo>
                <a:lnTo>
                  <a:pt x="205244" y="20370"/>
                </a:lnTo>
                <a:close/>
              </a:path>
              <a:path w="210184" h="308609">
                <a:moveTo>
                  <a:pt x="209740" y="167081"/>
                </a:moveTo>
                <a:lnTo>
                  <a:pt x="207251" y="154787"/>
                </a:lnTo>
                <a:lnTo>
                  <a:pt x="200482" y="144754"/>
                </a:lnTo>
                <a:lnTo>
                  <a:pt x="190449" y="137985"/>
                </a:lnTo>
                <a:lnTo>
                  <a:pt x="178155" y="135509"/>
                </a:lnTo>
                <a:lnTo>
                  <a:pt x="165862" y="137985"/>
                </a:lnTo>
                <a:lnTo>
                  <a:pt x="155829" y="144754"/>
                </a:lnTo>
                <a:lnTo>
                  <a:pt x="149072" y="154787"/>
                </a:lnTo>
                <a:lnTo>
                  <a:pt x="146583" y="167081"/>
                </a:lnTo>
                <a:lnTo>
                  <a:pt x="149072" y="179374"/>
                </a:lnTo>
                <a:lnTo>
                  <a:pt x="155829" y="189407"/>
                </a:lnTo>
                <a:lnTo>
                  <a:pt x="165862" y="196189"/>
                </a:lnTo>
                <a:lnTo>
                  <a:pt x="178155" y="198666"/>
                </a:lnTo>
                <a:lnTo>
                  <a:pt x="190449" y="196189"/>
                </a:lnTo>
                <a:lnTo>
                  <a:pt x="200482" y="189407"/>
                </a:lnTo>
                <a:lnTo>
                  <a:pt x="207251" y="179374"/>
                </a:lnTo>
                <a:lnTo>
                  <a:pt x="209740" y="167081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596833" y="7833121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12" y="0"/>
                </a:moveTo>
                <a:lnTo>
                  <a:pt x="18637" y="2401"/>
                </a:lnTo>
                <a:lnTo>
                  <a:pt x="8938" y="8949"/>
                </a:lnTo>
                <a:lnTo>
                  <a:pt x="2398" y="18659"/>
                </a:lnTo>
                <a:lnTo>
                  <a:pt x="0" y="30543"/>
                </a:lnTo>
                <a:lnTo>
                  <a:pt x="2398" y="42396"/>
                </a:lnTo>
                <a:lnTo>
                  <a:pt x="8938" y="52086"/>
                </a:lnTo>
                <a:lnTo>
                  <a:pt x="18637" y="58625"/>
                </a:lnTo>
                <a:lnTo>
                  <a:pt x="30512" y="61024"/>
                </a:lnTo>
                <a:lnTo>
                  <a:pt x="42375" y="58625"/>
                </a:lnTo>
                <a:lnTo>
                  <a:pt x="52067" y="52086"/>
                </a:lnTo>
                <a:lnTo>
                  <a:pt x="58605" y="42396"/>
                </a:lnTo>
                <a:lnTo>
                  <a:pt x="61003" y="30543"/>
                </a:lnTo>
                <a:lnTo>
                  <a:pt x="58605" y="18659"/>
                </a:lnTo>
                <a:lnTo>
                  <a:pt x="52067" y="8949"/>
                </a:lnTo>
                <a:lnTo>
                  <a:pt x="42375" y="2401"/>
                </a:lnTo>
                <a:lnTo>
                  <a:pt x="3051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591368" y="7662585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27" y="0"/>
                </a:moveTo>
                <a:lnTo>
                  <a:pt x="11388" y="1461"/>
                </a:lnTo>
                <a:lnTo>
                  <a:pt x="5465" y="5446"/>
                </a:lnTo>
                <a:lnTo>
                  <a:pt x="1467" y="11357"/>
                </a:lnTo>
                <a:lnTo>
                  <a:pt x="0" y="18596"/>
                </a:lnTo>
                <a:lnTo>
                  <a:pt x="1467" y="25839"/>
                </a:lnTo>
                <a:lnTo>
                  <a:pt x="5465" y="31750"/>
                </a:lnTo>
                <a:lnTo>
                  <a:pt x="11388" y="35732"/>
                </a:lnTo>
                <a:lnTo>
                  <a:pt x="18627" y="37192"/>
                </a:lnTo>
                <a:lnTo>
                  <a:pt x="25866" y="35732"/>
                </a:lnTo>
                <a:lnTo>
                  <a:pt x="31777" y="31750"/>
                </a:lnTo>
                <a:lnTo>
                  <a:pt x="35762" y="25839"/>
                </a:lnTo>
                <a:lnTo>
                  <a:pt x="37223" y="18596"/>
                </a:lnTo>
                <a:lnTo>
                  <a:pt x="35762" y="11357"/>
                </a:lnTo>
                <a:lnTo>
                  <a:pt x="31777" y="5446"/>
                </a:lnTo>
                <a:lnTo>
                  <a:pt x="25866" y="1461"/>
                </a:lnTo>
                <a:lnTo>
                  <a:pt x="1862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674699" y="815233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52" y="0"/>
                </a:lnTo>
                <a:lnTo>
                  <a:pt x="0" y="6052"/>
                </a:lnTo>
                <a:lnTo>
                  <a:pt x="0" y="20941"/>
                </a:lnTo>
                <a:lnTo>
                  <a:pt x="6052" y="26993"/>
                </a:lnTo>
                <a:lnTo>
                  <a:pt x="20952" y="26993"/>
                </a:lnTo>
                <a:lnTo>
                  <a:pt x="27014" y="20941"/>
                </a:lnTo>
                <a:lnTo>
                  <a:pt x="27014" y="13496"/>
                </a:lnTo>
                <a:lnTo>
                  <a:pt x="27014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787491" y="804646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13" y="0"/>
                </a:moveTo>
                <a:lnTo>
                  <a:pt x="14842" y="1909"/>
                </a:lnTo>
                <a:lnTo>
                  <a:pt x="7114" y="7114"/>
                </a:lnTo>
                <a:lnTo>
                  <a:pt x="1908" y="14833"/>
                </a:lnTo>
                <a:lnTo>
                  <a:pt x="0" y="24281"/>
                </a:lnTo>
                <a:lnTo>
                  <a:pt x="1908" y="33739"/>
                </a:lnTo>
                <a:lnTo>
                  <a:pt x="7114" y="41468"/>
                </a:lnTo>
                <a:lnTo>
                  <a:pt x="14842" y="46682"/>
                </a:lnTo>
                <a:lnTo>
                  <a:pt x="24313" y="48595"/>
                </a:lnTo>
                <a:lnTo>
                  <a:pt x="33766" y="46682"/>
                </a:lnTo>
                <a:lnTo>
                  <a:pt x="41484" y="41468"/>
                </a:lnTo>
                <a:lnTo>
                  <a:pt x="46687" y="33739"/>
                </a:lnTo>
                <a:lnTo>
                  <a:pt x="48595" y="24281"/>
                </a:lnTo>
                <a:lnTo>
                  <a:pt x="46687" y="14833"/>
                </a:lnTo>
                <a:lnTo>
                  <a:pt x="41484" y="7114"/>
                </a:lnTo>
                <a:lnTo>
                  <a:pt x="33766" y="1909"/>
                </a:lnTo>
                <a:lnTo>
                  <a:pt x="2431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483984" y="799768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34" y="0"/>
                </a:moveTo>
                <a:lnTo>
                  <a:pt x="7015" y="0"/>
                </a:lnTo>
                <a:lnTo>
                  <a:pt x="0" y="7015"/>
                </a:lnTo>
                <a:lnTo>
                  <a:pt x="0" y="24344"/>
                </a:lnTo>
                <a:lnTo>
                  <a:pt x="7015" y="31391"/>
                </a:lnTo>
                <a:lnTo>
                  <a:pt x="24334" y="31391"/>
                </a:lnTo>
                <a:lnTo>
                  <a:pt x="31360" y="24344"/>
                </a:lnTo>
                <a:lnTo>
                  <a:pt x="31360" y="15674"/>
                </a:lnTo>
                <a:lnTo>
                  <a:pt x="31360" y="7015"/>
                </a:lnTo>
                <a:lnTo>
                  <a:pt x="243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475359" y="7692244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02" y="0"/>
                </a:moveTo>
                <a:lnTo>
                  <a:pt x="14851" y="1909"/>
                </a:lnTo>
                <a:lnTo>
                  <a:pt x="7125" y="7114"/>
                </a:lnTo>
                <a:lnTo>
                  <a:pt x="1912" y="14833"/>
                </a:lnTo>
                <a:lnTo>
                  <a:pt x="0" y="24281"/>
                </a:lnTo>
                <a:lnTo>
                  <a:pt x="1912" y="33745"/>
                </a:lnTo>
                <a:lnTo>
                  <a:pt x="7125" y="41466"/>
                </a:lnTo>
                <a:lnTo>
                  <a:pt x="14851" y="46667"/>
                </a:lnTo>
                <a:lnTo>
                  <a:pt x="24302" y="48574"/>
                </a:lnTo>
                <a:lnTo>
                  <a:pt x="33758" y="46667"/>
                </a:lnTo>
                <a:lnTo>
                  <a:pt x="41484" y="41466"/>
                </a:lnTo>
                <a:lnTo>
                  <a:pt x="46694" y="33745"/>
                </a:lnTo>
                <a:lnTo>
                  <a:pt x="48605" y="24281"/>
                </a:lnTo>
                <a:lnTo>
                  <a:pt x="46694" y="14833"/>
                </a:lnTo>
                <a:lnTo>
                  <a:pt x="41484" y="7114"/>
                </a:lnTo>
                <a:lnTo>
                  <a:pt x="33758" y="1909"/>
                </a:lnTo>
                <a:lnTo>
                  <a:pt x="2430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622794" y="7999874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52" y="0"/>
                </a:lnTo>
                <a:lnTo>
                  <a:pt x="0" y="6052"/>
                </a:lnTo>
                <a:lnTo>
                  <a:pt x="0" y="20931"/>
                </a:lnTo>
                <a:lnTo>
                  <a:pt x="6052" y="26983"/>
                </a:lnTo>
                <a:lnTo>
                  <a:pt x="20962" y="26983"/>
                </a:lnTo>
                <a:lnTo>
                  <a:pt x="26993" y="20931"/>
                </a:lnTo>
                <a:lnTo>
                  <a:pt x="26993" y="13486"/>
                </a:lnTo>
                <a:lnTo>
                  <a:pt x="26993" y="6052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684495" y="775729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41" y="0"/>
                </a:lnTo>
                <a:lnTo>
                  <a:pt x="0" y="6062"/>
                </a:lnTo>
                <a:lnTo>
                  <a:pt x="0" y="20952"/>
                </a:lnTo>
                <a:lnTo>
                  <a:pt x="6041" y="27004"/>
                </a:lnTo>
                <a:lnTo>
                  <a:pt x="20962" y="27004"/>
                </a:lnTo>
                <a:lnTo>
                  <a:pt x="26993" y="20952"/>
                </a:lnTo>
                <a:lnTo>
                  <a:pt x="26993" y="13507"/>
                </a:lnTo>
                <a:lnTo>
                  <a:pt x="26993" y="6062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709765" y="7887430"/>
            <a:ext cx="92710" cy="93980"/>
          </a:xfrm>
          <a:custGeom>
            <a:avLst/>
            <a:gdLst/>
            <a:ahLst/>
            <a:cxnLst/>
            <a:rect l="l" t="t" r="r" b="b"/>
            <a:pathLst>
              <a:path w="92709" h="93979">
                <a:moveTo>
                  <a:pt x="31394" y="7010"/>
                </a:moveTo>
                <a:lnTo>
                  <a:pt x="24371" y="0"/>
                </a:lnTo>
                <a:lnTo>
                  <a:pt x="7035" y="0"/>
                </a:lnTo>
                <a:lnTo>
                  <a:pt x="0" y="7010"/>
                </a:lnTo>
                <a:lnTo>
                  <a:pt x="0" y="24345"/>
                </a:lnTo>
                <a:lnTo>
                  <a:pt x="7035" y="31381"/>
                </a:lnTo>
                <a:lnTo>
                  <a:pt x="24371" y="31381"/>
                </a:lnTo>
                <a:lnTo>
                  <a:pt x="31394" y="24345"/>
                </a:lnTo>
                <a:lnTo>
                  <a:pt x="31394" y="15697"/>
                </a:lnTo>
                <a:lnTo>
                  <a:pt x="31394" y="7010"/>
                </a:lnTo>
                <a:close/>
              </a:path>
              <a:path w="92709" h="93979">
                <a:moveTo>
                  <a:pt x="92176" y="71805"/>
                </a:moveTo>
                <a:lnTo>
                  <a:pt x="90474" y="63398"/>
                </a:lnTo>
                <a:lnTo>
                  <a:pt x="85852" y="56515"/>
                </a:lnTo>
                <a:lnTo>
                  <a:pt x="78968" y="51879"/>
                </a:lnTo>
                <a:lnTo>
                  <a:pt x="70548" y="50177"/>
                </a:lnTo>
                <a:lnTo>
                  <a:pt x="62128" y="51879"/>
                </a:lnTo>
                <a:lnTo>
                  <a:pt x="55245" y="56515"/>
                </a:lnTo>
                <a:lnTo>
                  <a:pt x="50609" y="63398"/>
                </a:lnTo>
                <a:lnTo>
                  <a:pt x="48907" y="71805"/>
                </a:lnTo>
                <a:lnTo>
                  <a:pt x="50609" y="80225"/>
                </a:lnTo>
                <a:lnTo>
                  <a:pt x="55245" y="87109"/>
                </a:lnTo>
                <a:lnTo>
                  <a:pt x="62128" y="91757"/>
                </a:lnTo>
                <a:lnTo>
                  <a:pt x="70548" y="93459"/>
                </a:lnTo>
                <a:lnTo>
                  <a:pt x="78968" y="91757"/>
                </a:lnTo>
                <a:lnTo>
                  <a:pt x="85852" y="87109"/>
                </a:lnTo>
                <a:lnTo>
                  <a:pt x="90474" y="80225"/>
                </a:lnTo>
                <a:lnTo>
                  <a:pt x="92176" y="71805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342903" y="8413407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15" y="0"/>
                </a:lnTo>
                <a:lnTo>
                  <a:pt x="0" y="7015"/>
                </a:lnTo>
                <a:lnTo>
                  <a:pt x="0" y="24376"/>
                </a:lnTo>
                <a:lnTo>
                  <a:pt x="7015" y="31391"/>
                </a:lnTo>
                <a:lnTo>
                  <a:pt x="24355" y="31391"/>
                </a:lnTo>
                <a:lnTo>
                  <a:pt x="31360" y="24376"/>
                </a:lnTo>
                <a:lnTo>
                  <a:pt x="31360" y="15695"/>
                </a:lnTo>
                <a:lnTo>
                  <a:pt x="31360" y="7015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334278" y="8107986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02" y="0"/>
                </a:moveTo>
                <a:lnTo>
                  <a:pt x="14842" y="1906"/>
                </a:lnTo>
                <a:lnTo>
                  <a:pt x="7117" y="7108"/>
                </a:lnTo>
                <a:lnTo>
                  <a:pt x="1909" y="14829"/>
                </a:lnTo>
                <a:lnTo>
                  <a:pt x="0" y="24292"/>
                </a:lnTo>
                <a:lnTo>
                  <a:pt x="1909" y="33745"/>
                </a:lnTo>
                <a:lnTo>
                  <a:pt x="7117" y="41463"/>
                </a:lnTo>
                <a:lnTo>
                  <a:pt x="14842" y="46666"/>
                </a:lnTo>
                <a:lnTo>
                  <a:pt x="24302" y="48574"/>
                </a:lnTo>
                <a:lnTo>
                  <a:pt x="33758" y="46666"/>
                </a:lnTo>
                <a:lnTo>
                  <a:pt x="41484" y="41463"/>
                </a:lnTo>
                <a:lnTo>
                  <a:pt x="46694" y="33745"/>
                </a:lnTo>
                <a:lnTo>
                  <a:pt x="48605" y="24292"/>
                </a:lnTo>
                <a:lnTo>
                  <a:pt x="46694" y="14829"/>
                </a:lnTo>
                <a:lnTo>
                  <a:pt x="41484" y="7108"/>
                </a:lnTo>
                <a:lnTo>
                  <a:pt x="33758" y="1906"/>
                </a:lnTo>
                <a:lnTo>
                  <a:pt x="2430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543426" y="817302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73"/>
                </a:lnTo>
                <a:lnTo>
                  <a:pt x="0" y="20973"/>
                </a:lnTo>
                <a:lnTo>
                  <a:pt x="6031" y="27004"/>
                </a:lnTo>
                <a:lnTo>
                  <a:pt x="20952" y="27004"/>
                </a:lnTo>
                <a:lnTo>
                  <a:pt x="26983" y="20973"/>
                </a:lnTo>
                <a:lnTo>
                  <a:pt x="26983" y="13517"/>
                </a:lnTo>
                <a:lnTo>
                  <a:pt x="26983" y="6073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964315" y="7762556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94"/>
                </a:lnTo>
                <a:lnTo>
                  <a:pt x="0" y="20973"/>
                </a:lnTo>
                <a:lnTo>
                  <a:pt x="6031" y="27014"/>
                </a:lnTo>
                <a:lnTo>
                  <a:pt x="20952" y="27014"/>
                </a:lnTo>
                <a:lnTo>
                  <a:pt x="27014" y="20973"/>
                </a:lnTo>
                <a:lnTo>
                  <a:pt x="27014" y="13528"/>
                </a:lnTo>
                <a:lnTo>
                  <a:pt x="27014" y="6094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077097" y="7656689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02" y="0"/>
                </a:moveTo>
                <a:lnTo>
                  <a:pt x="14842" y="1912"/>
                </a:lnTo>
                <a:lnTo>
                  <a:pt x="7117" y="7126"/>
                </a:lnTo>
                <a:lnTo>
                  <a:pt x="1909" y="14855"/>
                </a:lnTo>
                <a:lnTo>
                  <a:pt x="0" y="24313"/>
                </a:lnTo>
                <a:lnTo>
                  <a:pt x="1909" y="33769"/>
                </a:lnTo>
                <a:lnTo>
                  <a:pt x="7117" y="41494"/>
                </a:lnTo>
                <a:lnTo>
                  <a:pt x="14842" y="46705"/>
                </a:lnTo>
                <a:lnTo>
                  <a:pt x="24302" y="48616"/>
                </a:lnTo>
                <a:lnTo>
                  <a:pt x="33757" y="46705"/>
                </a:lnTo>
                <a:lnTo>
                  <a:pt x="41479" y="41494"/>
                </a:lnTo>
                <a:lnTo>
                  <a:pt x="46685" y="33769"/>
                </a:lnTo>
                <a:lnTo>
                  <a:pt x="48595" y="24313"/>
                </a:lnTo>
                <a:lnTo>
                  <a:pt x="46685" y="14855"/>
                </a:lnTo>
                <a:lnTo>
                  <a:pt x="41479" y="7126"/>
                </a:lnTo>
                <a:lnTo>
                  <a:pt x="33757" y="1912"/>
                </a:lnTo>
                <a:lnTo>
                  <a:pt x="2430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224534" y="796433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52" y="0"/>
                </a:lnTo>
                <a:lnTo>
                  <a:pt x="0" y="6052"/>
                </a:lnTo>
                <a:lnTo>
                  <a:pt x="0" y="20962"/>
                </a:lnTo>
                <a:lnTo>
                  <a:pt x="6052" y="27004"/>
                </a:lnTo>
                <a:lnTo>
                  <a:pt x="20952" y="27004"/>
                </a:lnTo>
                <a:lnTo>
                  <a:pt x="26983" y="20962"/>
                </a:lnTo>
                <a:lnTo>
                  <a:pt x="26983" y="13496"/>
                </a:lnTo>
                <a:lnTo>
                  <a:pt x="2698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286233" y="7721766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41" y="0"/>
                </a:moveTo>
                <a:lnTo>
                  <a:pt x="6020" y="0"/>
                </a:lnTo>
                <a:lnTo>
                  <a:pt x="0" y="6031"/>
                </a:lnTo>
                <a:lnTo>
                  <a:pt x="0" y="20941"/>
                </a:lnTo>
                <a:lnTo>
                  <a:pt x="6020" y="26983"/>
                </a:lnTo>
                <a:lnTo>
                  <a:pt x="20941" y="26983"/>
                </a:lnTo>
                <a:lnTo>
                  <a:pt x="26993" y="20941"/>
                </a:lnTo>
                <a:lnTo>
                  <a:pt x="26993" y="13496"/>
                </a:lnTo>
                <a:lnTo>
                  <a:pt x="26993" y="6031"/>
                </a:lnTo>
                <a:lnTo>
                  <a:pt x="2094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311506" y="7798124"/>
            <a:ext cx="99695" cy="168275"/>
          </a:xfrm>
          <a:custGeom>
            <a:avLst/>
            <a:gdLst/>
            <a:ahLst/>
            <a:cxnLst/>
            <a:rect l="l" t="t" r="r" b="b"/>
            <a:pathLst>
              <a:path w="99695" h="168275">
                <a:moveTo>
                  <a:pt x="31394" y="60807"/>
                </a:moveTo>
                <a:lnTo>
                  <a:pt x="24358" y="53771"/>
                </a:lnTo>
                <a:lnTo>
                  <a:pt x="7035" y="53771"/>
                </a:lnTo>
                <a:lnTo>
                  <a:pt x="0" y="60807"/>
                </a:lnTo>
                <a:lnTo>
                  <a:pt x="0" y="78155"/>
                </a:lnTo>
                <a:lnTo>
                  <a:pt x="7035" y="85153"/>
                </a:lnTo>
                <a:lnTo>
                  <a:pt x="24358" y="85153"/>
                </a:lnTo>
                <a:lnTo>
                  <a:pt x="31394" y="78155"/>
                </a:lnTo>
                <a:lnTo>
                  <a:pt x="31394" y="69456"/>
                </a:lnTo>
                <a:lnTo>
                  <a:pt x="31394" y="60807"/>
                </a:lnTo>
                <a:close/>
              </a:path>
              <a:path w="99695" h="168275">
                <a:moveTo>
                  <a:pt x="78079" y="6045"/>
                </a:moveTo>
                <a:lnTo>
                  <a:pt x="72021" y="0"/>
                </a:lnTo>
                <a:lnTo>
                  <a:pt x="57111" y="0"/>
                </a:lnTo>
                <a:lnTo>
                  <a:pt x="51079" y="6045"/>
                </a:lnTo>
                <a:lnTo>
                  <a:pt x="51079" y="20942"/>
                </a:lnTo>
                <a:lnTo>
                  <a:pt x="57111" y="26987"/>
                </a:lnTo>
                <a:lnTo>
                  <a:pt x="72021" y="26987"/>
                </a:lnTo>
                <a:lnTo>
                  <a:pt x="78079" y="20942"/>
                </a:lnTo>
                <a:lnTo>
                  <a:pt x="78079" y="13500"/>
                </a:lnTo>
                <a:lnTo>
                  <a:pt x="78079" y="6045"/>
                </a:lnTo>
                <a:close/>
              </a:path>
              <a:path w="99695" h="168275">
                <a:moveTo>
                  <a:pt x="99288" y="145872"/>
                </a:moveTo>
                <a:lnTo>
                  <a:pt x="97548" y="137248"/>
                </a:lnTo>
                <a:lnTo>
                  <a:pt x="92798" y="130213"/>
                </a:lnTo>
                <a:lnTo>
                  <a:pt x="85775" y="125476"/>
                </a:lnTo>
                <a:lnTo>
                  <a:pt x="77165" y="123736"/>
                </a:lnTo>
                <a:lnTo>
                  <a:pt x="68541" y="125476"/>
                </a:lnTo>
                <a:lnTo>
                  <a:pt x="61506" y="130213"/>
                </a:lnTo>
                <a:lnTo>
                  <a:pt x="56769" y="137248"/>
                </a:lnTo>
                <a:lnTo>
                  <a:pt x="55029" y="145872"/>
                </a:lnTo>
                <a:lnTo>
                  <a:pt x="56769" y="154482"/>
                </a:lnTo>
                <a:lnTo>
                  <a:pt x="61506" y="161531"/>
                </a:lnTo>
                <a:lnTo>
                  <a:pt x="68541" y="166281"/>
                </a:lnTo>
                <a:lnTo>
                  <a:pt x="77165" y="168021"/>
                </a:lnTo>
                <a:lnTo>
                  <a:pt x="85775" y="166281"/>
                </a:lnTo>
                <a:lnTo>
                  <a:pt x="92798" y="161531"/>
                </a:lnTo>
                <a:lnTo>
                  <a:pt x="97548" y="154482"/>
                </a:lnTo>
                <a:lnTo>
                  <a:pt x="99288" y="145872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132181" y="8503828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24" y="0"/>
                </a:moveTo>
                <a:lnTo>
                  <a:pt x="13508" y="1738"/>
                </a:lnTo>
                <a:lnTo>
                  <a:pt x="6476" y="6480"/>
                </a:lnTo>
                <a:lnTo>
                  <a:pt x="1737" y="13512"/>
                </a:lnTo>
                <a:lnTo>
                  <a:pt x="0" y="22124"/>
                </a:lnTo>
                <a:lnTo>
                  <a:pt x="1737" y="30737"/>
                </a:lnTo>
                <a:lnTo>
                  <a:pt x="6476" y="37769"/>
                </a:lnTo>
                <a:lnTo>
                  <a:pt x="13508" y="42511"/>
                </a:lnTo>
                <a:lnTo>
                  <a:pt x="22124" y="44249"/>
                </a:lnTo>
                <a:lnTo>
                  <a:pt x="30752" y="42511"/>
                </a:lnTo>
                <a:lnTo>
                  <a:pt x="37786" y="37769"/>
                </a:lnTo>
                <a:lnTo>
                  <a:pt x="42524" y="30737"/>
                </a:lnTo>
                <a:lnTo>
                  <a:pt x="44260" y="22124"/>
                </a:lnTo>
                <a:lnTo>
                  <a:pt x="42524" y="13512"/>
                </a:lnTo>
                <a:lnTo>
                  <a:pt x="37786" y="6480"/>
                </a:lnTo>
                <a:lnTo>
                  <a:pt x="30752" y="1738"/>
                </a:lnTo>
                <a:lnTo>
                  <a:pt x="2212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128230" y="8380068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41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52"/>
                </a:lnTo>
                <a:lnTo>
                  <a:pt x="6031" y="27004"/>
                </a:lnTo>
                <a:lnTo>
                  <a:pt x="20941" y="27004"/>
                </a:lnTo>
                <a:lnTo>
                  <a:pt x="27004" y="20952"/>
                </a:lnTo>
                <a:lnTo>
                  <a:pt x="27004" y="13496"/>
                </a:lnTo>
                <a:lnTo>
                  <a:pt x="27004" y="6052"/>
                </a:lnTo>
                <a:lnTo>
                  <a:pt x="2094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450149" y="8339258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41"/>
                </a:lnTo>
                <a:lnTo>
                  <a:pt x="6031" y="26983"/>
                </a:lnTo>
                <a:lnTo>
                  <a:pt x="20952" y="26983"/>
                </a:lnTo>
                <a:lnTo>
                  <a:pt x="26983" y="20941"/>
                </a:lnTo>
                <a:lnTo>
                  <a:pt x="26983" y="13496"/>
                </a:lnTo>
                <a:lnTo>
                  <a:pt x="2698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911504" y="8204360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35" y="0"/>
                </a:moveTo>
                <a:lnTo>
                  <a:pt x="13521" y="1743"/>
                </a:lnTo>
                <a:lnTo>
                  <a:pt x="6485" y="6495"/>
                </a:lnTo>
                <a:lnTo>
                  <a:pt x="1740" y="13539"/>
                </a:lnTo>
                <a:lnTo>
                  <a:pt x="0" y="22156"/>
                </a:lnTo>
                <a:lnTo>
                  <a:pt x="1740" y="30766"/>
                </a:lnTo>
                <a:lnTo>
                  <a:pt x="6485" y="37795"/>
                </a:lnTo>
                <a:lnTo>
                  <a:pt x="13521" y="42533"/>
                </a:lnTo>
                <a:lnTo>
                  <a:pt x="22135" y="44270"/>
                </a:lnTo>
                <a:lnTo>
                  <a:pt x="30762" y="42533"/>
                </a:lnTo>
                <a:lnTo>
                  <a:pt x="37797" y="37795"/>
                </a:lnTo>
                <a:lnTo>
                  <a:pt x="42535" y="30766"/>
                </a:lnTo>
                <a:lnTo>
                  <a:pt x="44270" y="22156"/>
                </a:lnTo>
                <a:lnTo>
                  <a:pt x="42535" y="13539"/>
                </a:lnTo>
                <a:lnTo>
                  <a:pt x="37797" y="6495"/>
                </a:lnTo>
                <a:lnTo>
                  <a:pt x="30762" y="1743"/>
                </a:lnTo>
                <a:lnTo>
                  <a:pt x="2213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907564" y="808060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41" y="0"/>
                </a:lnTo>
                <a:lnTo>
                  <a:pt x="0" y="6062"/>
                </a:lnTo>
                <a:lnTo>
                  <a:pt x="0" y="20941"/>
                </a:lnTo>
                <a:lnTo>
                  <a:pt x="6041" y="27025"/>
                </a:lnTo>
                <a:lnTo>
                  <a:pt x="20952" y="27025"/>
                </a:lnTo>
                <a:lnTo>
                  <a:pt x="26993" y="20941"/>
                </a:lnTo>
                <a:lnTo>
                  <a:pt x="26993" y="13496"/>
                </a:lnTo>
                <a:lnTo>
                  <a:pt x="26993" y="606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028950" y="828018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25" y="0"/>
                </a:lnTo>
                <a:lnTo>
                  <a:pt x="0" y="7015"/>
                </a:lnTo>
                <a:lnTo>
                  <a:pt x="0" y="24355"/>
                </a:lnTo>
                <a:lnTo>
                  <a:pt x="7025" y="31391"/>
                </a:lnTo>
                <a:lnTo>
                  <a:pt x="24355" y="31391"/>
                </a:lnTo>
                <a:lnTo>
                  <a:pt x="31391" y="24355"/>
                </a:lnTo>
                <a:lnTo>
                  <a:pt x="31391" y="15695"/>
                </a:lnTo>
                <a:lnTo>
                  <a:pt x="31391" y="7015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968250" y="7886350"/>
            <a:ext cx="149225" cy="137160"/>
          </a:xfrm>
          <a:custGeom>
            <a:avLst/>
            <a:gdLst/>
            <a:ahLst/>
            <a:cxnLst/>
            <a:rect l="l" t="t" r="r" b="b"/>
            <a:pathLst>
              <a:path w="149225" h="137159">
                <a:moveTo>
                  <a:pt x="44272" y="22123"/>
                </a:moveTo>
                <a:lnTo>
                  <a:pt x="42532" y="13512"/>
                </a:lnTo>
                <a:lnTo>
                  <a:pt x="37795" y="6477"/>
                </a:lnTo>
                <a:lnTo>
                  <a:pt x="30759" y="1727"/>
                </a:lnTo>
                <a:lnTo>
                  <a:pt x="22148" y="0"/>
                </a:lnTo>
                <a:lnTo>
                  <a:pt x="13525" y="1727"/>
                </a:lnTo>
                <a:lnTo>
                  <a:pt x="6489" y="6477"/>
                </a:lnTo>
                <a:lnTo>
                  <a:pt x="1739" y="13512"/>
                </a:lnTo>
                <a:lnTo>
                  <a:pt x="0" y="22123"/>
                </a:lnTo>
                <a:lnTo>
                  <a:pt x="1739" y="30734"/>
                </a:lnTo>
                <a:lnTo>
                  <a:pt x="6489" y="37757"/>
                </a:lnTo>
                <a:lnTo>
                  <a:pt x="13525" y="42494"/>
                </a:lnTo>
                <a:lnTo>
                  <a:pt x="22148" y="44221"/>
                </a:lnTo>
                <a:lnTo>
                  <a:pt x="30759" y="42494"/>
                </a:lnTo>
                <a:lnTo>
                  <a:pt x="37795" y="37757"/>
                </a:lnTo>
                <a:lnTo>
                  <a:pt x="42532" y="30734"/>
                </a:lnTo>
                <a:lnTo>
                  <a:pt x="44272" y="22123"/>
                </a:lnTo>
                <a:close/>
              </a:path>
              <a:path w="149225" h="137159">
                <a:moveTo>
                  <a:pt x="100685" y="112712"/>
                </a:moveTo>
                <a:lnTo>
                  <a:pt x="98767" y="103238"/>
                </a:lnTo>
                <a:lnTo>
                  <a:pt x="93560" y="95516"/>
                </a:lnTo>
                <a:lnTo>
                  <a:pt x="85839" y="90309"/>
                </a:lnTo>
                <a:lnTo>
                  <a:pt x="76390" y="88404"/>
                </a:lnTo>
                <a:lnTo>
                  <a:pt x="66929" y="90309"/>
                </a:lnTo>
                <a:lnTo>
                  <a:pt x="59194" y="95516"/>
                </a:lnTo>
                <a:lnTo>
                  <a:pt x="54000" y="103238"/>
                </a:lnTo>
                <a:lnTo>
                  <a:pt x="52095" y="112712"/>
                </a:lnTo>
                <a:lnTo>
                  <a:pt x="54000" y="122148"/>
                </a:lnTo>
                <a:lnTo>
                  <a:pt x="59194" y="129870"/>
                </a:lnTo>
                <a:lnTo>
                  <a:pt x="66929" y="135077"/>
                </a:lnTo>
                <a:lnTo>
                  <a:pt x="76390" y="136982"/>
                </a:lnTo>
                <a:lnTo>
                  <a:pt x="85839" y="135077"/>
                </a:lnTo>
                <a:lnTo>
                  <a:pt x="93560" y="129870"/>
                </a:lnTo>
                <a:lnTo>
                  <a:pt x="98767" y="122148"/>
                </a:lnTo>
                <a:lnTo>
                  <a:pt x="100685" y="112712"/>
                </a:lnTo>
                <a:close/>
              </a:path>
              <a:path w="149225" h="137159">
                <a:moveTo>
                  <a:pt x="148831" y="82829"/>
                </a:moveTo>
                <a:lnTo>
                  <a:pt x="141795" y="75793"/>
                </a:lnTo>
                <a:lnTo>
                  <a:pt x="124485" y="75793"/>
                </a:lnTo>
                <a:lnTo>
                  <a:pt x="117462" y="82829"/>
                </a:lnTo>
                <a:lnTo>
                  <a:pt x="117462" y="100164"/>
                </a:lnTo>
                <a:lnTo>
                  <a:pt x="124485" y="107175"/>
                </a:lnTo>
                <a:lnTo>
                  <a:pt x="141795" y="107175"/>
                </a:lnTo>
                <a:lnTo>
                  <a:pt x="148831" y="100164"/>
                </a:lnTo>
                <a:lnTo>
                  <a:pt x="148831" y="91478"/>
                </a:lnTo>
                <a:lnTo>
                  <a:pt x="148831" y="8282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229493" y="803979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10" y="0"/>
                </a:lnTo>
                <a:lnTo>
                  <a:pt x="0" y="6052"/>
                </a:lnTo>
                <a:lnTo>
                  <a:pt x="0" y="20973"/>
                </a:lnTo>
                <a:lnTo>
                  <a:pt x="6010" y="26993"/>
                </a:lnTo>
                <a:lnTo>
                  <a:pt x="20952" y="26993"/>
                </a:lnTo>
                <a:lnTo>
                  <a:pt x="26983" y="20973"/>
                </a:lnTo>
                <a:lnTo>
                  <a:pt x="26983" y="13496"/>
                </a:lnTo>
                <a:lnTo>
                  <a:pt x="2698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167768" y="8169929"/>
            <a:ext cx="121920" cy="212090"/>
          </a:xfrm>
          <a:custGeom>
            <a:avLst/>
            <a:gdLst/>
            <a:ahLst/>
            <a:cxnLst/>
            <a:rect l="l" t="t" r="r" b="b"/>
            <a:pathLst>
              <a:path w="121920" h="212090">
                <a:moveTo>
                  <a:pt x="26987" y="118503"/>
                </a:moveTo>
                <a:lnTo>
                  <a:pt x="20955" y="112445"/>
                </a:lnTo>
                <a:lnTo>
                  <a:pt x="6045" y="112445"/>
                </a:lnTo>
                <a:lnTo>
                  <a:pt x="0" y="118503"/>
                </a:lnTo>
                <a:lnTo>
                  <a:pt x="0" y="133400"/>
                </a:lnTo>
                <a:lnTo>
                  <a:pt x="6045" y="139471"/>
                </a:lnTo>
                <a:lnTo>
                  <a:pt x="20955" y="139471"/>
                </a:lnTo>
                <a:lnTo>
                  <a:pt x="26987" y="133400"/>
                </a:lnTo>
                <a:lnTo>
                  <a:pt x="26987" y="125958"/>
                </a:lnTo>
                <a:lnTo>
                  <a:pt x="26987" y="118503"/>
                </a:lnTo>
                <a:close/>
              </a:path>
              <a:path w="121920" h="212090">
                <a:moveTo>
                  <a:pt x="80721" y="49974"/>
                </a:moveTo>
                <a:lnTo>
                  <a:pt x="74701" y="43954"/>
                </a:lnTo>
                <a:lnTo>
                  <a:pt x="59778" y="43954"/>
                </a:lnTo>
                <a:lnTo>
                  <a:pt x="53733" y="49974"/>
                </a:lnTo>
                <a:lnTo>
                  <a:pt x="53733" y="64871"/>
                </a:lnTo>
                <a:lnTo>
                  <a:pt x="59778" y="70929"/>
                </a:lnTo>
                <a:lnTo>
                  <a:pt x="74701" y="70929"/>
                </a:lnTo>
                <a:lnTo>
                  <a:pt x="80721" y="64871"/>
                </a:lnTo>
                <a:lnTo>
                  <a:pt x="80721" y="57429"/>
                </a:lnTo>
                <a:lnTo>
                  <a:pt x="80721" y="49974"/>
                </a:lnTo>
                <a:close/>
              </a:path>
              <a:path w="121920" h="212090">
                <a:moveTo>
                  <a:pt x="101942" y="189814"/>
                </a:moveTo>
                <a:lnTo>
                  <a:pt x="100203" y="181190"/>
                </a:lnTo>
                <a:lnTo>
                  <a:pt x="95465" y="174155"/>
                </a:lnTo>
                <a:lnTo>
                  <a:pt x="88417" y="169405"/>
                </a:lnTo>
                <a:lnTo>
                  <a:pt x="79806" y="167665"/>
                </a:lnTo>
                <a:lnTo>
                  <a:pt x="71196" y="169405"/>
                </a:lnTo>
                <a:lnTo>
                  <a:pt x="64173" y="174155"/>
                </a:lnTo>
                <a:lnTo>
                  <a:pt x="59423" y="181190"/>
                </a:lnTo>
                <a:lnTo>
                  <a:pt x="57683" y="189814"/>
                </a:lnTo>
                <a:lnTo>
                  <a:pt x="59423" y="198424"/>
                </a:lnTo>
                <a:lnTo>
                  <a:pt x="64173" y="205460"/>
                </a:lnTo>
                <a:lnTo>
                  <a:pt x="71196" y="210197"/>
                </a:lnTo>
                <a:lnTo>
                  <a:pt x="79806" y="211937"/>
                </a:lnTo>
                <a:lnTo>
                  <a:pt x="88417" y="210197"/>
                </a:lnTo>
                <a:lnTo>
                  <a:pt x="95465" y="205460"/>
                </a:lnTo>
                <a:lnTo>
                  <a:pt x="100203" y="198424"/>
                </a:lnTo>
                <a:lnTo>
                  <a:pt x="101942" y="189814"/>
                </a:lnTo>
                <a:close/>
              </a:path>
              <a:path w="121920" h="212090">
                <a:moveTo>
                  <a:pt x="118376" y="7035"/>
                </a:moveTo>
                <a:lnTo>
                  <a:pt x="111353" y="0"/>
                </a:lnTo>
                <a:lnTo>
                  <a:pt x="94018" y="0"/>
                </a:lnTo>
                <a:lnTo>
                  <a:pt x="86982" y="7035"/>
                </a:lnTo>
                <a:lnTo>
                  <a:pt x="86982" y="24371"/>
                </a:lnTo>
                <a:lnTo>
                  <a:pt x="94018" y="31407"/>
                </a:lnTo>
                <a:lnTo>
                  <a:pt x="111353" y="31407"/>
                </a:lnTo>
                <a:lnTo>
                  <a:pt x="118376" y="24371"/>
                </a:lnTo>
                <a:lnTo>
                  <a:pt x="118376" y="15684"/>
                </a:lnTo>
                <a:lnTo>
                  <a:pt x="118376" y="7035"/>
                </a:lnTo>
                <a:close/>
              </a:path>
              <a:path w="121920" h="212090">
                <a:moveTo>
                  <a:pt x="121818" y="128549"/>
                </a:moveTo>
                <a:lnTo>
                  <a:pt x="119913" y="119100"/>
                </a:lnTo>
                <a:lnTo>
                  <a:pt x="114706" y="111379"/>
                </a:lnTo>
                <a:lnTo>
                  <a:pt x="106984" y="106172"/>
                </a:lnTo>
                <a:lnTo>
                  <a:pt x="97536" y="104267"/>
                </a:lnTo>
                <a:lnTo>
                  <a:pt x="88074" y="106172"/>
                </a:lnTo>
                <a:lnTo>
                  <a:pt x="80352" y="111379"/>
                </a:lnTo>
                <a:lnTo>
                  <a:pt x="75133" y="119100"/>
                </a:lnTo>
                <a:lnTo>
                  <a:pt x="73228" y="128549"/>
                </a:lnTo>
                <a:lnTo>
                  <a:pt x="75133" y="138010"/>
                </a:lnTo>
                <a:lnTo>
                  <a:pt x="80352" y="145745"/>
                </a:lnTo>
                <a:lnTo>
                  <a:pt x="88074" y="150952"/>
                </a:lnTo>
                <a:lnTo>
                  <a:pt x="97536" y="152869"/>
                </a:lnTo>
                <a:lnTo>
                  <a:pt x="106984" y="150952"/>
                </a:lnTo>
                <a:lnTo>
                  <a:pt x="114706" y="145745"/>
                </a:lnTo>
                <a:lnTo>
                  <a:pt x="119913" y="138010"/>
                </a:lnTo>
                <a:lnTo>
                  <a:pt x="121818" y="12854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985451" y="6160122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12" y="0"/>
                </a:moveTo>
                <a:lnTo>
                  <a:pt x="18628" y="2400"/>
                </a:lnTo>
                <a:lnTo>
                  <a:pt x="8930" y="8946"/>
                </a:lnTo>
                <a:lnTo>
                  <a:pt x="2395" y="18654"/>
                </a:lnTo>
                <a:lnTo>
                  <a:pt x="0" y="30543"/>
                </a:lnTo>
                <a:lnTo>
                  <a:pt x="2395" y="42396"/>
                </a:lnTo>
                <a:lnTo>
                  <a:pt x="8930" y="52086"/>
                </a:lnTo>
                <a:lnTo>
                  <a:pt x="18628" y="58625"/>
                </a:lnTo>
                <a:lnTo>
                  <a:pt x="30512" y="61024"/>
                </a:lnTo>
                <a:lnTo>
                  <a:pt x="42366" y="58625"/>
                </a:lnTo>
                <a:lnTo>
                  <a:pt x="52059" y="52086"/>
                </a:lnTo>
                <a:lnTo>
                  <a:pt x="58602" y="42396"/>
                </a:lnTo>
                <a:lnTo>
                  <a:pt x="61003" y="30543"/>
                </a:lnTo>
                <a:lnTo>
                  <a:pt x="58602" y="18654"/>
                </a:lnTo>
                <a:lnTo>
                  <a:pt x="52059" y="8946"/>
                </a:lnTo>
                <a:lnTo>
                  <a:pt x="42366" y="2400"/>
                </a:lnTo>
                <a:lnTo>
                  <a:pt x="3051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067260" y="6603077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45" y="0"/>
                </a:moveTo>
                <a:lnTo>
                  <a:pt x="13526" y="1738"/>
                </a:lnTo>
                <a:lnTo>
                  <a:pt x="6486" y="6478"/>
                </a:lnTo>
                <a:lnTo>
                  <a:pt x="1740" y="13508"/>
                </a:lnTo>
                <a:lnTo>
                  <a:pt x="0" y="22114"/>
                </a:lnTo>
                <a:lnTo>
                  <a:pt x="1740" y="30734"/>
                </a:lnTo>
                <a:lnTo>
                  <a:pt x="6486" y="37773"/>
                </a:lnTo>
                <a:lnTo>
                  <a:pt x="13526" y="42519"/>
                </a:lnTo>
                <a:lnTo>
                  <a:pt x="22145" y="44260"/>
                </a:lnTo>
                <a:lnTo>
                  <a:pt x="30758" y="42519"/>
                </a:lnTo>
                <a:lnTo>
                  <a:pt x="37790" y="37773"/>
                </a:lnTo>
                <a:lnTo>
                  <a:pt x="42532" y="30734"/>
                </a:lnTo>
                <a:lnTo>
                  <a:pt x="44270" y="22114"/>
                </a:lnTo>
                <a:lnTo>
                  <a:pt x="42532" y="13508"/>
                </a:lnTo>
                <a:lnTo>
                  <a:pt x="37790" y="6478"/>
                </a:lnTo>
                <a:lnTo>
                  <a:pt x="30758" y="1738"/>
                </a:lnTo>
                <a:lnTo>
                  <a:pt x="221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184725" y="667889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34" y="0"/>
                </a:moveTo>
                <a:lnTo>
                  <a:pt x="7015" y="0"/>
                </a:lnTo>
                <a:lnTo>
                  <a:pt x="0" y="7005"/>
                </a:lnTo>
                <a:lnTo>
                  <a:pt x="0" y="24344"/>
                </a:lnTo>
                <a:lnTo>
                  <a:pt x="7015" y="31381"/>
                </a:lnTo>
                <a:lnTo>
                  <a:pt x="24334" y="31381"/>
                </a:lnTo>
                <a:lnTo>
                  <a:pt x="31370" y="24344"/>
                </a:lnTo>
                <a:lnTo>
                  <a:pt x="31370" y="15685"/>
                </a:lnTo>
                <a:lnTo>
                  <a:pt x="31370" y="7005"/>
                </a:lnTo>
                <a:lnTo>
                  <a:pt x="243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872593" y="632465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7025" y="0"/>
                </a:lnTo>
                <a:lnTo>
                  <a:pt x="0" y="7036"/>
                </a:lnTo>
                <a:lnTo>
                  <a:pt x="0" y="24365"/>
                </a:lnTo>
                <a:lnTo>
                  <a:pt x="7025" y="31412"/>
                </a:lnTo>
                <a:lnTo>
                  <a:pt x="24344" y="31412"/>
                </a:lnTo>
                <a:lnTo>
                  <a:pt x="31360" y="24365"/>
                </a:lnTo>
                <a:lnTo>
                  <a:pt x="31360" y="15706"/>
                </a:lnTo>
                <a:lnTo>
                  <a:pt x="31360" y="7036"/>
                </a:lnTo>
                <a:lnTo>
                  <a:pt x="2434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011390" y="6326866"/>
            <a:ext cx="213360" cy="179705"/>
          </a:xfrm>
          <a:custGeom>
            <a:avLst/>
            <a:gdLst/>
            <a:ahLst/>
            <a:cxnLst/>
            <a:rect l="l" t="t" r="r" b="b"/>
            <a:pathLst>
              <a:path w="213359" h="179704">
                <a:moveTo>
                  <a:pt x="27000" y="6045"/>
                </a:moveTo>
                <a:lnTo>
                  <a:pt x="20967" y="0"/>
                </a:lnTo>
                <a:lnTo>
                  <a:pt x="6057" y="0"/>
                </a:lnTo>
                <a:lnTo>
                  <a:pt x="0" y="6045"/>
                </a:lnTo>
                <a:lnTo>
                  <a:pt x="0" y="20929"/>
                </a:lnTo>
                <a:lnTo>
                  <a:pt x="6057" y="26987"/>
                </a:lnTo>
                <a:lnTo>
                  <a:pt x="20967" y="26987"/>
                </a:lnTo>
                <a:lnTo>
                  <a:pt x="27000" y="20929"/>
                </a:lnTo>
                <a:lnTo>
                  <a:pt x="27000" y="13500"/>
                </a:lnTo>
                <a:lnTo>
                  <a:pt x="27000" y="6045"/>
                </a:lnTo>
                <a:close/>
              </a:path>
              <a:path w="213359" h="179704">
                <a:moveTo>
                  <a:pt x="78943" y="158521"/>
                </a:moveTo>
                <a:lnTo>
                  <a:pt x="72872" y="152463"/>
                </a:lnTo>
                <a:lnTo>
                  <a:pt x="57975" y="152463"/>
                </a:lnTo>
                <a:lnTo>
                  <a:pt x="51917" y="158521"/>
                </a:lnTo>
                <a:lnTo>
                  <a:pt x="51917" y="173393"/>
                </a:lnTo>
                <a:lnTo>
                  <a:pt x="57975" y="179463"/>
                </a:lnTo>
                <a:lnTo>
                  <a:pt x="72872" y="179463"/>
                </a:lnTo>
                <a:lnTo>
                  <a:pt x="78943" y="173393"/>
                </a:lnTo>
                <a:lnTo>
                  <a:pt x="78943" y="165963"/>
                </a:lnTo>
                <a:lnTo>
                  <a:pt x="78943" y="158521"/>
                </a:lnTo>
                <a:close/>
              </a:path>
              <a:path w="213359" h="179704">
                <a:moveTo>
                  <a:pt x="180009" y="120319"/>
                </a:moveTo>
                <a:lnTo>
                  <a:pt x="177761" y="109118"/>
                </a:lnTo>
                <a:lnTo>
                  <a:pt x="171589" y="99961"/>
                </a:lnTo>
                <a:lnTo>
                  <a:pt x="162445" y="93789"/>
                </a:lnTo>
                <a:lnTo>
                  <a:pt x="151231" y="91528"/>
                </a:lnTo>
                <a:lnTo>
                  <a:pt x="140042" y="93789"/>
                </a:lnTo>
                <a:lnTo>
                  <a:pt x="130898" y="99961"/>
                </a:lnTo>
                <a:lnTo>
                  <a:pt x="124752" y="109118"/>
                </a:lnTo>
                <a:lnTo>
                  <a:pt x="122491" y="120319"/>
                </a:lnTo>
                <a:lnTo>
                  <a:pt x="124752" y="131521"/>
                </a:lnTo>
                <a:lnTo>
                  <a:pt x="130898" y="140652"/>
                </a:lnTo>
                <a:lnTo>
                  <a:pt x="140042" y="146824"/>
                </a:lnTo>
                <a:lnTo>
                  <a:pt x="151231" y="149085"/>
                </a:lnTo>
                <a:lnTo>
                  <a:pt x="162445" y="146824"/>
                </a:lnTo>
                <a:lnTo>
                  <a:pt x="171589" y="140652"/>
                </a:lnTo>
                <a:lnTo>
                  <a:pt x="177761" y="131521"/>
                </a:lnTo>
                <a:lnTo>
                  <a:pt x="180009" y="120319"/>
                </a:lnTo>
                <a:close/>
              </a:path>
              <a:path w="213359" h="179704">
                <a:moveTo>
                  <a:pt x="213296" y="70878"/>
                </a:moveTo>
                <a:lnTo>
                  <a:pt x="211391" y="61417"/>
                </a:lnTo>
                <a:lnTo>
                  <a:pt x="206197" y="53695"/>
                </a:lnTo>
                <a:lnTo>
                  <a:pt x="198475" y="48501"/>
                </a:lnTo>
                <a:lnTo>
                  <a:pt x="189001" y="46596"/>
                </a:lnTo>
                <a:lnTo>
                  <a:pt x="179552" y="48501"/>
                </a:lnTo>
                <a:lnTo>
                  <a:pt x="171818" y="53695"/>
                </a:lnTo>
                <a:lnTo>
                  <a:pt x="166611" y="61417"/>
                </a:lnTo>
                <a:lnTo>
                  <a:pt x="164706" y="70878"/>
                </a:lnTo>
                <a:lnTo>
                  <a:pt x="166611" y="80327"/>
                </a:lnTo>
                <a:lnTo>
                  <a:pt x="171818" y="88061"/>
                </a:lnTo>
                <a:lnTo>
                  <a:pt x="179552" y="93281"/>
                </a:lnTo>
                <a:lnTo>
                  <a:pt x="189001" y="95186"/>
                </a:lnTo>
                <a:lnTo>
                  <a:pt x="198475" y="93281"/>
                </a:lnTo>
                <a:lnTo>
                  <a:pt x="206197" y="88061"/>
                </a:lnTo>
                <a:lnTo>
                  <a:pt x="211391" y="80327"/>
                </a:lnTo>
                <a:lnTo>
                  <a:pt x="213296" y="70878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073105" y="6084274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73" y="0"/>
                </a:moveTo>
                <a:lnTo>
                  <a:pt x="6052" y="0"/>
                </a:lnTo>
                <a:lnTo>
                  <a:pt x="0" y="6073"/>
                </a:lnTo>
                <a:lnTo>
                  <a:pt x="0" y="20962"/>
                </a:lnTo>
                <a:lnTo>
                  <a:pt x="6052" y="27014"/>
                </a:lnTo>
                <a:lnTo>
                  <a:pt x="20973" y="27014"/>
                </a:lnTo>
                <a:lnTo>
                  <a:pt x="26983" y="20962"/>
                </a:lnTo>
                <a:lnTo>
                  <a:pt x="26983" y="13517"/>
                </a:lnTo>
                <a:lnTo>
                  <a:pt x="26983" y="6073"/>
                </a:lnTo>
                <a:lnTo>
                  <a:pt x="2097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098372" y="5983077"/>
            <a:ext cx="302895" cy="325120"/>
          </a:xfrm>
          <a:custGeom>
            <a:avLst/>
            <a:gdLst/>
            <a:ahLst/>
            <a:cxnLst/>
            <a:rect l="l" t="t" r="r" b="b"/>
            <a:pathLst>
              <a:path w="302895" h="325120">
                <a:moveTo>
                  <a:pt x="31394" y="238366"/>
                </a:moveTo>
                <a:lnTo>
                  <a:pt x="24384" y="231343"/>
                </a:lnTo>
                <a:lnTo>
                  <a:pt x="7023" y="231343"/>
                </a:lnTo>
                <a:lnTo>
                  <a:pt x="0" y="238366"/>
                </a:lnTo>
                <a:lnTo>
                  <a:pt x="0" y="255689"/>
                </a:lnTo>
                <a:lnTo>
                  <a:pt x="7023" y="262724"/>
                </a:lnTo>
                <a:lnTo>
                  <a:pt x="24384" y="262724"/>
                </a:lnTo>
                <a:lnTo>
                  <a:pt x="31394" y="255689"/>
                </a:lnTo>
                <a:lnTo>
                  <a:pt x="31394" y="247027"/>
                </a:lnTo>
                <a:lnTo>
                  <a:pt x="31394" y="238366"/>
                </a:lnTo>
                <a:close/>
              </a:path>
              <a:path w="302895" h="325120">
                <a:moveTo>
                  <a:pt x="92189" y="303149"/>
                </a:moveTo>
                <a:lnTo>
                  <a:pt x="90487" y="294728"/>
                </a:lnTo>
                <a:lnTo>
                  <a:pt x="85852" y="287858"/>
                </a:lnTo>
                <a:lnTo>
                  <a:pt x="78968" y="283222"/>
                </a:lnTo>
                <a:lnTo>
                  <a:pt x="70535" y="281533"/>
                </a:lnTo>
                <a:lnTo>
                  <a:pt x="65455" y="282562"/>
                </a:lnTo>
                <a:lnTo>
                  <a:pt x="65455" y="282333"/>
                </a:lnTo>
                <a:lnTo>
                  <a:pt x="57594" y="274485"/>
                </a:lnTo>
                <a:lnTo>
                  <a:pt x="38214" y="274485"/>
                </a:lnTo>
                <a:lnTo>
                  <a:pt x="30353" y="282333"/>
                </a:lnTo>
                <a:lnTo>
                  <a:pt x="30353" y="301701"/>
                </a:lnTo>
                <a:lnTo>
                  <a:pt x="38214" y="309600"/>
                </a:lnTo>
                <a:lnTo>
                  <a:pt x="50215" y="309600"/>
                </a:lnTo>
                <a:lnTo>
                  <a:pt x="50622" y="311581"/>
                </a:lnTo>
                <a:lnTo>
                  <a:pt x="55257" y="318465"/>
                </a:lnTo>
                <a:lnTo>
                  <a:pt x="62128" y="323100"/>
                </a:lnTo>
                <a:lnTo>
                  <a:pt x="70535" y="324802"/>
                </a:lnTo>
                <a:lnTo>
                  <a:pt x="78968" y="323100"/>
                </a:lnTo>
                <a:lnTo>
                  <a:pt x="85852" y="318465"/>
                </a:lnTo>
                <a:lnTo>
                  <a:pt x="90487" y="311581"/>
                </a:lnTo>
                <a:lnTo>
                  <a:pt x="92189" y="303149"/>
                </a:lnTo>
                <a:close/>
              </a:path>
              <a:path w="302895" h="325120">
                <a:moveTo>
                  <a:pt x="113652" y="20396"/>
                </a:moveTo>
                <a:lnTo>
                  <a:pt x="112052" y="12458"/>
                </a:lnTo>
                <a:lnTo>
                  <a:pt x="107696" y="5981"/>
                </a:lnTo>
                <a:lnTo>
                  <a:pt x="101219" y="1612"/>
                </a:lnTo>
                <a:lnTo>
                  <a:pt x="93268" y="0"/>
                </a:lnTo>
                <a:lnTo>
                  <a:pt x="85331" y="1612"/>
                </a:lnTo>
                <a:lnTo>
                  <a:pt x="78854" y="5981"/>
                </a:lnTo>
                <a:lnTo>
                  <a:pt x="74472" y="12458"/>
                </a:lnTo>
                <a:lnTo>
                  <a:pt x="72872" y="20396"/>
                </a:lnTo>
                <a:lnTo>
                  <a:pt x="74472" y="28333"/>
                </a:lnTo>
                <a:lnTo>
                  <a:pt x="78854" y="34823"/>
                </a:lnTo>
                <a:lnTo>
                  <a:pt x="85331" y="39192"/>
                </a:lnTo>
                <a:lnTo>
                  <a:pt x="93268" y="40792"/>
                </a:lnTo>
                <a:lnTo>
                  <a:pt x="101219" y="39192"/>
                </a:lnTo>
                <a:lnTo>
                  <a:pt x="107696" y="34823"/>
                </a:lnTo>
                <a:lnTo>
                  <a:pt x="112052" y="28333"/>
                </a:lnTo>
                <a:lnTo>
                  <a:pt x="113652" y="20396"/>
                </a:lnTo>
                <a:close/>
              </a:path>
              <a:path w="302895" h="325120">
                <a:moveTo>
                  <a:pt x="166789" y="50711"/>
                </a:moveTo>
                <a:lnTo>
                  <a:pt x="164528" y="39522"/>
                </a:lnTo>
                <a:lnTo>
                  <a:pt x="158369" y="30378"/>
                </a:lnTo>
                <a:lnTo>
                  <a:pt x="149225" y="24218"/>
                </a:lnTo>
                <a:lnTo>
                  <a:pt x="138036" y="21958"/>
                </a:lnTo>
                <a:lnTo>
                  <a:pt x="126834" y="24218"/>
                </a:lnTo>
                <a:lnTo>
                  <a:pt x="117690" y="30378"/>
                </a:lnTo>
                <a:lnTo>
                  <a:pt x="111518" y="39522"/>
                </a:lnTo>
                <a:lnTo>
                  <a:pt x="109258" y="50711"/>
                </a:lnTo>
                <a:lnTo>
                  <a:pt x="111518" y="61912"/>
                </a:lnTo>
                <a:lnTo>
                  <a:pt x="117690" y="71043"/>
                </a:lnTo>
                <a:lnTo>
                  <a:pt x="126834" y="77203"/>
                </a:lnTo>
                <a:lnTo>
                  <a:pt x="138036" y="79463"/>
                </a:lnTo>
                <a:lnTo>
                  <a:pt x="149225" y="77203"/>
                </a:lnTo>
                <a:lnTo>
                  <a:pt x="158369" y="71043"/>
                </a:lnTo>
                <a:lnTo>
                  <a:pt x="164528" y="61912"/>
                </a:lnTo>
                <a:lnTo>
                  <a:pt x="166789" y="50711"/>
                </a:lnTo>
                <a:close/>
              </a:path>
              <a:path w="302895" h="325120">
                <a:moveTo>
                  <a:pt x="240131" y="168452"/>
                </a:moveTo>
                <a:lnTo>
                  <a:pt x="237642" y="156159"/>
                </a:lnTo>
                <a:lnTo>
                  <a:pt x="230860" y="146113"/>
                </a:lnTo>
                <a:lnTo>
                  <a:pt x="220827" y="139357"/>
                </a:lnTo>
                <a:lnTo>
                  <a:pt x="208534" y="136867"/>
                </a:lnTo>
                <a:lnTo>
                  <a:pt x="196240" y="139357"/>
                </a:lnTo>
                <a:lnTo>
                  <a:pt x="186207" y="146113"/>
                </a:lnTo>
                <a:lnTo>
                  <a:pt x="179451" y="156159"/>
                </a:lnTo>
                <a:lnTo>
                  <a:pt x="176961" y="168452"/>
                </a:lnTo>
                <a:lnTo>
                  <a:pt x="179451" y="180746"/>
                </a:lnTo>
                <a:lnTo>
                  <a:pt x="186207" y="190779"/>
                </a:lnTo>
                <a:lnTo>
                  <a:pt x="196240" y="197535"/>
                </a:lnTo>
                <a:lnTo>
                  <a:pt x="208534" y="200025"/>
                </a:lnTo>
                <a:lnTo>
                  <a:pt x="220827" y="197535"/>
                </a:lnTo>
                <a:lnTo>
                  <a:pt x="230860" y="190779"/>
                </a:lnTo>
                <a:lnTo>
                  <a:pt x="237642" y="180746"/>
                </a:lnTo>
                <a:lnTo>
                  <a:pt x="240131" y="168452"/>
                </a:lnTo>
                <a:close/>
              </a:path>
              <a:path w="302895" h="325120">
                <a:moveTo>
                  <a:pt x="302691" y="140868"/>
                </a:moveTo>
                <a:lnTo>
                  <a:pt x="301091" y="132930"/>
                </a:lnTo>
                <a:lnTo>
                  <a:pt x="296722" y="126453"/>
                </a:lnTo>
                <a:lnTo>
                  <a:pt x="290245" y="122097"/>
                </a:lnTo>
                <a:lnTo>
                  <a:pt x="282308" y="120497"/>
                </a:lnTo>
                <a:lnTo>
                  <a:pt x="274370" y="122097"/>
                </a:lnTo>
                <a:lnTo>
                  <a:pt x="267893" y="126453"/>
                </a:lnTo>
                <a:lnTo>
                  <a:pt x="263537" y="132930"/>
                </a:lnTo>
                <a:lnTo>
                  <a:pt x="261937" y="140868"/>
                </a:lnTo>
                <a:lnTo>
                  <a:pt x="263537" y="148805"/>
                </a:lnTo>
                <a:lnTo>
                  <a:pt x="267893" y="155295"/>
                </a:lnTo>
                <a:lnTo>
                  <a:pt x="274370" y="159664"/>
                </a:lnTo>
                <a:lnTo>
                  <a:pt x="282308" y="161264"/>
                </a:lnTo>
                <a:lnTo>
                  <a:pt x="290245" y="159664"/>
                </a:lnTo>
                <a:lnTo>
                  <a:pt x="296722" y="155295"/>
                </a:lnTo>
                <a:lnTo>
                  <a:pt x="301091" y="148805"/>
                </a:lnTo>
                <a:lnTo>
                  <a:pt x="302691" y="140868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731512" y="6740397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7005" y="0"/>
                </a:lnTo>
                <a:lnTo>
                  <a:pt x="0" y="7025"/>
                </a:lnTo>
                <a:lnTo>
                  <a:pt x="0" y="24376"/>
                </a:lnTo>
                <a:lnTo>
                  <a:pt x="7005" y="31391"/>
                </a:lnTo>
                <a:lnTo>
                  <a:pt x="24344" y="31391"/>
                </a:lnTo>
                <a:lnTo>
                  <a:pt x="31360" y="24376"/>
                </a:lnTo>
                <a:lnTo>
                  <a:pt x="31360" y="15695"/>
                </a:lnTo>
                <a:lnTo>
                  <a:pt x="31360" y="7025"/>
                </a:lnTo>
                <a:lnTo>
                  <a:pt x="2434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722898" y="643497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281" y="0"/>
                </a:moveTo>
                <a:lnTo>
                  <a:pt x="14833" y="1908"/>
                </a:lnTo>
                <a:lnTo>
                  <a:pt x="7114" y="7113"/>
                </a:lnTo>
                <a:lnTo>
                  <a:pt x="1909" y="14838"/>
                </a:lnTo>
                <a:lnTo>
                  <a:pt x="0" y="24302"/>
                </a:lnTo>
                <a:lnTo>
                  <a:pt x="1909" y="33755"/>
                </a:lnTo>
                <a:lnTo>
                  <a:pt x="7114" y="41473"/>
                </a:lnTo>
                <a:lnTo>
                  <a:pt x="14833" y="46677"/>
                </a:lnTo>
                <a:lnTo>
                  <a:pt x="24281" y="48584"/>
                </a:lnTo>
                <a:lnTo>
                  <a:pt x="33748" y="46677"/>
                </a:lnTo>
                <a:lnTo>
                  <a:pt x="41476" y="41473"/>
                </a:lnTo>
                <a:lnTo>
                  <a:pt x="46685" y="33755"/>
                </a:lnTo>
                <a:lnTo>
                  <a:pt x="48595" y="24302"/>
                </a:lnTo>
                <a:lnTo>
                  <a:pt x="46685" y="14838"/>
                </a:lnTo>
                <a:lnTo>
                  <a:pt x="41476" y="7113"/>
                </a:lnTo>
                <a:lnTo>
                  <a:pt x="33748" y="1908"/>
                </a:lnTo>
                <a:lnTo>
                  <a:pt x="2428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932044" y="650002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10" y="0"/>
                </a:lnTo>
                <a:lnTo>
                  <a:pt x="0" y="6062"/>
                </a:lnTo>
                <a:lnTo>
                  <a:pt x="0" y="20962"/>
                </a:lnTo>
                <a:lnTo>
                  <a:pt x="6010" y="27004"/>
                </a:lnTo>
                <a:lnTo>
                  <a:pt x="20952" y="27004"/>
                </a:lnTo>
                <a:lnTo>
                  <a:pt x="26983" y="20962"/>
                </a:lnTo>
                <a:lnTo>
                  <a:pt x="26983" y="13507"/>
                </a:lnTo>
                <a:lnTo>
                  <a:pt x="26983" y="606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957321" y="663014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25" y="0"/>
                </a:lnTo>
                <a:lnTo>
                  <a:pt x="0" y="7036"/>
                </a:lnTo>
                <a:lnTo>
                  <a:pt x="0" y="24355"/>
                </a:lnTo>
                <a:lnTo>
                  <a:pt x="7025" y="31391"/>
                </a:lnTo>
                <a:lnTo>
                  <a:pt x="24355" y="31391"/>
                </a:lnTo>
                <a:lnTo>
                  <a:pt x="31370" y="24355"/>
                </a:lnTo>
                <a:lnTo>
                  <a:pt x="31370" y="15685"/>
                </a:lnTo>
                <a:lnTo>
                  <a:pt x="31370" y="7036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520779" y="6830808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45" y="0"/>
                </a:moveTo>
                <a:lnTo>
                  <a:pt x="13517" y="1740"/>
                </a:lnTo>
                <a:lnTo>
                  <a:pt x="6478" y="6485"/>
                </a:lnTo>
                <a:lnTo>
                  <a:pt x="1737" y="13521"/>
                </a:lnTo>
                <a:lnTo>
                  <a:pt x="0" y="22135"/>
                </a:lnTo>
                <a:lnTo>
                  <a:pt x="1737" y="30744"/>
                </a:lnTo>
                <a:lnTo>
                  <a:pt x="6478" y="37769"/>
                </a:lnTo>
                <a:lnTo>
                  <a:pt x="13517" y="42504"/>
                </a:lnTo>
                <a:lnTo>
                  <a:pt x="22145" y="44239"/>
                </a:lnTo>
                <a:lnTo>
                  <a:pt x="30764" y="42504"/>
                </a:lnTo>
                <a:lnTo>
                  <a:pt x="37799" y="37769"/>
                </a:lnTo>
                <a:lnTo>
                  <a:pt x="42542" y="30744"/>
                </a:lnTo>
                <a:lnTo>
                  <a:pt x="44281" y="22135"/>
                </a:lnTo>
                <a:lnTo>
                  <a:pt x="42542" y="13521"/>
                </a:lnTo>
                <a:lnTo>
                  <a:pt x="37799" y="6485"/>
                </a:lnTo>
                <a:lnTo>
                  <a:pt x="30764" y="1740"/>
                </a:lnTo>
                <a:lnTo>
                  <a:pt x="221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516849" y="670705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41" y="0"/>
                </a:moveTo>
                <a:lnTo>
                  <a:pt x="6010" y="0"/>
                </a:lnTo>
                <a:lnTo>
                  <a:pt x="0" y="6041"/>
                </a:lnTo>
                <a:lnTo>
                  <a:pt x="0" y="20952"/>
                </a:lnTo>
                <a:lnTo>
                  <a:pt x="6010" y="27014"/>
                </a:lnTo>
                <a:lnTo>
                  <a:pt x="20941" y="27014"/>
                </a:lnTo>
                <a:lnTo>
                  <a:pt x="26993" y="20952"/>
                </a:lnTo>
                <a:lnTo>
                  <a:pt x="26993" y="13496"/>
                </a:lnTo>
                <a:lnTo>
                  <a:pt x="26993" y="6041"/>
                </a:lnTo>
                <a:lnTo>
                  <a:pt x="2094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638214" y="690661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76" y="0"/>
                </a:moveTo>
                <a:lnTo>
                  <a:pt x="7046" y="0"/>
                </a:lnTo>
                <a:lnTo>
                  <a:pt x="0" y="7036"/>
                </a:lnTo>
                <a:lnTo>
                  <a:pt x="0" y="24355"/>
                </a:lnTo>
                <a:lnTo>
                  <a:pt x="7046" y="31391"/>
                </a:lnTo>
                <a:lnTo>
                  <a:pt x="24376" y="31391"/>
                </a:lnTo>
                <a:lnTo>
                  <a:pt x="31381" y="24355"/>
                </a:lnTo>
                <a:lnTo>
                  <a:pt x="31381" y="15695"/>
                </a:lnTo>
                <a:lnTo>
                  <a:pt x="31381" y="7036"/>
                </a:lnTo>
                <a:lnTo>
                  <a:pt x="24376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777036" y="690881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73" y="0"/>
                </a:moveTo>
                <a:lnTo>
                  <a:pt x="6062" y="0"/>
                </a:lnTo>
                <a:lnTo>
                  <a:pt x="0" y="6041"/>
                </a:lnTo>
                <a:lnTo>
                  <a:pt x="0" y="20941"/>
                </a:lnTo>
                <a:lnTo>
                  <a:pt x="6062" y="27004"/>
                </a:lnTo>
                <a:lnTo>
                  <a:pt x="20973" y="27004"/>
                </a:lnTo>
                <a:lnTo>
                  <a:pt x="27004" y="20941"/>
                </a:lnTo>
                <a:lnTo>
                  <a:pt x="27004" y="13496"/>
                </a:lnTo>
                <a:lnTo>
                  <a:pt x="27004" y="6041"/>
                </a:lnTo>
                <a:lnTo>
                  <a:pt x="2097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838758" y="6666248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41"/>
                </a:lnTo>
                <a:lnTo>
                  <a:pt x="6031" y="26993"/>
                </a:lnTo>
                <a:lnTo>
                  <a:pt x="20962" y="26993"/>
                </a:lnTo>
                <a:lnTo>
                  <a:pt x="26973" y="20941"/>
                </a:lnTo>
                <a:lnTo>
                  <a:pt x="26973" y="13496"/>
                </a:lnTo>
                <a:lnTo>
                  <a:pt x="26973" y="6052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864032" y="6742588"/>
            <a:ext cx="33655" cy="85725"/>
          </a:xfrm>
          <a:custGeom>
            <a:avLst/>
            <a:gdLst/>
            <a:ahLst/>
            <a:cxnLst/>
            <a:rect l="l" t="t" r="r" b="b"/>
            <a:pathLst>
              <a:path w="33654" h="85725">
                <a:moveTo>
                  <a:pt x="31369" y="60807"/>
                </a:moveTo>
                <a:lnTo>
                  <a:pt x="24358" y="53759"/>
                </a:lnTo>
                <a:lnTo>
                  <a:pt x="7035" y="53759"/>
                </a:lnTo>
                <a:lnTo>
                  <a:pt x="0" y="60807"/>
                </a:lnTo>
                <a:lnTo>
                  <a:pt x="0" y="78155"/>
                </a:lnTo>
                <a:lnTo>
                  <a:pt x="7035" y="85166"/>
                </a:lnTo>
                <a:lnTo>
                  <a:pt x="24358" y="85166"/>
                </a:lnTo>
                <a:lnTo>
                  <a:pt x="31369" y="78155"/>
                </a:lnTo>
                <a:lnTo>
                  <a:pt x="31369" y="69456"/>
                </a:lnTo>
                <a:lnTo>
                  <a:pt x="31369" y="60807"/>
                </a:lnTo>
                <a:close/>
              </a:path>
              <a:path w="33654" h="85725">
                <a:moveTo>
                  <a:pt x="33274" y="6057"/>
                </a:moveTo>
                <a:lnTo>
                  <a:pt x="27241" y="0"/>
                </a:lnTo>
                <a:lnTo>
                  <a:pt x="12331" y="0"/>
                </a:lnTo>
                <a:lnTo>
                  <a:pt x="6299" y="6057"/>
                </a:lnTo>
                <a:lnTo>
                  <a:pt x="6299" y="20980"/>
                </a:lnTo>
                <a:lnTo>
                  <a:pt x="12331" y="27012"/>
                </a:lnTo>
                <a:lnTo>
                  <a:pt x="27241" y="27012"/>
                </a:lnTo>
                <a:lnTo>
                  <a:pt x="33274" y="20980"/>
                </a:lnTo>
                <a:lnTo>
                  <a:pt x="33274" y="13512"/>
                </a:lnTo>
                <a:lnTo>
                  <a:pt x="33274" y="6057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300124" y="6531354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24" y="0"/>
                </a:moveTo>
                <a:lnTo>
                  <a:pt x="13517" y="1743"/>
                </a:lnTo>
                <a:lnTo>
                  <a:pt x="6484" y="6493"/>
                </a:lnTo>
                <a:lnTo>
                  <a:pt x="1740" y="13530"/>
                </a:lnTo>
                <a:lnTo>
                  <a:pt x="0" y="22135"/>
                </a:lnTo>
                <a:lnTo>
                  <a:pt x="1740" y="30753"/>
                </a:lnTo>
                <a:lnTo>
                  <a:pt x="6484" y="37789"/>
                </a:lnTo>
                <a:lnTo>
                  <a:pt x="13517" y="42532"/>
                </a:lnTo>
                <a:lnTo>
                  <a:pt x="22124" y="44270"/>
                </a:lnTo>
                <a:lnTo>
                  <a:pt x="30744" y="42532"/>
                </a:lnTo>
                <a:lnTo>
                  <a:pt x="37784" y="37789"/>
                </a:lnTo>
                <a:lnTo>
                  <a:pt x="42530" y="30753"/>
                </a:lnTo>
                <a:lnTo>
                  <a:pt x="44270" y="22135"/>
                </a:lnTo>
                <a:lnTo>
                  <a:pt x="42530" y="13530"/>
                </a:lnTo>
                <a:lnTo>
                  <a:pt x="37784" y="6493"/>
                </a:lnTo>
                <a:lnTo>
                  <a:pt x="30744" y="1743"/>
                </a:lnTo>
                <a:lnTo>
                  <a:pt x="2212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296184" y="640760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41" y="0"/>
                </a:moveTo>
                <a:lnTo>
                  <a:pt x="6041" y="0"/>
                </a:lnTo>
                <a:lnTo>
                  <a:pt x="0" y="6052"/>
                </a:lnTo>
                <a:lnTo>
                  <a:pt x="0" y="20941"/>
                </a:lnTo>
                <a:lnTo>
                  <a:pt x="6041" y="27025"/>
                </a:lnTo>
                <a:lnTo>
                  <a:pt x="20941" y="27025"/>
                </a:lnTo>
                <a:lnTo>
                  <a:pt x="26973" y="20941"/>
                </a:lnTo>
                <a:lnTo>
                  <a:pt x="26973" y="13496"/>
                </a:lnTo>
                <a:lnTo>
                  <a:pt x="26973" y="6052"/>
                </a:lnTo>
                <a:lnTo>
                  <a:pt x="2094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417569" y="660717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15" y="0"/>
                </a:lnTo>
                <a:lnTo>
                  <a:pt x="0" y="7015"/>
                </a:lnTo>
                <a:lnTo>
                  <a:pt x="0" y="24355"/>
                </a:lnTo>
                <a:lnTo>
                  <a:pt x="7015" y="31391"/>
                </a:lnTo>
                <a:lnTo>
                  <a:pt x="24355" y="31391"/>
                </a:lnTo>
                <a:lnTo>
                  <a:pt x="31391" y="24355"/>
                </a:lnTo>
                <a:lnTo>
                  <a:pt x="31391" y="15674"/>
                </a:lnTo>
                <a:lnTo>
                  <a:pt x="31391" y="7015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556388" y="6496919"/>
            <a:ext cx="121920" cy="212090"/>
          </a:xfrm>
          <a:custGeom>
            <a:avLst/>
            <a:gdLst/>
            <a:ahLst/>
            <a:cxnLst/>
            <a:rect l="l" t="t" r="r" b="b"/>
            <a:pathLst>
              <a:path w="121920" h="212090">
                <a:moveTo>
                  <a:pt x="26974" y="118503"/>
                </a:moveTo>
                <a:lnTo>
                  <a:pt x="20942" y="112445"/>
                </a:lnTo>
                <a:lnTo>
                  <a:pt x="6045" y="112445"/>
                </a:lnTo>
                <a:lnTo>
                  <a:pt x="0" y="118503"/>
                </a:lnTo>
                <a:lnTo>
                  <a:pt x="0" y="133400"/>
                </a:lnTo>
                <a:lnTo>
                  <a:pt x="6045" y="139458"/>
                </a:lnTo>
                <a:lnTo>
                  <a:pt x="20942" y="139458"/>
                </a:lnTo>
                <a:lnTo>
                  <a:pt x="26974" y="133400"/>
                </a:lnTo>
                <a:lnTo>
                  <a:pt x="26974" y="125933"/>
                </a:lnTo>
                <a:lnTo>
                  <a:pt x="26974" y="118503"/>
                </a:lnTo>
                <a:close/>
              </a:path>
              <a:path w="121920" h="212090">
                <a:moveTo>
                  <a:pt x="80721" y="49974"/>
                </a:moveTo>
                <a:lnTo>
                  <a:pt x="74676" y="43954"/>
                </a:lnTo>
                <a:lnTo>
                  <a:pt x="59778" y="43954"/>
                </a:lnTo>
                <a:lnTo>
                  <a:pt x="53733" y="49974"/>
                </a:lnTo>
                <a:lnTo>
                  <a:pt x="53733" y="64871"/>
                </a:lnTo>
                <a:lnTo>
                  <a:pt x="59778" y="70916"/>
                </a:lnTo>
                <a:lnTo>
                  <a:pt x="74676" y="70916"/>
                </a:lnTo>
                <a:lnTo>
                  <a:pt x="80721" y="64871"/>
                </a:lnTo>
                <a:lnTo>
                  <a:pt x="80721" y="57429"/>
                </a:lnTo>
                <a:lnTo>
                  <a:pt x="80721" y="49974"/>
                </a:lnTo>
                <a:close/>
              </a:path>
              <a:path w="121920" h="212090">
                <a:moveTo>
                  <a:pt x="101942" y="189814"/>
                </a:moveTo>
                <a:lnTo>
                  <a:pt x="100203" y="181203"/>
                </a:lnTo>
                <a:lnTo>
                  <a:pt x="95453" y="174155"/>
                </a:lnTo>
                <a:lnTo>
                  <a:pt x="88417" y="169418"/>
                </a:lnTo>
                <a:lnTo>
                  <a:pt x="79781" y="167665"/>
                </a:lnTo>
                <a:lnTo>
                  <a:pt x="71196" y="169418"/>
                </a:lnTo>
                <a:lnTo>
                  <a:pt x="64160" y="174155"/>
                </a:lnTo>
                <a:lnTo>
                  <a:pt x="59423" y="181203"/>
                </a:lnTo>
                <a:lnTo>
                  <a:pt x="57683" y="189814"/>
                </a:lnTo>
                <a:lnTo>
                  <a:pt x="59423" y="198424"/>
                </a:lnTo>
                <a:lnTo>
                  <a:pt x="64160" y="205460"/>
                </a:lnTo>
                <a:lnTo>
                  <a:pt x="71196" y="210197"/>
                </a:lnTo>
                <a:lnTo>
                  <a:pt x="79781" y="211937"/>
                </a:lnTo>
                <a:lnTo>
                  <a:pt x="88417" y="210197"/>
                </a:lnTo>
                <a:lnTo>
                  <a:pt x="95453" y="205460"/>
                </a:lnTo>
                <a:lnTo>
                  <a:pt x="100203" y="198424"/>
                </a:lnTo>
                <a:lnTo>
                  <a:pt x="101942" y="189814"/>
                </a:lnTo>
                <a:close/>
              </a:path>
              <a:path w="121920" h="212090">
                <a:moveTo>
                  <a:pt x="118376" y="7048"/>
                </a:moveTo>
                <a:lnTo>
                  <a:pt x="111353" y="0"/>
                </a:lnTo>
                <a:lnTo>
                  <a:pt x="94018" y="0"/>
                </a:lnTo>
                <a:lnTo>
                  <a:pt x="86982" y="7048"/>
                </a:lnTo>
                <a:lnTo>
                  <a:pt x="86982" y="24371"/>
                </a:lnTo>
                <a:lnTo>
                  <a:pt x="94018" y="31394"/>
                </a:lnTo>
                <a:lnTo>
                  <a:pt x="111353" y="31394"/>
                </a:lnTo>
                <a:lnTo>
                  <a:pt x="118376" y="24371"/>
                </a:lnTo>
                <a:lnTo>
                  <a:pt x="118376" y="15697"/>
                </a:lnTo>
                <a:lnTo>
                  <a:pt x="118376" y="7048"/>
                </a:lnTo>
                <a:close/>
              </a:path>
              <a:path w="121920" h="212090">
                <a:moveTo>
                  <a:pt x="121805" y="128549"/>
                </a:moveTo>
                <a:lnTo>
                  <a:pt x="119900" y="119100"/>
                </a:lnTo>
                <a:lnTo>
                  <a:pt x="114693" y="111379"/>
                </a:lnTo>
                <a:lnTo>
                  <a:pt x="106972" y="106184"/>
                </a:lnTo>
                <a:lnTo>
                  <a:pt x="97523" y="104267"/>
                </a:lnTo>
                <a:lnTo>
                  <a:pt x="88061" y="106184"/>
                </a:lnTo>
                <a:lnTo>
                  <a:pt x="80340" y="111379"/>
                </a:lnTo>
                <a:lnTo>
                  <a:pt x="75133" y="119100"/>
                </a:lnTo>
                <a:lnTo>
                  <a:pt x="73228" y="128549"/>
                </a:lnTo>
                <a:lnTo>
                  <a:pt x="75133" y="138023"/>
                </a:lnTo>
                <a:lnTo>
                  <a:pt x="80340" y="145745"/>
                </a:lnTo>
                <a:lnTo>
                  <a:pt x="88061" y="150952"/>
                </a:lnTo>
                <a:lnTo>
                  <a:pt x="97523" y="152869"/>
                </a:lnTo>
                <a:lnTo>
                  <a:pt x="106972" y="150952"/>
                </a:lnTo>
                <a:lnTo>
                  <a:pt x="114693" y="145745"/>
                </a:lnTo>
                <a:lnTo>
                  <a:pt x="119900" y="138023"/>
                </a:lnTo>
                <a:lnTo>
                  <a:pt x="121805" y="12854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293944" y="6831148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12" y="0"/>
                </a:moveTo>
                <a:lnTo>
                  <a:pt x="18632" y="2398"/>
                </a:lnTo>
                <a:lnTo>
                  <a:pt x="8934" y="8940"/>
                </a:lnTo>
                <a:lnTo>
                  <a:pt x="2396" y="18645"/>
                </a:lnTo>
                <a:lnTo>
                  <a:pt x="0" y="30533"/>
                </a:lnTo>
                <a:lnTo>
                  <a:pt x="2396" y="42385"/>
                </a:lnTo>
                <a:lnTo>
                  <a:pt x="8934" y="52075"/>
                </a:lnTo>
                <a:lnTo>
                  <a:pt x="18632" y="58614"/>
                </a:lnTo>
                <a:lnTo>
                  <a:pt x="30512" y="61013"/>
                </a:lnTo>
                <a:lnTo>
                  <a:pt x="42375" y="58614"/>
                </a:lnTo>
                <a:lnTo>
                  <a:pt x="52067" y="52075"/>
                </a:lnTo>
                <a:lnTo>
                  <a:pt x="58605" y="42385"/>
                </a:lnTo>
                <a:lnTo>
                  <a:pt x="61003" y="30533"/>
                </a:lnTo>
                <a:lnTo>
                  <a:pt x="58605" y="18645"/>
                </a:lnTo>
                <a:lnTo>
                  <a:pt x="52067" y="8940"/>
                </a:lnTo>
                <a:lnTo>
                  <a:pt x="42375" y="2398"/>
                </a:lnTo>
                <a:lnTo>
                  <a:pt x="3051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288489" y="6660601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17" y="0"/>
                </a:moveTo>
                <a:lnTo>
                  <a:pt x="11379" y="1461"/>
                </a:lnTo>
                <a:lnTo>
                  <a:pt x="5460" y="5447"/>
                </a:lnTo>
                <a:lnTo>
                  <a:pt x="1465" y="11361"/>
                </a:lnTo>
                <a:lnTo>
                  <a:pt x="0" y="18606"/>
                </a:lnTo>
                <a:lnTo>
                  <a:pt x="1465" y="25845"/>
                </a:lnTo>
                <a:lnTo>
                  <a:pt x="5460" y="31756"/>
                </a:lnTo>
                <a:lnTo>
                  <a:pt x="11379" y="35741"/>
                </a:lnTo>
                <a:lnTo>
                  <a:pt x="18617" y="37203"/>
                </a:lnTo>
                <a:lnTo>
                  <a:pt x="25847" y="35741"/>
                </a:lnTo>
                <a:lnTo>
                  <a:pt x="31759" y="31756"/>
                </a:lnTo>
                <a:lnTo>
                  <a:pt x="35749" y="25845"/>
                </a:lnTo>
                <a:lnTo>
                  <a:pt x="37213" y="18606"/>
                </a:lnTo>
                <a:lnTo>
                  <a:pt x="35749" y="11361"/>
                </a:lnTo>
                <a:lnTo>
                  <a:pt x="31759" y="5447"/>
                </a:lnTo>
                <a:lnTo>
                  <a:pt x="25847" y="1461"/>
                </a:lnTo>
                <a:lnTo>
                  <a:pt x="1861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375761" y="7274098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45" y="0"/>
                </a:moveTo>
                <a:lnTo>
                  <a:pt x="13526" y="1741"/>
                </a:lnTo>
                <a:lnTo>
                  <a:pt x="6486" y="6486"/>
                </a:lnTo>
                <a:lnTo>
                  <a:pt x="1740" y="13517"/>
                </a:lnTo>
                <a:lnTo>
                  <a:pt x="0" y="22114"/>
                </a:lnTo>
                <a:lnTo>
                  <a:pt x="1740" y="30741"/>
                </a:lnTo>
                <a:lnTo>
                  <a:pt x="6486" y="37776"/>
                </a:lnTo>
                <a:lnTo>
                  <a:pt x="13526" y="42514"/>
                </a:lnTo>
                <a:lnTo>
                  <a:pt x="22145" y="44249"/>
                </a:lnTo>
                <a:lnTo>
                  <a:pt x="30758" y="42514"/>
                </a:lnTo>
                <a:lnTo>
                  <a:pt x="37790" y="37776"/>
                </a:lnTo>
                <a:lnTo>
                  <a:pt x="42532" y="30741"/>
                </a:lnTo>
                <a:lnTo>
                  <a:pt x="44270" y="22114"/>
                </a:lnTo>
                <a:lnTo>
                  <a:pt x="42532" y="13517"/>
                </a:lnTo>
                <a:lnTo>
                  <a:pt x="37790" y="6486"/>
                </a:lnTo>
                <a:lnTo>
                  <a:pt x="30758" y="1741"/>
                </a:lnTo>
                <a:lnTo>
                  <a:pt x="221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371820" y="715034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41" y="0"/>
                </a:lnTo>
                <a:lnTo>
                  <a:pt x="0" y="6062"/>
                </a:lnTo>
                <a:lnTo>
                  <a:pt x="0" y="20941"/>
                </a:lnTo>
                <a:lnTo>
                  <a:pt x="6041" y="26993"/>
                </a:lnTo>
                <a:lnTo>
                  <a:pt x="20952" y="26993"/>
                </a:lnTo>
                <a:lnTo>
                  <a:pt x="27014" y="20941"/>
                </a:lnTo>
                <a:lnTo>
                  <a:pt x="27014" y="13496"/>
                </a:lnTo>
                <a:lnTo>
                  <a:pt x="27014" y="606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493228" y="734991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34" y="0"/>
                </a:moveTo>
                <a:lnTo>
                  <a:pt x="7015" y="0"/>
                </a:lnTo>
                <a:lnTo>
                  <a:pt x="0" y="7005"/>
                </a:lnTo>
                <a:lnTo>
                  <a:pt x="0" y="24344"/>
                </a:lnTo>
                <a:lnTo>
                  <a:pt x="7015" y="31391"/>
                </a:lnTo>
                <a:lnTo>
                  <a:pt x="24334" y="31391"/>
                </a:lnTo>
                <a:lnTo>
                  <a:pt x="31370" y="24344"/>
                </a:lnTo>
                <a:lnTo>
                  <a:pt x="31370" y="15674"/>
                </a:lnTo>
                <a:lnTo>
                  <a:pt x="31370" y="7005"/>
                </a:lnTo>
                <a:lnTo>
                  <a:pt x="243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6484603" y="7044475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02" y="0"/>
                </a:moveTo>
                <a:lnTo>
                  <a:pt x="14842" y="1909"/>
                </a:lnTo>
                <a:lnTo>
                  <a:pt x="7117" y="7114"/>
                </a:lnTo>
                <a:lnTo>
                  <a:pt x="1909" y="14833"/>
                </a:lnTo>
                <a:lnTo>
                  <a:pt x="0" y="24281"/>
                </a:lnTo>
                <a:lnTo>
                  <a:pt x="1909" y="33738"/>
                </a:lnTo>
                <a:lnTo>
                  <a:pt x="7117" y="41463"/>
                </a:lnTo>
                <a:lnTo>
                  <a:pt x="14842" y="46673"/>
                </a:lnTo>
                <a:lnTo>
                  <a:pt x="24302" y="48584"/>
                </a:lnTo>
                <a:lnTo>
                  <a:pt x="33766" y="46673"/>
                </a:lnTo>
                <a:lnTo>
                  <a:pt x="41486" y="41463"/>
                </a:lnTo>
                <a:lnTo>
                  <a:pt x="46688" y="33738"/>
                </a:lnTo>
                <a:lnTo>
                  <a:pt x="48595" y="24281"/>
                </a:lnTo>
                <a:lnTo>
                  <a:pt x="46688" y="14833"/>
                </a:lnTo>
                <a:lnTo>
                  <a:pt x="41486" y="7114"/>
                </a:lnTo>
                <a:lnTo>
                  <a:pt x="33766" y="1909"/>
                </a:lnTo>
                <a:lnTo>
                  <a:pt x="2430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6181095" y="699570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34" y="0"/>
                </a:moveTo>
                <a:lnTo>
                  <a:pt x="7015" y="0"/>
                </a:lnTo>
                <a:lnTo>
                  <a:pt x="0" y="7015"/>
                </a:lnTo>
                <a:lnTo>
                  <a:pt x="0" y="24355"/>
                </a:lnTo>
                <a:lnTo>
                  <a:pt x="7015" y="31381"/>
                </a:lnTo>
                <a:lnTo>
                  <a:pt x="24334" y="31381"/>
                </a:lnTo>
                <a:lnTo>
                  <a:pt x="31360" y="24355"/>
                </a:lnTo>
                <a:lnTo>
                  <a:pt x="31360" y="15674"/>
                </a:lnTo>
                <a:lnTo>
                  <a:pt x="31360" y="7015"/>
                </a:lnTo>
                <a:lnTo>
                  <a:pt x="243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172460" y="6690259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13" y="0"/>
                </a:moveTo>
                <a:lnTo>
                  <a:pt x="14851" y="1909"/>
                </a:lnTo>
                <a:lnTo>
                  <a:pt x="7122" y="7114"/>
                </a:lnTo>
                <a:lnTo>
                  <a:pt x="1911" y="14833"/>
                </a:lnTo>
                <a:lnTo>
                  <a:pt x="0" y="24281"/>
                </a:lnTo>
                <a:lnTo>
                  <a:pt x="1911" y="33745"/>
                </a:lnTo>
                <a:lnTo>
                  <a:pt x="7122" y="41466"/>
                </a:lnTo>
                <a:lnTo>
                  <a:pt x="14851" y="46667"/>
                </a:lnTo>
                <a:lnTo>
                  <a:pt x="24313" y="48574"/>
                </a:lnTo>
                <a:lnTo>
                  <a:pt x="33766" y="46667"/>
                </a:lnTo>
                <a:lnTo>
                  <a:pt x="41484" y="41466"/>
                </a:lnTo>
                <a:lnTo>
                  <a:pt x="46687" y="33745"/>
                </a:lnTo>
                <a:lnTo>
                  <a:pt x="48595" y="24281"/>
                </a:lnTo>
                <a:lnTo>
                  <a:pt x="46687" y="14833"/>
                </a:lnTo>
                <a:lnTo>
                  <a:pt x="41484" y="7114"/>
                </a:lnTo>
                <a:lnTo>
                  <a:pt x="33766" y="1909"/>
                </a:lnTo>
                <a:lnTo>
                  <a:pt x="2431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319917" y="699787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41" y="0"/>
                </a:lnTo>
                <a:lnTo>
                  <a:pt x="0" y="6052"/>
                </a:lnTo>
                <a:lnTo>
                  <a:pt x="0" y="20962"/>
                </a:lnTo>
                <a:lnTo>
                  <a:pt x="6041" y="26993"/>
                </a:lnTo>
                <a:lnTo>
                  <a:pt x="20952" y="26993"/>
                </a:lnTo>
                <a:lnTo>
                  <a:pt x="26973" y="20962"/>
                </a:lnTo>
                <a:lnTo>
                  <a:pt x="26973" y="13496"/>
                </a:lnTo>
                <a:lnTo>
                  <a:pt x="2697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381607" y="6755296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41" y="0"/>
                </a:lnTo>
                <a:lnTo>
                  <a:pt x="0" y="6073"/>
                </a:lnTo>
                <a:lnTo>
                  <a:pt x="0" y="20962"/>
                </a:lnTo>
                <a:lnTo>
                  <a:pt x="6041" y="27014"/>
                </a:lnTo>
                <a:lnTo>
                  <a:pt x="20962" y="27014"/>
                </a:lnTo>
                <a:lnTo>
                  <a:pt x="26983" y="20962"/>
                </a:lnTo>
                <a:lnTo>
                  <a:pt x="26983" y="13517"/>
                </a:lnTo>
                <a:lnTo>
                  <a:pt x="26983" y="6073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406883" y="6885451"/>
            <a:ext cx="92710" cy="93980"/>
          </a:xfrm>
          <a:custGeom>
            <a:avLst/>
            <a:gdLst/>
            <a:ahLst/>
            <a:cxnLst/>
            <a:rect l="l" t="t" r="r" b="b"/>
            <a:pathLst>
              <a:path w="92710" h="93979">
                <a:moveTo>
                  <a:pt x="31381" y="6997"/>
                </a:moveTo>
                <a:lnTo>
                  <a:pt x="24371" y="0"/>
                </a:lnTo>
                <a:lnTo>
                  <a:pt x="7035" y="0"/>
                </a:lnTo>
                <a:lnTo>
                  <a:pt x="0" y="6997"/>
                </a:lnTo>
                <a:lnTo>
                  <a:pt x="0" y="24345"/>
                </a:lnTo>
                <a:lnTo>
                  <a:pt x="7035" y="31381"/>
                </a:lnTo>
                <a:lnTo>
                  <a:pt x="24371" y="31381"/>
                </a:lnTo>
                <a:lnTo>
                  <a:pt x="31381" y="24345"/>
                </a:lnTo>
                <a:lnTo>
                  <a:pt x="31381" y="15684"/>
                </a:lnTo>
                <a:lnTo>
                  <a:pt x="31381" y="6997"/>
                </a:lnTo>
                <a:close/>
              </a:path>
              <a:path w="92710" h="93979">
                <a:moveTo>
                  <a:pt x="92163" y="71793"/>
                </a:moveTo>
                <a:lnTo>
                  <a:pt x="90474" y="63385"/>
                </a:lnTo>
                <a:lnTo>
                  <a:pt x="85839" y="56515"/>
                </a:lnTo>
                <a:lnTo>
                  <a:pt x="78968" y="51879"/>
                </a:lnTo>
                <a:lnTo>
                  <a:pt x="70535" y="50177"/>
                </a:lnTo>
                <a:lnTo>
                  <a:pt x="62115" y="51879"/>
                </a:lnTo>
                <a:lnTo>
                  <a:pt x="55245" y="56515"/>
                </a:lnTo>
                <a:lnTo>
                  <a:pt x="50609" y="63385"/>
                </a:lnTo>
                <a:lnTo>
                  <a:pt x="48907" y="71793"/>
                </a:lnTo>
                <a:lnTo>
                  <a:pt x="50609" y="80225"/>
                </a:lnTo>
                <a:lnTo>
                  <a:pt x="55245" y="87109"/>
                </a:lnTo>
                <a:lnTo>
                  <a:pt x="62115" y="91744"/>
                </a:lnTo>
                <a:lnTo>
                  <a:pt x="70535" y="93446"/>
                </a:lnTo>
                <a:lnTo>
                  <a:pt x="78968" y="91744"/>
                </a:lnTo>
                <a:lnTo>
                  <a:pt x="85839" y="87109"/>
                </a:lnTo>
                <a:lnTo>
                  <a:pt x="90474" y="80225"/>
                </a:lnTo>
                <a:lnTo>
                  <a:pt x="92163" y="71793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031399" y="7105991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281" y="0"/>
                </a:moveTo>
                <a:lnTo>
                  <a:pt x="14829" y="1908"/>
                </a:lnTo>
                <a:lnTo>
                  <a:pt x="7111" y="7113"/>
                </a:lnTo>
                <a:lnTo>
                  <a:pt x="1907" y="14838"/>
                </a:lnTo>
                <a:lnTo>
                  <a:pt x="0" y="24302"/>
                </a:lnTo>
                <a:lnTo>
                  <a:pt x="1907" y="33755"/>
                </a:lnTo>
                <a:lnTo>
                  <a:pt x="7111" y="41473"/>
                </a:lnTo>
                <a:lnTo>
                  <a:pt x="14829" y="46677"/>
                </a:lnTo>
                <a:lnTo>
                  <a:pt x="24281" y="48584"/>
                </a:lnTo>
                <a:lnTo>
                  <a:pt x="33746" y="46677"/>
                </a:lnTo>
                <a:lnTo>
                  <a:pt x="41471" y="41473"/>
                </a:lnTo>
                <a:lnTo>
                  <a:pt x="46676" y="33755"/>
                </a:lnTo>
                <a:lnTo>
                  <a:pt x="48584" y="24302"/>
                </a:lnTo>
                <a:lnTo>
                  <a:pt x="46676" y="14838"/>
                </a:lnTo>
                <a:lnTo>
                  <a:pt x="41471" y="7113"/>
                </a:lnTo>
                <a:lnTo>
                  <a:pt x="33746" y="1908"/>
                </a:lnTo>
                <a:lnTo>
                  <a:pt x="2428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240536" y="717104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10" y="0"/>
                </a:lnTo>
                <a:lnTo>
                  <a:pt x="0" y="6062"/>
                </a:lnTo>
                <a:lnTo>
                  <a:pt x="0" y="20962"/>
                </a:lnTo>
                <a:lnTo>
                  <a:pt x="6010" y="27004"/>
                </a:lnTo>
                <a:lnTo>
                  <a:pt x="20952" y="27004"/>
                </a:lnTo>
                <a:lnTo>
                  <a:pt x="26983" y="20962"/>
                </a:lnTo>
                <a:lnTo>
                  <a:pt x="26983" y="13507"/>
                </a:lnTo>
                <a:lnTo>
                  <a:pt x="26983" y="606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6265823" y="730117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15" y="0"/>
                </a:lnTo>
                <a:lnTo>
                  <a:pt x="0" y="7046"/>
                </a:lnTo>
                <a:lnTo>
                  <a:pt x="0" y="24365"/>
                </a:lnTo>
                <a:lnTo>
                  <a:pt x="7015" y="31381"/>
                </a:lnTo>
                <a:lnTo>
                  <a:pt x="24355" y="31381"/>
                </a:lnTo>
                <a:lnTo>
                  <a:pt x="31370" y="24365"/>
                </a:lnTo>
                <a:lnTo>
                  <a:pt x="31370" y="15674"/>
                </a:lnTo>
                <a:lnTo>
                  <a:pt x="31370" y="7046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774197" y="6654705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13" y="0"/>
                </a:moveTo>
                <a:lnTo>
                  <a:pt x="14851" y="1911"/>
                </a:lnTo>
                <a:lnTo>
                  <a:pt x="7122" y="7122"/>
                </a:lnTo>
                <a:lnTo>
                  <a:pt x="1911" y="14851"/>
                </a:lnTo>
                <a:lnTo>
                  <a:pt x="0" y="24313"/>
                </a:lnTo>
                <a:lnTo>
                  <a:pt x="1911" y="33769"/>
                </a:lnTo>
                <a:lnTo>
                  <a:pt x="7122" y="41494"/>
                </a:lnTo>
                <a:lnTo>
                  <a:pt x="14851" y="46705"/>
                </a:lnTo>
                <a:lnTo>
                  <a:pt x="24313" y="48616"/>
                </a:lnTo>
                <a:lnTo>
                  <a:pt x="33767" y="46705"/>
                </a:lnTo>
                <a:lnTo>
                  <a:pt x="41489" y="41494"/>
                </a:lnTo>
                <a:lnTo>
                  <a:pt x="46696" y="33769"/>
                </a:lnTo>
                <a:lnTo>
                  <a:pt x="48605" y="24313"/>
                </a:lnTo>
                <a:lnTo>
                  <a:pt x="46696" y="14851"/>
                </a:lnTo>
                <a:lnTo>
                  <a:pt x="41489" y="7122"/>
                </a:lnTo>
                <a:lnTo>
                  <a:pt x="33767" y="1911"/>
                </a:lnTo>
                <a:lnTo>
                  <a:pt x="2431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5921634" y="696234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62" y="0"/>
                </a:lnTo>
                <a:lnTo>
                  <a:pt x="0" y="6052"/>
                </a:lnTo>
                <a:lnTo>
                  <a:pt x="0" y="20952"/>
                </a:lnTo>
                <a:lnTo>
                  <a:pt x="6062" y="27014"/>
                </a:lnTo>
                <a:lnTo>
                  <a:pt x="20962" y="27014"/>
                </a:lnTo>
                <a:lnTo>
                  <a:pt x="26993" y="20952"/>
                </a:lnTo>
                <a:lnTo>
                  <a:pt x="26993" y="13496"/>
                </a:lnTo>
                <a:lnTo>
                  <a:pt x="26993" y="6052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5983335" y="6719778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31" y="0"/>
                </a:lnTo>
                <a:lnTo>
                  <a:pt x="0" y="6031"/>
                </a:lnTo>
                <a:lnTo>
                  <a:pt x="0" y="20931"/>
                </a:lnTo>
                <a:lnTo>
                  <a:pt x="6031" y="26993"/>
                </a:lnTo>
                <a:lnTo>
                  <a:pt x="20962" y="26993"/>
                </a:lnTo>
                <a:lnTo>
                  <a:pt x="26993" y="20931"/>
                </a:lnTo>
                <a:lnTo>
                  <a:pt x="26993" y="13496"/>
                </a:lnTo>
                <a:lnTo>
                  <a:pt x="26993" y="6031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6008611" y="6796131"/>
            <a:ext cx="99695" cy="168275"/>
          </a:xfrm>
          <a:custGeom>
            <a:avLst/>
            <a:gdLst/>
            <a:ahLst/>
            <a:cxnLst/>
            <a:rect l="l" t="t" r="r" b="b"/>
            <a:pathLst>
              <a:path w="99695" h="168275">
                <a:moveTo>
                  <a:pt x="31394" y="60807"/>
                </a:moveTo>
                <a:lnTo>
                  <a:pt x="24358" y="53771"/>
                </a:lnTo>
                <a:lnTo>
                  <a:pt x="7035" y="53771"/>
                </a:lnTo>
                <a:lnTo>
                  <a:pt x="0" y="60807"/>
                </a:lnTo>
                <a:lnTo>
                  <a:pt x="0" y="78155"/>
                </a:lnTo>
                <a:lnTo>
                  <a:pt x="7035" y="85153"/>
                </a:lnTo>
                <a:lnTo>
                  <a:pt x="24358" y="85153"/>
                </a:lnTo>
                <a:lnTo>
                  <a:pt x="31394" y="78155"/>
                </a:lnTo>
                <a:lnTo>
                  <a:pt x="31394" y="69456"/>
                </a:lnTo>
                <a:lnTo>
                  <a:pt x="31394" y="60807"/>
                </a:lnTo>
                <a:close/>
              </a:path>
              <a:path w="99695" h="168275">
                <a:moveTo>
                  <a:pt x="78092" y="6057"/>
                </a:moveTo>
                <a:lnTo>
                  <a:pt x="72021" y="0"/>
                </a:lnTo>
                <a:lnTo>
                  <a:pt x="57124" y="0"/>
                </a:lnTo>
                <a:lnTo>
                  <a:pt x="51066" y="6057"/>
                </a:lnTo>
                <a:lnTo>
                  <a:pt x="51066" y="20942"/>
                </a:lnTo>
                <a:lnTo>
                  <a:pt x="57124" y="27000"/>
                </a:lnTo>
                <a:lnTo>
                  <a:pt x="72021" y="27000"/>
                </a:lnTo>
                <a:lnTo>
                  <a:pt x="78092" y="20942"/>
                </a:lnTo>
                <a:lnTo>
                  <a:pt x="78092" y="13500"/>
                </a:lnTo>
                <a:lnTo>
                  <a:pt x="78092" y="6057"/>
                </a:lnTo>
                <a:close/>
              </a:path>
              <a:path w="99695" h="168275">
                <a:moveTo>
                  <a:pt x="99288" y="145872"/>
                </a:moveTo>
                <a:lnTo>
                  <a:pt x="97548" y="137261"/>
                </a:lnTo>
                <a:lnTo>
                  <a:pt x="92798" y="130225"/>
                </a:lnTo>
                <a:lnTo>
                  <a:pt x="85775" y="125488"/>
                </a:lnTo>
                <a:lnTo>
                  <a:pt x="77152" y="123748"/>
                </a:lnTo>
                <a:lnTo>
                  <a:pt x="68541" y="125488"/>
                </a:lnTo>
                <a:lnTo>
                  <a:pt x="61506" y="130225"/>
                </a:lnTo>
                <a:lnTo>
                  <a:pt x="56756" y="137261"/>
                </a:lnTo>
                <a:lnTo>
                  <a:pt x="55016" y="145872"/>
                </a:lnTo>
                <a:lnTo>
                  <a:pt x="56756" y="154495"/>
                </a:lnTo>
                <a:lnTo>
                  <a:pt x="61506" y="161531"/>
                </a:lnTo>
                <a:lnTo>
                  <a:pt x="68541" y="166281"/>
                </a:lnTo>
                <a:lnTo>
                  <a:pt x="77152" y="168021"/>
                </a:lnTo>
                <a:lnTo>
                  <a:pt x="85775" y="166281"/>
                </a:lnTo>
                <a:lnTo>
                  <a:pt x="92798" y="161531"/>
                </a:lnTo>
                <a:lnTo>
                  <a:pt x="97548" y="154495"/>
                </a:lnTo>
                <a:lnTo>
                  <a:pt x="99288" y="145872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829282" y="7501849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45" y="0"/>
                </a:moveTo>
                <a:lnTo>
                  <a:pt x="13517" y="1737"/>
                </a:lnTo>
                <a:lnTo>
                  <a:pt x="6478" y="6474"/>
                </a:lnTo>
                <a:lnTo>
                  <a:pt x="1737" y="13504"/>
                </a:lnTo>
                <a:lnTo>
                  <a:pt x="0" y="22114"/>
                </a:lnTo>
                <a:lnTo>
                  <a:pt x="1737" y="30726"/>
                </a:lnTo>
                <a:lnTo>
                  <a:pt x="6478" y="37759"/>
                </a:lnTo>
                <a:lnTo>
                  <a:pt x="13517" y="42500"/>
                </a:lnTo>
                <a:lnTo>
                  <a:pt x="22145" y="44239"/>
                </a:lnTo>
                <a:lnTo>
                  <a:pt x="30759" y="42500"/>
                </a:lnTo>
                <a:lnTo>
                  <a:pt x="37795" y="37759"/>
                </a:lnTo>
                <a:lnTo>
                  <a:pt x="42541" y="30726"/>
                </a:lnTo>
                <a:lnTo>
                  <a:pt x="44281" y="22114"/>
                </a:lnTo>
                <a:lnTo>
                  <a:pt x="42541" y="13504"/>
                </a:lnTo>
                <a:lnTo>
                  <a:pt x="37795" y="6474"/>
                </a:lnTo>
                <a:lnTo>
                  <a:pt x="30759" y="1737"/>
                </a:lnTo>
                <a:lnTo>
                  <a:pt x="221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825351" y="737807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31" y="0"/>
                </a:moveTo>
                <a:lnTo>
                  <a:pt x="6010" y="0"/>
                </a:lnTo>
                <a:lnTo>
                  <a:pt x="0" y="6052"/>
                </a:lnTo>
                <a:lnTo>
                  <a:pt x="0" y="20952"/>
                </a:lnTo>
                <a:lnTo>
                  <a:pt x="6010" y="27004"/>
                </a:lnTo>
                <a:lnTo>
                  <a:pt x="20931" y="27004"/>
                </a:lnTo>
                <a:lnTo>
                  <a:pt x="26993" y="20952"/>
                </a:lnTo>
                <a:lnTo>
                  <a:pt x="26993" y="13496"/>
                </a:lnTo>
                <a:lnTo>
                  <a:pt x="26993" y="6052"/>
                </a:lnTo>
                <a:lnTo>
                  <a:pt x="2093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946717" y="757764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76" y="0"/>
                </a:moveTo>
                <a:lnTo>
                  <a:pt x="7036" y="0"/>
                </a:lnTo>
                <a:lnTo>
                  <a:pt x="0" y="7025"/>
                </a:lnTo>
                <a:lnTo>
                  <a:pt x="0" y="24365"/>
                </a:lnTo>
                <a:lnTo>
                  <a:pt x="7036" y="31381"/>
                </a:lnTo>
                <a:lnTo>
                  <a:pt x="24376" y="31381"/>
                </a:lnTo>
                <a:lnTo>
                  <a:pt x="31381" y="24365"/>
                </a:lnTo>
                <a:lnTo>
                  <a:pt x="31381" y="15685"/>
                </a:lnTo>
                <a:lnTo>
                  <a:pt x="31381" y="7025"/>
                </a:lnTo>
                <a:lnTo>
                  <a:pt x="24376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085538" y="757983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62" y="0"/>
                </a:lnTo>
                <a:lnTo>
                  <a:pt x="0" y="6041"/>
                </a:lnTo>
                <a:lnTo>
                  <a:pt x="0" y="20952"/>
                </a:lnTo>
                <a:lnTo>
                  <a:pt x="6062" y="27004"/>
                </a:lnTo>
                <a:lnTo>
                  <a:pt x="20962" y="27004"/>
                </a:lnTo>
                <a:lnTo>
                  <a:pt x="26993" y="20952"/>
                </a:lnTo>
                <a:lnTo>
                  <a:pt x="26993" y="13496"/>
                </a:lnTo>
                <a:lnTo>
                  <a:pt x="26993" y="6041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5665356" y="6884371"/>
            <a:ext cx="149225" cy="137160"/>
          </a:xfrm>
          <a:custGeom>
            <a:avLst/>
            <a:gdLst/>
            <a:ahLst/>
            <a:cxnLst/>
            <a:rect l="l" t="t" r="r" b="b"/>
            <a:pathLst>
              <a:path w="149225" h="137159">
                <a:moveTo>
                  <a:pt x="44272" y="22110"/>
                </a:moveTo>
                <a:lnTo>
                  <a:pt x="42532" y="13500"/>
                </a:lnTo>
                <a:lnTo>
                  <a:pt x="37795" y="6464"/>
                </a:lnTo>
                <a:lnTo>
                  <a:pt x="30759" y="1727"/>
                </a:lnTo>
                <a:lnTo>
                  <a:pt x="22148" y="0"/>
                </a:lnTo>
                <a:lnTo>
                  <a:pt x="13525" y="1727"/>
                </a:lnTo>
                <a:lnTo>
                  <a:pt x="6489" y="6464"/>
                </a:lnTo>
                <a:lnTo>
                  <a:pt x="1739" y="13500"/>
                </a:lnTo>
                <a:lnTo>
                  <a:pt x="0" y="22110"/>
                </a:lnTo>
                <a:lnTo>
                  <a:pt x="1739" y="30721"/>
                </a:lnTo>
                <a:lnTo>
                  <a:pt x="6489" y="37757"/>
                </a:lnTo>
                <a:lnTo>
                  <a:pt x="13525" y="42494"/>
                </a:lnTo>
                <a:lnTo>
                  <a:pt x="22148" y="44234"/>
                </a:lnTo>
                <a:lnTo>
                  <a:pt x="30759" y="42494"/>
                </a:lnTo>
                <a:lnTo>
                  <a:pt x="37795" y="37757"/>
                </a:lnTo>
                <a:lnTo>
                  <a:pt x="42532" y="30721"/>
                </a:lnTo>
                <a:lnTo>
                  <a:pt x="44272" y="22110"/>
                </a:lnTo>
                <a:close/>
              </a:path>
              <a:path w="149225" h="137159">
                <a:moveTo>
                  <a:pt x="100685" y="112699"/>
                </a:moveTo>
                <a:lnTo>
                  <a:pt x="98780" y="103238"/>
                </a:lnTo>
                <a:lnTo>
                  <a:pt x="93573" y="95516"/>
                </a:lnTo>
                <a:lnTo>
                  <a:pt x="85852" y="90309"/>
                </a:lnTo>
                <a:lnTo>
                  <a:pt x="76403" y="88404"/>
                </a:lnTo>
                <a:lnTo>
                  <a:pt x="66941" y="90309"/>
                </a:lnTo>
                <a:lnTo>
                  <a:pt x="59207" y="95516"/>
                </a:lnTo>
                <a:lnTo>
                  <a:pt x="54000" y="103238"/>
                </a:lnTo>
                <a:lnTo>
                  <a:pt x="52095" y="112699"/>
                </a:lnTo>
                <a:lnTo>
                  <a:pt x="54000" y="122148"/>
                </a:lnTo>
                <a:lnTo>
                  <a:pt x="59207" y="129857"/>
                </a:lnTo>
                <a:lnTo>
                  <a:pt x="66941" y="135064"/>
                </a:lnTo>
                <a:lnTo>
                  <a:pt x="76403" y="136982"/>
                </a:lnTo>
                <a:lnTo>
                  <a:pt x="85852" y="135064"/>
                </a:lnTo>
                <a:lnTo>
                  <a:pt x="93573" y="129857"/>
                </a:lnTo>
                <a:lnTo>
                  <a:pt x="98780" y="122148"/>
                </a:lnTo>
                <a:lnTo>
                  <a:pt x="100685" y="112699"/>
                </a:lnTo>
                <a:close/>
              </a:path>
              <a:path w="149225" h="137159">
                <a:moveTo>
                  <a:pt x="148831" y="82816"/>
                </a:moveTo>
                <a:lnTo>
                  <a:pt x="141808" y="75806"/>
                </a:lnTo>
                <a:lnTo>
                  <a:pt x="124485" y="75806"/>
                </a:lnTo>
                <a:lnTo>
                  <a:pt x="117475" y="82816"/>
                </a:lnTo>
                <a:lnTo>
                  <a:pt x="117475" y="100139"/>
                </a:lnTo>
                <a:lnTo>
                  <a:pt x="124485" y="107175"/>
                </a:lnTo>
                <a:lnTo>
                  <a:pt x="141808" y="107175"/>
                </a:lnTo>
                <a:lnTo>
                  <a:pt x="148831" y="100139"/>
                </a:lnTo>
                <a:lnTo>
                  <a:pt x="148831" y="91478"/>
                </a:lnTo>
                <a:lnTo>
                  <a:pt x="148831" y="82816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926583" y="7037816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73"/>
                </a:lnTo>
                <a:lnTo>
                  <a:pt x="6031" y="26983"/>
                </a:lnTo>
                <a:lnTo>
                  <a:pt x="20952" y="26983"/>
                </a:lnTo>
                <a:lnTo>
                  <a:pt x="27004" y="20973"/>
                </a:lnTo>
                <a:lnTo>
                  <a:pt x="27004" y="13507"/>
                </a:lnTo>
                <a:lnTo>
                  <a:pt x="27004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5864873" y="7167949"/>
            <a:ext cx="121920" cy="212090"/>
          </a:xfrm>
          <a:custGeom>
            <a:avLst/>
            <a:gdLst/>
            <a:ahLst/>
            <a:cxnLst/>
            <a:rect l="l" t="t" r="r" b="b"/>
            <a:pathLst>
              <a:path w="121920" h="212090">
                <a:moveTo>
                  <a:pt x="26987" y="118478"/>
                </a:moveTo>
                <a:lnTo>
                  <a:pt x="20955" y="112445"/>
                </a:lnTo>
                <a:lnTo>
                  <a:pt x="6045" y="112445"/>
                </a:lnTo>
                <a:lnTo>
                  <a:pt x="0" y="118478"/>
                </a:lnTo>
                <a:lnTo>
                  <a:pt x="0" y="133388"/>
                </a:lnTo>
                <a:lnTo>
                  <a:pt x="6045" y="139458"/>
                </a:lnTo>
                <a:lnTo>
                  <a:pt x="20955" y="139458"/>
                </a:lnTo>
                <a:lnTo>
                  <a:pt x="26987" y="133388"/>
                </a:lnTo>
                <a:lnTo>
                  <a:pt x="26987" y="125945"/>
                </a:lnTo>
                <a:lnTo>
                  <a:pt x="26987" y="118478"/>
                </a:lnTo>
                <a:close/>
              </a:path>
              <a:path w="121920" h="212090">
                <a:moveTo>
                  <a:pt x="80733" y="49961"/>
                </a:moveTo>
                <a:lnTo>
                  <a:pt x="74676" y="43942"/>
                </a:lnTo>
                <a:lnTo>
                  <a:pt x="59791" y="43942"/>
                </a:lnTo>
                <a:lnTo>
                  <a:pt x="53746" y="49961"/>
                </a:lnTo>
                <a:lnTo>
                  <a:pt x="53746" y="64858"/>
                </a:lnTo>
                <a:lnTo>
                  <a:pt x="59791" y="70929"/>
                </a:lnTo>
                <a:lnTo>
                  <a:pt x="74676" y="70929"/>
                </a:lnTo>
                <a:lnTo>
                  <a:pt x="80733" y="64858"/>
                </a:lnTo>
                <a:lnTo>
                  <a:pt x="80733" y="57416"/>
                </a:lnTo>
                <a:lnTo>
                  <a:pt x="80733" y="49961"/>
                </a:lnTo>
                <a:close/>
              </a:path>
              <a:path w="121920" h="212090">
                <a:moveTo>
                  <a:pt x="101955" y="189801"/>
                </a:moveTo>
                <a:lnTo>
                  <a:pt x="100215" y="181190"/>
                </a:lnTo>
                <a:lnTo>
                  <a:pt x="95465" y="174155"/>
                </a:lnTo>
                <a:lnTo>
                  <a:pt x="88430" y="169405"/>
                </a:lnTo>
                <a:lnTo>
                  <a:pt x="79819" y="167665"/>
                </a:lnTo>
                <a:lnTo>
                  <a:pt x="71208" y="169405"/>
                </a:lnTo>
                <a:lnTo>
                  <a:pt x="64173" y="174155"/>
                </a:lnTo>
                <a:lnTo>
                  <a:pt x="59436" y="181190"/>
                </a:lnTo>
                <a:lnTo>
                  <a:pt x="57696" y="189801"/>
                </a:lnTo>
                <a:lnTo>
                  <a:pt x="59436" y="198424"/>
                </a:lnTo>
                <a:lnTo>
                  <a:pt x="64173" y="205447"/>
                </a:lnTo>
                <a:lnTo>
                  <a:pt x="71208" y="210197"/>
                </a:lnTo>
                <a:lnTo>
                  <a:pt x="79819" y="211937"/>
                </a:lnTo>
                <a:lnTo>
                  <a:pt x="88430" y="210197"/>
                </a:lnTo>
                <a:lnTo>
                  <a:pt x="95465" y="205447"/>
                </a:lnTo>
                <a:lnTo>
                  <a:pt x="100215" y="198424"/>
                </a:lnTo>
                <a:lnTo>
                  <a:pt x="101955" y="189801"/>
                </a:lnTo>
                <a:close/>
              </a:path>
              <a:path w="121920" h="212090">
                <a:moveTo>
                  <a:pt x="118376" y="7035"/>
                </a:moveTo>
                <a:lnTo>
                  <a:pt x="111366" y="0"/>
                </a:lnTo>
                <a:lnTo>
                  <a:pt x="94030" y="0"/>
                </a:lnTo>
                <a:lnTo>
                  <a:pt x="86995" y="7035"/>
                </a:lnTo>
                <a:lnTo>
                  <a:pt x="86995" y="24345"/>
                </a:lnTo>
                <a:lnTo>
                  <a:pt x="94030" y="31394"/>
                </a:lnTo>
                <a:lnTo>
                  <a:pt x="111366" y="31394"/>
                </a:lnTo>
                <a:lnTo>
                  <a:pt x="118376" y="24345"/>
                </a:lnTo>
                <a:lnTo>
                  <a:pt x="118376" y="15684"/>
                </a:lnTo>
                <a:lnTo>
                  <a:pt x="118376" y="7035"/>
                </a:lnTo>
                <a:close/>
              </a:path>
              <a:path w="121920" h="212090">
                <a:moveTo>
                  <a:pt x="121818" y="128549"/>
                </a:moveTo>
                <a:lnTo>
                  <a:pt x="119913" y="119087"/>
                </a:lnTo>
                <a:lnTo>
                  <a:pt x="114706" y="111379"/>
                </a:lnTo>
                <a:lnTo>
                  <a:pt x="106984" y="106172"/>
                </a:lnTo>
                <a:lnTo>
                  <a:pt x="97536" y="104267"/>
                </a:lnTo>
                <a:lnTo>
                  <a:pt x="88074" y="106172"/>
                </a:lnTo>
                <a:lnTo>
                  <a:pt x="80352" y="111379"/>
                </a:lnTo>
                <a:lnTo>
                  <a:pt x="75145" y="119087"/>
                </a:lnTo>
                <a:lnTo>
                  <a:pt x="73228" y="128549"/>
                </a:lnTo>
                <a:lnTo>
                  <a:pt x="75145" y="138010"/>
                </a:lnTo>
                <a:lnTo>
                  <a:pt x="80352" y="145732"/>
                </a:lnTo>
                <a:lnTo>
                  <a:pt x="88074" y="150952"/>
                </a:lnTo>
                <a:lnTo>
                  <a:pt x="97536" y="152857"/>
                </a:lnTo>
                <a:lnTo>
                  <a:pt x="106984" y="150952"/>
                </a:lnTo>
                <a:lnTo>
                  <a:pt x="114706" y="145732"/>
                </a:lnTo>
                <a:lnTo>
                  <a:pt x="119913" y="138010"/>
                </a:lnTo>
                <a:lnTo>
                  <a:pt x="121818" y="12854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219236" y="5875466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41" y="0"/>
                </a:lnTo>
                <a:lnTo>
                  <a:pt x="0" y="6052"/>
                </a:lnTo>
                <a:lnTo>
                  <a:pt x="0" y="20952"/>
                </a:lnTo>
                <a:lnTo>
                  <a:pt x="6041" y="26993"/>
                </a:lnTo>
                <a:lnTo>
                  <a:pt x="20952" y="26993"/>
                </a:lnTo>
                <a:lnTo>
                  <a:pt x="26983" y="20952"/>
                </a:lnTo>
                <a:lnTo>
                  <a:pt x="26983" y="13496"/>
                </a:lnTo>
                <a:lnTo>
                  <a:pt x="2698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5939334" y="628901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34" y="0"/>
                </a:moveTo>
                <a:lnTo>
                  <a:pt x="7005" y="0"/>
                </a:lnTo>
                <a:lnTo>
                  <a:pt x="0" y="7005"/>
                </a:lnTo>
                <a:lnTo>
                  <a:pt x="0" y="24355"/>
                </a:lnTo>
                <a:lnTo>
                  <a:pt x="7005" y="31381"/>
                </a:lnTo>
                <a:lnTo>
                  <a:pt x="24334" y="31381"/>
                </a:lnTo>
                <a:lnTo>
                  <a:pt x="31360" y="24355"/>
                </a:lnTo>
                <a:lnTo>
                  <a:pt x="31360" y="15685"/>
                </a:lnTo>
                <a:lnTo>
                  <a:pt x="31360" y="7005"/>
                </a:lnTo>
                <a:lnTo>
                  <a:pt x="243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5930719" y="5983577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281" y="0"/>
                </a:moveTo>
                <a:lnTo>
                  <a:pt x="14829" y="1907"/>
                </a:lnTo>
                <a:lnTo>
                  <a:pt x="7111" y="7112"/>
                </a:lnTo>
                <a:lnTo>
                  <a:pt x="1907" y="14833"/>
                </a:lnTo>
                <a:lnTo>
                  <a:pt x="0" y="24292"/>
                </a:lnTo>
                <a:lnTo>
                  <a:pt x="1907" y="33745"/>
                </a:lnTo>
                <a:lnTo>
                  <a:pt x="7111" y="41463"/>
                </a:lnTo>
                <a:lnTo>
                  <a:pt x="14829" y="46666"/>
                </a:lnTo>
                <a:lnTo>
                  <a:pt x="24281" y="48574"/>
                </a:lnTo>
                <a:lnTo>
                  <a:pt x="33748" y="46666"/>
                </a:lnTo>
                <a:lnTo>
                  <a:pt x="41476" y="41463"/>
                </a:lnTo>
                <a:lnTo>
                  <a:pt x="46685" y="33745"/>
                </a:lnTo>
                <a:lnTo>
                  <a:pt x="48595" y="24292"/>
                </a:lnTo>
                <a:lnTo>
                  <a:pt x="46685" y="14833"/>
                </a:lnTo>
                <a:lnTo>
                  <a:pt x="41476" y="7112"/>
                </a:lnTo>
                <a:lnTo>
                  <a:pt x="33748" y="1907"/>
                </a:lnTo>
                <a:lnTo>
                  <a:pt x="2428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6139857" y="6048624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20" y="0"/>
                </a:lnTo>
                <a:lnTo>
                  <a:pt x="0" y="6062"/>
                </a:lnTo>
                <a:lnTo>
                  <a:pt x="0" y="20962"/>
                </a:lnTo>
                <a:lnTo>
                  <a:pt x="6020" y="27004"/>
                </a:lnTo>
                <a:lnTo>
                  <a:pt x="20952" y="27004"/>
                </a:lnTo>
                <a:lnTo>
                  <a:pt x="26983" y="20962"/>
                </a:lnTo>
                <a:lnTo>
                  <a:pt x="26983" y="13507"/>
                </a:lnTo>
                <a:lnTo>
                  <a:pt x="26983" y="606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6165144" y="6178748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25" y="0"/>
                </a:lnTo>
                <a:lnTo>
                  <a:pt x="0" y="7057"/>
                </a:lnTo>
                <a:lnTo>
                  <a:pt x="0" y="24376"/>
                </a:lnTo>
                <a:lnTo>
                  <a:pt x="7025" y="31391"/>
                </a:lnTo>
                <a:lnTo>
                  <a:pt x="24355" y="31391"/>
                </a:lnTo>
                <a:lnTo>
                  <a:pt x="31370" y="24376"/>
                </a:lnTo>
                <a:lnTo>
                  <a:pt x="31370" y="15685"/>
                </a:lnTo>
                <a:lnTo>
                  <a:pt x="31370" y="7057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5820954" y="583992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62" y="0"/>
                </a:lnTo>
                <a:lnTo>
                  <a:pt x="0" y="6052"/>
                </a:lnTo>
                <a:lnTo>
                  <a:pt x="0" y="20952"/>
                </a:lnTo>
                <a:lnTo>
                  <a:pt x="6062" y="27004"/>
                </a:lnTo>
                <a:lnTo>
                  <a:pt x="20962" y="27004"/>
                </a:lnTo>
                <a:lnTo>
                  <a:pt x="26993" y="20952"/>
                </a:lnTo>
                <a:lnTo>
                  <a:pt x="26993" y="13496"/>
                </a:lnTo>
                <a:lnTo>
                  <a:pt x="26993" y="6052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5882666" y="5597358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20" y="0"/>
                </a:lnTo>
                <a:lnTo>
                  <a:pt x="0" y="6041"/>
                </a:lnTo>
                <a:lnTo>
                  <a:pt x="0" y="20941"/>
                </a:lnTo>
                <a:lnTo>
                  <a:pt x="6020" y="26993"/>
                </a:lnTo>
                <a:lnTo>
                  <a:pt x="20952" y="26993"/>
                </a:lnTo>
                <a:lnTo>
                  <a:pt x="26983" y="20941"/>
                </a:lnTo>
                <a:lnTo>
                  <a:pt x="26983" y="13496"/>
                </a:lnTo>
                <a:lnTo>
                  <a:pt x="26983" y="6041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5907925" y="5673718"/>
            <a:ext cx="99695" cy="168275"/>
          </a:xfrm>
          <a:custGeom>
            <a:avLst/>
            <a:gdLst/>
            <a:ahLst/>
            <a:cxnLst/>
            <a:rect l="l" t="t" r="r" b="b"/>
            <a:pathLst>
              <a:path w="99695" h="168275">
                <a:moveTo>
                  <a:pt x="31407" y="60807"/>
                </a:moveTo>
                <a:lnTo>
                  <a:pt x="24358" y="53771"/>
                </a:lnTo>
                <a:lnTo>
                  <a:pt x="7048" y="53771"/>
                </a:lnTo>
                <a:lnTo>
                  <a:pt x="0" y="60807"/>
                </a:lnTo>
                <a:lnTo>
                  <a:pt x="0" y="78143"/>
                </a:lnTo>
                <a:lnTo>
                  <a:pt x="7048" y="85153"/>
                </a:lnTo>
                <a:lnTo>
                  <a:pt x="24358" y="85153"/>
                </a:lnTo>
                <a:lnTo>
                  <a:pt x="31407" y="78143"/>
                </a:lnTo>
                <a:lnTo>
                  <a:pt x="31407" y="69456"/>
                </a:lnTo>
                <a:lnTo>
                  <a:pt x="31407" y="60807"/>
                </a:lnTo>
                <a:close/>
              </a:path>
              <a:path w="99695" h="168275">
                <a:moveTo>
                  <a:pt x="78092" y="6057"/>
                </a:moveTo>
                <a:lnTo>
                  <a:pt x="72034" y="0"/>
                </a:lnTo>
                <a:lnTo>
                  <a:pt x="57124" y="0"/>
                </a:lnTo>
                <a:lnTo>
                  <a:pt x="51079" y="6057"/>
                </a:lnTo>
                <a:lnTo>
                  <a:pt x="51079" y="20942"/>
                </a:lnTo>
                <a:lnTo>
                  <a:pt x="57124" y="26987"/>
                </a:lnTo>
                <a:lnTo>
                  <a:pt x="72034" y="26987"/>
                </a:lnTo>
                <a:lnTo>
                  <a:pt x="78092" y="20942"/>
                </a:lnTo>
                <a:lnTo>
                  <a:pt x="78092" y="13487"/>
                </a:lnTo>
                <a:lnTo>
                  <a:pt x="78092" y="6057"/>
                </a:lnTo>
                <a:close/>
              </a:path>
              <a:path w="99695" h="168275">
                <a:moveTo>
                  <a:pt x="99288" y="145859"/>
                </a:moveTo>
                <a:lnTo>
                  <a:pt x="97548" y="137248"/>
                </a:lnTo>
                <a:lnTo>
                  <a:pt x="92811" y="130225"/>
                </a:lnTo>
                <a:lnTo>
                  <a:pt x="85788" y="125488"/>
                </a:lnTo>
                <a:lnTo>
                  <a:pt x="77177" y="123748"/>
                </a:lnTo>
                <a:lnTo>
                  <a:pt x="68554" y="125488"/>
                </a:lnTo>
                <a:lnTo>
                  <a:pt x="61518" y="130225"/>
                </a:lnTo>
                <a:lnTo>
                  <a:pt x="56769" y="137248"/>
                </a:lnTo>
                <a:lnTo>
                  <a:pt x="55029" y="145859"/>
                </a:lnTo>
                <a:lnTo>
                  <a:pt x="56769" y="154482"/>
                </a:lnTo>
                <a:lnTo>
                  <a:pt x="61518" y="161531"/>
                </a:lnTo>
                <a:lnTo>
                  <a:pt x="68554" y="166281"/>
                </a:lnTo>
                <a:lnTo>
                  <a:pt x="77177" y="168021"/>
                </a:lnTo>
                <a:lnTo>
                  <a:pt x="85788" y="166281"/>
                </a:lnTo>
                <a:lnTo>
                  <a:pt x="92811" y="161531"/>
                </a:lnTo>
                <a:lnTo>
                  <a:pt x="97548" y="154482"/>
                </a:lnTo>
                <a:lnTo>
                  <a:pt x="99288" y="14585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5728601" y="6379420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45" y="0"/>
                </a:moveTo>
                <a:lnTo>
                  <a:pt x="13517" y="1738"/>
                </a:lnTo>
                <a:lnTo>
                  <a:pt x="6478" y="6480"/>
                </a:lnTo>
                <a:lnTo>
                  <a:pt x="1737" y="13512"/>
                </a:lnTo>
                <a:lnTo>
                  <a:pt x="0" y="22124"/>
                </a:lnTo>
                <a:lnTo>
                  <a:pt x="1737" y="30737"/>
                </a:lnTo>
                <a:lnTo>
                  <a:pt x="6478" y="37769"/>
                </a:lnTo>
                <a:lnTo>
                  <a:pt x="13517" y="42511"/>
                </a:lnTo>
                <a:lnTo>
                  <a:pt x="22145" y="44249"/>
                </a:lnTo>
                <a:lnTo>
                  <a:pt x="30764" y="42511"/>
                </a:lnTo>
                <a:lnTo>
                  <a:pt x="37799" y="37769"/>
                </a:lnTo>
                <a:lnTo>
                  <a:pt x="42542" y="30737"/>
                </a:lnTo>
                <a:lnTo>
                  <a:pt x="44281" y="22124"/>
                </a:lnTo>
                <a:lnTo>
                  <a:pt x="42542" y="13512"/>
                </a:lnTo>
                <a:lnTo>
                  <a:pt x="37799" y="6480"/>
                </a:lnTo>
                <a:lnTo>
                  <a:pt x="30764" y="1738"/>
                </a:lnTo>
                <a:lnTo>
                  <a:pt x="221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5846036" y="645522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76" y="0"/>
                </a:moveTo>
                <a:lnTo>
                  <a:pt x="7036" y="0"/>
                </a:lnTo>
                <a:lnTo>
                  <a:pt x="0" y="7025"/>
                </a:lnTo>
                <a:lnTo>
                  <a:pt x="0" y="24365"/>
                </a:lnTo>
                <a:lnTo>
                  <a:pt x="7036" y="31381"/>
                </a:lnTo>
                <a:lnTo>
                  <a:pt x="24376" y="31381"/>
                </a:lnTo>
                <a:lnTo>
                  <a:pt x="31381" y="24365"/>
                </a:lnTo>
                <a:lnTo>
                  <a:pt x="31381" y="15685"/>
                </a:lnTo>
                <a:lnTo>
                  <a:pt x="31381" y="7025"/>
                </a:lnTo>
                <a:lnTo>
                  <a:pt x="24376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984858" y="645741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62" y="0"/>
                </a:lnTo>
                <a:lnTo>
                  <a:pt x="0" y="6041"/>
                </a:lnTo>
                <a:lnTo>
                  <a:pt x="0" y="20962"/>
                </a:lnTo>
                <a:lnTo>
                  <a:pt x="6062" y="27004"/>
                </a:lnTo>
                <a:lnTo>
                  <a:pt x="20962" y="27004"/>
                </a:lnTo>
                <a:lnTo>
                  <a:pt x="26993" y="20962"/>
                </a:lnTo>
                <a:lnTo>
                  <a:pt x="26993" y="13496"/>
                </a:lnTo>
                <a:lnTo>
                  <a:pt x="26993" y="6041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6046580" y="621484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41"/>
                </a:lnTo>
                <a:lnTo>
                  <a:pt x="6031" y="26983"/>
                </a:lnTo>
                <a:lnTo>
                  <a:pt x="20952" y="26983"/>
                </a:lnTo>
                <a:lnTo>
                  <a:pt x="26973" y="20941"/>
                </a:lnTo>
                <a:lnTo>
                  <a:pt x="26973" y="13496"/>
                </a:lnTo>
                <a:lnTo>
                  <a:pt x="2697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6071857" y="6291192"/>
            <a:ext cx="33655" cy="85725"/>
          </a:xfrm>
          <a:custGeom>
            <a:avLst/>
            <a:gdLst/>
            <a:ahLst/>
            <a:cxnLst/>
            <a:rect l="l" t="t" r="r" b="b"/>
            <a:pathLst>
              <a:path w="33654" h="85725">
                <a:moveTo>
                  <a:pt x="31369" y="60807"/>
                </a:moveTo>
                <a:lnTo>
                  <a:pt x="24358" y="53771"/>
                </a:lnTo>
                <a:lnTo>
                  <a:pt x="7023" y="53771"/>
                </a:lnTo>
                <a:lnTo>
                  <a:pt x="0" y="60807"/>
                </a:lnTo>
                <a:lnTo>
                  <a:pt x="0" y="78143"/>
                </a:lnTo>
                <a:lnTo>
                  <a:pt x="7023" y="85178"/>
                </a:lnTo>
                <a:lnTo>
                  <a:pt x="24358" y="85178"/>
                </a:lnTo>
                <a:lnTo>
                  <a:pt x="31369" y="78143"/>
                </a:lnTo>
                <a:lnTo>
                  <a:pt x="31369" y="69456"/>
                </a:lnTo>
                <a:lnTo>
                  <a:pt x="31369" y="60807"/>
                </a:lnTo>
                <a:close/>
              </a:path>
              <a:path w="33654" h="85725">
                <a:moveTo>
                  <a:pt x="33261" y="6045"/>
                </a:moveTo>
                <a:lnTo>
                  <a:pt x="27241" y="0"/>
                </a:lnTo>
                <a:lnTo>
                  <a:pt x="12331" y="0"/>
                </a:lnTo>
                <a:lnTo>
                  <a:pt x="6286" y="6045"/>
                </a:lnTo>
                <a:lnTo>
                  <a:pt x="6286" y="20967"/>
                </a:lnTo>
                <a:lnTo>
                  <a:pt x="12331" y="27012"/>
                </a:lnTo>
                <a:lnTo>
                  <a:pt x="27241" y="27012"/>
                </a:lnTo>
                <a:lnTo>
                  <a:pt x="33261" y="20967"/>
                </a:lnTo>
                <a:lnTo>
                  <a:pt x="33261" y="13512"/>
                </a:lnTo>
                <a:lnTo>
                  <a:pt x="33261" y="6045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825903" y="591539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73"/>
                </a:lnTo>
                <a:lnTo>
                  <a:pt x="6031" y="26993"/>
                </a:lnTo>
                <a:lnTo>
                  <a:pt x="20962" y="26993"/>
                </a:lnTo>
                <a:lnTo>
                  <a:pt x="27004" y="20973"/>
                </a:lnTo>
                <a:lnTo>
                  <a:pt x="27004" y="13517"/>
                </a:lnTo>
                <a:lnTo>
                  <a:pt x="27004" y="6052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5764200" y="6045536"/>
            <a:ext cx="121920" cy="212090"/>
          </a:xfrm>
          <a:custGeom>
            <a:avLst/>
            <a:gdLst/>
            <a:ahLst/>
            <a:cxnLst/>
            <a:rect l="l" t="t" r="r" b="b"/>
            <a:pathLst>
              <a:path w="121920" h="212089">
                <a:moveTo>
                  <a:pt x="26974" y="118491"/>
                </a:moveTo>
                <a:lnTo>
                  <a:pt x="20955" y="112433"/>
                </a:lnTo>
                <a:lnTo>
                  <a:pt x="6045" y="112433"/>
                </a:lnTo>
                <a:lnTo>
                  <a:pt x="0" y="118491"/>
                </a:lnTo>
                <a:lnTo>
                  <a:pt x="0" y="133388"/>
                </a:lnTo>
                <a:lnTo>
                  <a:pt x="6045" y="139446"/>
                </a:lnTo>
                <a:lnTo>
                  <a:pt x="20955" y="139446"/>
                </a:lnTo>
                <a:lnTo>
                  <a:pt x="26974" y="133388"/>
                </a:lnTo>
                <a:lnTo>
                  <a:pt x="26974" y="125945"/>
                </a:lnTo>
                <a:lnTo>
                  <a:pt x="26974" y="118491"/>
                </a:lnTo>
                <a:close/>
              </a:path>
              <a:path w="121920" h="212089">
                <a:moveTo>
                  <a:pt x="80721" y="49949"/>
                </a:moveTo>
                <a:lnTo>
                  <a:pt x="74676" y="43929"/>
                </a:lnTo>
                <a:lnTo>
                  <a:pt x="59778" y="43929"/>
                </a:lnTo>
                <a:lnTo>
                  <a:pt x="53746" y="49949"/>
                </a:lnTo>
                <a:lnTo>
                  <a:pt x="53746" y="64858"/>
                </a:lnTo>
                <a:lnTo>
                  <a:pt x="59778" y="70929"/>
                </a:lnTo>
                <a:lnTo>
                  <a:pt x="74676" y="70929"/>
                </a:lnTo>
                <a:lnTo>
                  <a:pt x="80721" y="64858"/>
                </a:lnTo>
                <a:lnTo>
                  <a:pt x="80721" y="57416"/>
                </a:lnTo>
                <a:lnTo>
                  <a:pt x="80721" y="49949"/>
                </a:lnTo>
                <a:close/>
              </a:path>
              <a:path w="121920" h="212089">
                <a:moveTo>
                  <a:pt x="101955" y="189801"/>
                </a:moveTo>
                <a:lnTo>
                  <a:pt x="100215" y="181178"/>
                </a:lnTo>
                <a:lnTo>
                  <a:pt x="95465" y="174142"/>
                </a:lnTo>
                <a:lnTo>
                  <a:pt x="88430" y="169392"/>
                </a:lnTo>
                <a:lnTo>
                  <a:pt x="79819" y="167652"/>
                </a:lnTo>
                <a:lnTo>
                  <a:pt x="71208" y="169392"/>
                </a:lnTo>
                <a:lnTo>
                  <a:pt x="64173" y="174142"/>
                </a:lnTo>
                <a:lnTo>
                  <a:pt x="59423" y="181178"/>
                </a:lnTo>
                <a:lnTo>
                  <a:pt x="57683" y="189801"/>
                </a:lnTo>
                <a:lnTo>
                  <a:pt x="59423" y="198412"/>
                </a:lnTo>
                <a:lnTo>
                  <a:pt x="64173" y="205447"/>
                </a:lnTo>
                <a:lnTo>
                  <a:pt x="71208" y="210197"/>
                </a:lnTo>
                <a:lnTo>
                  <a:pt x="79819" y="211924"/>
                </a:lnTo>
                <a:lnTo>
                  <a:pt x="88430" y="210197"/>
                </a:lnTo>
                <a:lnTo>
                  <a:pt x="95465" y="205447"/>
                </a:lnTo>
                <a:lnTo>
                  <a:pt x="100215" y="198412"/>
                </a:lnTo>
                <a:lnTo>
                  <a:pt x="101955" y="189801"/>
                </a:lnTo>
                <a:close/>
              </a:path>
              <a:path w="121920" h="212089">
                <a:moveTo>
                  <a:pt x="118376" y="7035"/>
                </a:moveTo>
                <a:lnTo>
                  <a:pt x="111366" y="0"/>
                </a:lnTo>
                <a:lnTo>
                  <a:pt x="94018" y="0"/>
                </a:lnTo>
                <a:lnTo>
                  <a:pt x="86982" y="7035"/>
                </a:lnTo>
                <a:lnTo>
                  <a:pt x="86982" y="24345"/>
                </a:lnTo>
                <a:lnTo>
                  <a:pt x="94018" y="31381"/>
                </a:lnTo>
                <a:lnTo>
                  <a:pt x="111366" y="31381"/>
                </a:lnTo>
                <a:lnTo>
                  <a:pt x="118376" y="24345"/>
                </a:lnTo>
                <a:lnTo>
                  <a:pt x="118376" y="15671"/>
                </a:lnTo>
                <a:lnTo>
                  <a:pt x="118376" y="7035"/>
                </a:lnTo>
                <a:close/>
              </a:path>
              <a:path w="121920" h="212089">
                <a:moveTo>
                  <a:pt x="121805" y="128549"/>
                </a:moveTo>
                <a:lnTo>
                  <a:pt x="119900" y="119087"/>
                </a:lnTo>
                <a:lnTo>
                  <a:pt x="114706" y="111366"/>
                </a:lnTo>
                <a:lnTo>
                  <a:pt x="106984" y="106159"/>
                </a:lnTo>
                <a:lnTo>
                  <a:pt x="97523" y="104254"/>
                </a:lnTo>
                <a:lnTo>
                  <a:pt x="88074" y="106159"/>
                </a:lnTo>
                <a:lnTo>
                  <a:pt x="80340" y="111366"/>
                </a:lnTo>
                <a:lnTo>
                  <a:pt x="75133" y="119087"/>
                </a:lnTo>
                <a:lnTo>
                  <a:pt x="73228" y="128549"/>
                </a:lnTo>
                <a:lnTo>
                  <a:pt x="75133" y="138010"/>
                </a:lnTo>
                <a:lnTo>
                  <a:pt x="80340" y="145732"/>
                </a:lnTo>
                <a:lnTo>
                  <a:pt x="88074" y="150939"/>
                </a:lnTo>
                <a:lnTo>
                  <a:pt x="97523" y="152844"/>
                </a:lnTo>
                <a:lnTo>
                  <a:pt x="106984" y="150939"/>
                </a:lnTo>
                <a:lnTo>
                  <a:pt x="114706" y="145732"/>
                </a:lnTo>
                <a:lnTo>
                  <a:pt x="119900" y="138010"/>
                </a:lnTo>
                <a:lnTo>
                  <a:pt x="121805" y="12854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6863957" y="5945917"/>
            <a:ext cx="55244" cy="121920"/>
          </a:xfrm>
          <a:custGeom>
            <a:avLst/>
            <a:gdLst/>
            <a:ahLst/>
            <a:cxnLst/>
            <a:rect l="l" t="t" r="r" b="b"/>
            <a:pathLst>
              <a:path w="55245" h="121920">
                <a:moveTo>
                  <a:pt x="48602" y="97599"/>
                </a:moveTo>
                <a:lnTo>
                  <a:pt x="46697" y="88163"/>
                </a:lnTo>
                <a:lnTo>
                  <a:pt x="41490" y="80441"/>
                </a:lnTo>
                <a:lnTo>
                  <a:pt x="33769" y="75234"/>
                </a:lnTo>
                <a:lnTo>
                  <a:pt x="24320" y="73329"/>
                </a:lnTo>
                <a:lnTo>
                  <a:pt x="14859" y="75234"/>
                </a:lnTo>
                <a:lnTo>
                  <a:pt x="7124" y="80441"/>
                </a:lnTo>
                <a:lnTo>
                  <a:pt x="1905" y="88163"/>
                </a:lnTo>
                <a:lnTo>
                  <a:pt x="0" y="97599"/>
                </a:lnTo>
                <a:lnTo>
                  <a:pt x="1905" y="107073"/>
                </a:lnTo>
                <a:lnTo>
                  <a:pt x="7124" y="114795"/>
                </a:lnTo>
                <a:lnTo>
                  <a:pt x="14859" y="120002"/>
                </a:lnTo>
                <a:lnTo>
                  <a:pt x="24320" y="121907"/>
                </a:lnTo>
                <a:lnTo>
                  <a:pt x="33769" y="120002"/>
                </a:lnTo>
                <a:lnTo>
                  <a:pt x="41490" y="114795"/>
                </a:lnTo>
                <a:lnTo>
                  <a:pt x="46697" y="107073"/>
                </a:lnTo>
                <a:lnTo>
                  <a:pt x="48602" y="97599"/>
                </a:lnTo>
                <a:close/>
              </a:path>
              <a:path w="55245" h="121920">
                <a:moveTo>
                  <a:pt x="55181" y="22123"/>
                </a:moveTo>
                <a:lnTo>
                  <a:pt x="53441" y="13525"/>
                </a:lnTo>
                <a:lnTo>
                  <a:pt x="48691" y="6489"/>
                </a:lnTo>
                <a:lnTo>
                  <a:pt x="41668" y="1739"/>
                </a:lnTo>
                <a:lnTo>
                  <a:pt x="33045" y="0"/>
                </a:lnTo>
                <a:lnTo>
                  <a:pt x="24434" y="1739"/>
                </a:lnTo>
                <a:lnTo>
                  <a:pt x="17386" y="6489"/>
                </a:lnTo>
                <a:lnTo>
                  <a:pt x="12649" y="13525"/>
                </a:lnTo>
                <a:lnTo>
                  <a:pt x="10909" y="22123"/>
                </a:lnTo>
                <a:lnTo>
                  <a:pt x="12649" y="30734"/>
                </a:lnTo>
                <a:lnTo>
                  <a:pt x="17386" y="37769"/>
                </a:lnTo>
                <a:lnTo>
                  <a:pt x="24434" y="42519"/>
                </a:lnTo>
                <a:lnTo>
                  <a:pt x="33045" y="44259"/>
                </a:lnTo>
                <a:lnTo>
                  <a:pt x="41668" y="42519"/>
                </a:lnTo>
                <a:lnTo>
                  <a:pt x="48691" y="37769"/>
                </a:lnTo>
                <a:lnTo>
                  <a:pt x="53441" y="30734"/>
                </a:lnTo>
                <a:lnTo>
                  <a:pt x="55181" y="22123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6870925" y="5822166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41" y="0"/>
                </a:lnTo>
                <a:lnTo>
                  <a:pt x="0" y="6041"/>
                </a:lnTo>
                <a:lnTo>
                  <a:pt x="0" y="20931"/>
                </a:lnTo>
                <a:lnTo>
                  <a:pt x="6041" y="26983"/>
                </a:lnTo>
                <a:lnTo>
                  <a:pt x="20952" y="26983"/>
                </a:lnTo>
                <a:lnTo>
                  <a:pt x="27014" y="20931"/>
                </a:lnTo>
                <a:lnTo>
                  <a:pt x="27014" y="13486"/>
                </a:lnTo>
                <a:lnTo>
                  <a:pt x="27014" y="6041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6979984" y="5989580"/>
            <a:ext cx="43815" cy="64135"/>
          </a:xfrm>
          <a:custGeom>
            <a:avLst/>
            <a:gdLst/>
            <a:ahLst/>
            <a:cxnLst/>
            <a:rect l="l" t="t" r="r" b="b"/>
            <a:pathLst>
              <a:path w="43815" h="64135">
                <a:moveTo>
                  <a:pt x="43713" y="39166"/>
                </a:moveTo>
                <a:lnTo>
                  <a:pt x="36677" y="32156"/>
                </a:lnTo>
                <a:lnTo>
                  <a:pt x="31153" y="32156"/>
                </a:lnTo>
                <a:lnTo>
                  <a:pt x="31762" y="31750"/>
                </a:lnTo>
                <a:lnTo>
                  <a:pt x="35750" y="25844"/>
                </a:lnTo>
                <a:lnTo>
                  <a:pt x="37211" y="18605"/>
                </a:lnTo>
                <a:lnTo>
                  <a:pt x="35750" y="11366"/>
                </a:lnTo>
                <a:lnTo>
                  <a:pt x="31762" y="5448"/>
                </a:lnTo>
                <a:lnTo>
                  <a:pt x="25844" y="1473"/>
                </a:lnTo>
                <a:lnTo>
                  <a:pt x="18618" y="0"/>
                </a:lnTo>
                <a:lnTo>
                  <a:pt x="11366" y="1473"/>
                </a:lnTo>
                <a:lnTo>
                  <a:pt x="5448" y="5448"/>
                </a:lnTo>
                <a:lnTo>
                  <a:pt x="1460" y="11366"/>
                </a:lnTo>
                <a:lnTo>
                  <a:pt x="0" y="18605"/>
                </a:lnTo>
                <a:lnTo>
                  <a:pt x="1460" y="25844"/>
                </a:lnTo>
                <a:lnTo>
                  <a:pt x="5448" y="31750"/>
                </a:lnTo>
                <a:lnTo>
                  <a:pt x="11366" y="35737"/>
                </a:lnTo>
                <a:lnTo>
                  <a:pt x="15024" y="36487"/>
                </a:lnTo>
                <a:lnTo>
                  <a:pt x="12344" y="39166"/>
                </a:lnTo>
                <a:lnTo>
                  <a:pt x="12344" y="56502"/>
                </a:lnTo>
                <a:lnTo>
                  <a:pt x="19354" y="63525"/>
                </a:lnTo>
                <a:lnTo>
                  <a:pt x="36677" y="63525"/>
                </a:lnTo>
                <a:lnTo>
                  <a:pt x="43713" y="56502"/>
                </a:lnTo>
                <a:lnTo>
                  <a:pt x="43713" y="47828"/>
                </a:lnTo>
                <a:lnTo>
                  <a:pt x="43713" y="39166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6739631" y="584285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31" y="0"/>
                </a:lnTo>
                <a:lnTo>
                  <a:pt x="0" y="6073"/>
                </a:lnTo>
                <a:lnTo>
                  <a:pt x="0" y="20973"/>
                </a:lnTo>
                <a:lnTo>
                  <a:pt x="6031" y="27014"/>
                </a:lnTo>
                <a:lnTo>
                  <a:pt x="20962" y="27014"/>
                </a:lnTo>
                <a:lnTo>
                  <a:pt x="26993" y="20973"/>
                </a:lnTo>
                <a:lnTo>
                  <a:pt x="26993" y="13517"/>
                </a:lnTo>
                <a:lnTo>
                  <a:pt x="26993" y="6073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6273304" y="532652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23" y="0"/>
                </a:moveTo>
                <a:lnTo>
                  <a:pt x="14860" y="1911"/>
                </a:lnTo>
                <a:lnTo>
                  <a:pt x="7128" y="7121"/>
                </a:lnTo>
                <a:lnTo>
                  <a:pt x="1912" y="14846"/>
                </a:lnTo>
                <a:lnTo>
                  <a:pt x="0" y="24302"/>
                </a:lnTo>
                <a:lnTo>
                  <a:pt x="1912" y="33756"/>
                </a:lnTo>
                <a:lnTo>
                  <a:pt x="7128" y="41485"/>
                </a:lnTo>
                <a:lnTo>
                  <a:pt x="14860" y="46702"/>
                </a:lnTo>
                <a:lnTo>
                  <a:pt x="24323" y="48616"/>
                </a:lnTo>
                <a:lnTo>
                  <a:pt x="33774" y="46702"/>
                </a:lnTo>
                <a:lnTo>
                  <a:pt x="41489" y="41485"/>
                </a:lnTo>
                <a:lnTo>
                  <a:pt x="46689" y="33756"/>
                </a:lnTo>
                <a:lnTo>
                  <a:pt x="48595" y="24302"/>
                </a:lnTo>
                <a:lnTo>
                  <a:pt x="46689" y="14846"/>
                </a:lnTo>
                <a:lnTo>
                  <a:pt x="41489" y="7121"/>
                </a:lnTo>
                <a:lnTo>
                  <a:pt x="33774" y="1911"/>
                </a:lnTo>
                <a:lnTo>
                  <a:pt x="2432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6420739" y="563416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73" y="0"/>
                </a:moveTo>
                <a:lnTo>
                  <a:pt x="6062" y="0"/>
                </a:lnTo>
                <a:lnTo>
                  <a:pt x="0" y="6052"/>
                </a:lnTo>
                <a:lnTo>
                  <a:pt x="0" y="20952"/>
                </a:lnTo>
                <a:lnTo>
                  <a:pt x="6062" y="27004"/>
                </a:lnTo>
                <a:lnTo>
                  <a:pt x="20973" y="27004"/>
                </a:lnTo>
                <a:lnTo>
                  <a:pt x="27004" y="20952"/>
                </a:lnTo>
                <a:lnTo>
                  <a:pt x="27004" y="13496"/>
                </a:lnTo>
                <a:lnTo>
                  <a:pt x="27004" y="6052"/>
                </a:lnTo>
                <a:lnTo>
                  <a:pt x="2097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6507708" y="5467953"/>
            <a:ext cx="99695" cy="168275"/>
          </a:xfrm>
          <a:custGeom>
            <a:avLst/>
            <a:gdLst/>
            <a:ahLst/>
            <a:cxnLst/>
            <a:rect l="l" t="t" r="r" b="b"/>
            <a:pathLst>
              <a:path w="99695" h="168275">
                <a:moveTo>
                  <a:pt x="31407" y="60807"/>
                </a:moveTo>
                <a:lnTo>
                  <a:pt x="24371" y="53759"/>
                </a:lnTo>
                <a:lnTo>
                  <a:pt x="7035" y="53759"/>
                </a:lnTo>
                <a:lnTo>
                  <a:pt x="0" y="60807"/>
                </a:lnTo>
                <a:lnTo>
                  <a:pt x="0" y="78155"/>
                </a:lnTo>
                <a:lnTo>
                  <a:pt x="7035" y="85153"/>
                </a:lnTo>
                <a:lnTo>
                  <a:pt x="24371" y="85153"/>
                </a:lnTo>
                <a:lnTo>
                  <a:pt x="31407" y="78155"/>
                </a:lnTo>
                <a:lnTo>
                  <a:pt x="31407" y="69456"/>
                </a:lnTo>
                <a:lnTo>
                  <a:pt x="31407" y="60807"/>
                </a:lnTo>
                <a:close/>
              </a:path>
              <a:path w="99695" h="168275">
                <a:moveTo>
                  <a:pt x="78105" y="6045"/>
                </a:moveTo>
                <a:lnTo>
                  <a:pt x="72047" y="0"/>
                </a:lnTo>
                <a:lnTo>
                  <a:pt x="57124" y="0"/>
                </a:lnTo>
                <a:lnTo>
                  <a:pt x="51092" y="6045"/>
                </a:lnTo>
                <a:lnTo>
                  <a:pt x="51092" y="20942"/>
                </a:lnTo>
                <a:lnTo>
                  <a:pt x="57124" y="26987"/>
                </a:lnTo>
                <a:lnTo>
                  <a:pt x="72047" y="26987"/>
                </a:lnTo>
                <a:lnTo>
                  <a:pt x="78105" y="20942"/>
                </a:lnTo>
                <a:lnTo>
                  <a:pt x="78105" y="13500"/>
                </a:lnTo>
                <a:lnTo>
                  <a:pt x="78105" y="6045"/>
                </a:lnTo>
                <a:close/>
              </a:path>
              <a:path w="99695" h="168275">
                <a:moveTo>
                  <a:pt x="99301" y="145872"/>
                </a:moveTo>
                <a:lnTo>
                  <a:pt x="97561" y="137248"/>
                </a:lnTo>
                <a:lnTo>
                  <a:pt x="92824" y="130213"/>
                </a:lnTo>
                <a:lnTo>
                  <a:pt x="85788" y="125476"/>
                </a:lnTo>
                <a:lnTo>
                  <a:pt x="77177" y="123736"/>
                </a:lnTo>
                <a:lnTo>
                  <a:pt x="68554" y="125476"/>
                </a:lnTo>
                <a:lnTo>
                  <a:pt x="61518" y="130213"/>
                </a:lnTo>
                <a:lnTo>
                  <a:pt x="56769" y="137248"/>
                </a:lnTo>
                <a:lnTo>
                  <a:pt x="55029" y="145872"/>
                </a:lnTo>
                <a:lnTo>
                  <a:pt x="56769" y="154482"/>
                </a:lnTo>
                <a:lnTo>
                  <a:pt x="61518" y="161531"/>
                </a:lnTo>
                <a:lnTo>
                  <a:pt x="68554" y="166281"/>
                </a:lnTo>
                <a:lnTo>
                  <a:pt x="77177" y="168021"/>
                </a:lnTo>
                <a:lnTo>
                  <a:pt x="85788" y="166281"/>
                </a:lnTo>
                <a:lnTo>
                  <a:pt x="92824" y="161531"/>
                </a:lnTo>
                <a:lnTo>
                  <a:pt x="97561" y="154482"/>
                </a:lnTo>
                <a:lnTo>
                  <a:pt x="99301" y="145872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6080404" y="5873286"/>
            <a:ext cx="71755" cy="45720"/>
          </a:xfrm>
          <a:custGeom>
            <a:avLst/>
            <a:gdLst/>
            <a:ahLst/>
            <a:cxnLst/>
            <a:rect l="l" t="t" r="r" b="b"/>
            <a:pathLst>
              <a:path w="71754" h="45720">
                <a:moveTo>
                  <a:pt x="71577" y="23050"/>
                </a:moveTo>
                <a:lnTo>
                  <a:pt x="69850" y="14439"/>
                </a:lnTo>
                <a:lnTo>
                  <a:pt x="65100" y="7404"/>
                </a:lnTo>
                <a:lnTo>
                  <a:pt x="58064" y="2654"/>
                </a:lnTo>
                <a:lnTo>
                  <a:pt x="49441" y="914"/>
                </a:lnTo>
                <a:lnTo>
                  <a:pt x="40843" y="2654"/>
                </a:lnTo>
                <a:lnTo>
                  <a:pt x="33807" y="7404"/>
                </a:lnTo>
                <a:lnTo>
                  <a:pt x="31369" y="11023"/>
                </a:lnTo>
                <a:lnTo>
                  <a:pt x="31369" y="7023"/>
                </a:lnTo>
                <a:lnTo>
                  <a:pt x="24333" y="0"/>
                </a:lnTo>
                <a:lnTo>
                  <a:pt x="7023" y="0"/>
                </a:lnTo>
                <a:lnTo>
                  <a:pt x="0" y="7023"/>
                </a:lnTo>
                <a:lnTo>
                  <a:pt x="0" y="24358"/>
                </a:lnTo>
                <a:lnTo>
                  <a:pt x="7023" y="31394"/>
                </a:lnTo>
                <a:lnTo>
                  <a:pt x="24333" y="31394"/>
                </a:lnTo>
                <a:lnTo>
                  <a:pt x="28206" y="27520"/>
                </a:lnTo>
                <a:lnTo>
                  <a:pt x="29057" y="31661"/>
                </a:lnTo>
                <a:lnTo>
                  <a:pt x="33807" y="38709"/>
                </a:lnTo>
                <a:lnTo>
                  <a:pt x="40843" y="43446"/>
                </a:lnTo>
                <a:lnTo>
                  <a:pt x="49441" y="45186"/>
                </a:lnTo>
                <a:lnTo>
                  <a:pt x="58064" y="43446"/>
                </a:lnTo>
                <a:lnTo>
                  <a:pt x="65100" y="38709"/>
                </a:lnTo>
                <a:lnTo>
                  <a:pt x="69850" y="31661"/>
                </a:lnTo>
                <a:lnTo>
                  <a:pt x="71577" y="2305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6103780" y="575045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52" y="0"/>
                </a:lnTo>
                <a:lnTo>
                  <a:pt x="0" y="6041"/>
                </a:lnTo>
                <a:lnTo>
                  <a:pt x="0" y="20931"/>
                </a:lnTo>
                <a:lnTo>
                  <a:pt x="6052" y="27014"/>
                </a:lnTo>
                <a:lnTo>
                  <a:pt x="20962" y="27014"/>
                </a:lnTo>
                <a:lnTo>
                  <a:pt x="26993" y="20931"/>
                </a:lnTo>
                <a:lnTo>
                  <a:pt x="26993" y="13486"/>
                </a:lnTo>
                <a:lnTo>
                  <a:pt x="26993" y="6041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450582" y="7014267"/>
            <a:ext cx="43180" cy="48260"/>
          </a:xfrm>
          <a:custGeom>
            <a:avLst/>
            <a:gdLst/>
            <a:ahLst/>
            <a:cxnLst/>
            <a:rect l="l" t="t" r="r" b="b"/>
            <a:pathLst>
              <a:path w="43179" h="48259">
                <a:moveTo>
                  <a:pt x="42938" y="20878"/>
                </a:moveTo>
                <a:lnTo>
                  <a:pt x="36347" y="14312"/>
                </a:lnTo>
                <a:lnTo>
                  <a:pt x="35750" y="11341"/>
                </a:lnTo>
                <a:lnTo>
                  <a:pt x="31762" y="5435"/>
                </a:lnTo>
                <a:lnTo>
                  <a:pt x="25857" y="1447"/>
                </a:lnTo>
                <a:lnTo>
                  <a:pt x="18618" y="0"/>
                </a:lnTo>
                <a:lnTo>
                  <a:pt x="11379" y="1447"/>
                </a:lnTo>
                <a:lnTo>
                  <a:pt x="5461" y="5435"/>
                </a:lnTo>
                <a:lnTo>
                  <a:pt x="1473" y="11341"/>
                </a:lnTo>
                <a:lnTo>
                  <a:pt x="0" y="18592"/>
                </a:lnTo>
                <a:lnTo>
                  <a:pt x="1473" y="25819"/>
                </a:lnTo>
                <a:lnTo>
                  <a:pt x="5461" y="31737"/>
                </a:lnTo>
                <a:lnTo>
                  <a:pt x="7810" y="33324"/>
                </a:lnTo>
                <a:lnTo>
                  <a:pt x="7810" y="40259"/>
                </a:lnTo>
                <a:lnTo>
                  <a:pt x="15671" y="48094"/>
                </a:lnTo>
                <a:lnTo>
                  <a:pt x="35039" y="48094"/>
                </a:lnTo>
                <a:lnTo>
                  <a:pt x="42938" y="40259"/>
                </a:lnTo>
                <a:lnTo>
                  <a:pt x="42938" y="30568"/>
                </a:lnTo>
                <a:lnTo>
                  <a:pt x="42938" y="20878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343200" y="7349330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7025" y="0"/>
                </a:lnTo>
                <a:lnTo>
                  <a:pt x="0" y="7025"/>
                </a:lnTo>
                <a:lnTo>
                  <a:pt x="0" y="24365"/>
                </a:lnTo>
                <a:lnTo>
                  <a:pt x="7025" y="31391"/>
                </a:lnTo>
                <a:lnTo>
                  <a:pt x="24344" y="31391"/>
                </a:lnTo>
                <a:lnTo>
                  <a:pt x="31360" y="24365"/>
                </a:lnTo>
                <a:lnTo>
                  <a:pt x="31360" y="15685"/>
                </a:lnTo>
                <a:lnTo>
                  <a:pt x="31360" y="7025"/>
                </a:lnTo>
                <a:lnTo>
                  <a:pt x="2434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334563" y="7043897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13" y="0"/>
                </a:moveTo>
                <a:lnTo>
                  <a:pt x="14851" y="1910"/>
                </a:lnTo>
                <a:lnTo>
                  <a:pt x="7122" y="7120"/>
                </a:lnTo>
                <a:lnTo>
                  <a:pt x="1911" y="14842"/>
                </a:lnTo>
                <a:lnTo>
                  <a:pt x="0" y="24292"/>
                </a:lnTo>
                <a:lnTo>
                  <a:pt x="1911" y="33745"/>
                </a:lnTo>
                <a:lnTo>
                  <a:pt x="7122" y="41463"/>
                </a:lnTo>
                <a:lnTo>
                  <a:pt x="14851" y="46666"/>
                </a:lnTo>
                <a:lnTo>
                  <a:pt x="24313" y="48574"/>
                </a:lnTo>
                <a:lnTo>
                  <a:pt x="33773" y="46666"/>
                </a:lnTo>
                <a:lnTo>
                  <a:pt x="41498" y="41463"/>
                </a:lnTo>
                <a:lnTo>
                  <a:pt x="46706" y="33745"/>
                </a:lnTo>
                <a:lnTo>
                  <a:pt x="48616" y="24292"/>
                </a:lnTo>
                <a:lnTo>
                  <a:pt x="46706" y="14842"/>
                </a:lnTo>
                <a:lnTo>
                  <a:pt x="41498" y="7120"/>
                </a:lnTo>
                <a:lnTo>
                  <a:pt x="33773" y="1910"/>
                </a:lnTo>
                <a:lnTo>
                  <a:pt x="2431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543711" y="7108938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41" y="0"/>
                </a:lnTo>
                <a:lnTo>
                  <a:pt x="0" y="6073"/>
                </a:lnTo>
                <a:lnTo>
                  <a:pt x="0" y="20973"/>
                </a:lnTo>
                <a:lnTo>
                  <a:pt x="6041" y="27004"/>
                </a:lnTo>
                <a:lnTo>
                  <a:pt x="20952" y="27004"/>
                </a:lnTo>
                <a:lnTo>
                  <a:pt x="27004" y="20973"/>
                </a:lnTo>
                <a:lnTo>
                  <a:pt x="27004" y="13528"/>
                </a:lnTo>
                <a:lnTo>
                  <a:pt x="27004" y="6073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202120" y="776507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34" y="0"/>
                </a:moveTo>
                <a:lnTo>
                  <a:pt x="7005" y="0"/>
                </a:lnTo>
                <a:lnTo>
                  <a:pt x="0" y="7025"/>
                </a:lnTo>
                <a:lnTo>
                  <a:pt x="0" y="24376"/>
                </a:lnTo>
                <a:lnTo>
                  <a:pt x="7005" y="31391"/>
                </a:lnTo>
                <a:lnTo>
                  <a:pt x="24334" y="31391"/>
                </a:lnTo>
                <a:lnTo>
                  <a:pt x="31360" y="24376"/>
                </a:lnTo>
                <a:lnTo>
                  <a:pt x="31360" y="15685"/>
                </a:lnTo>
                <a:lnTo>
                  <a:pt x="31360" y="7025"/>
                </a:lnTo>
                <a:lnTo>
                  <a:pt x="243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193504" y="7459634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281" y="0"/>
                </a:moveTo>
                <a:lnTo>
                  <a:pt x="14829" y="1909"/>
                </a:lnTo>
                <a:lnTo>
                  <a:pt x="7111" y="7116"/>
                </a:lnTo>
                <a:lnTo>
                  <a:pt x="1907" y="14838"/>
                </a:lnTo>
                <a:lnTo>
                  <a:pt x="0" y="24292"/>
                </a:lnTo>
                <a:lnTo>
                  <a:pt x="1907" y="33748"/>
                </a:lnTo>
                <a:lnTo>
                  <a:pt x="7111" y="41473"/>
                </a:lnTo>
                <a:lnTo>
                  <a:pt x="14829" y="46684"/>
                </a:lnTo>
                <a:lnTo>
                  <a:pt x="24281" y="48595"/>
                </a:lnTo>
                <a:lnTo>
                  <a:pt x="33748" y="46684"/>
                </a:lnTo>
                <a:lnTo>
                  <a:pt x="41476" y="41473"/>
                </a:lnTo>
                <a:lnTo>
                  <a:pt x="46685" y="33748"/>
                </a:lnTo>
                <a:lnTo>
                  <a:pt x="48595" y="24292"/>
                </a:lnTo>
                <a:lnTo>
                  <a:pt x="46685" y="14838"/>
                </a:lnTo>
                <a:lnTo>
                  <a:pt x="41476" y="7116"/>
                </a:lnTo>
                <a:lnTo>
                  <a:pt x="33748" y="1909"/>
                </a:lnTo>
                <a:lnTo>
                  <a:pt x="2428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6823520" y="711422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41" y="0"/>
                </a:lnTo>
                <a:lnTo>
                  <a:pt x="0" y="6073"/>
                </a:lnTo>
                <a:lnTo>
                  <a:pt x="0" y="20973"/>
                </a:lnTo>
                <a:lnTo>
                  <a:pt x="6041" y="27004"/>
                </a:lnTo>
                <a:lnTo>
                  <a:pt x="20952" y="27004"/>
                </a:lnTo>
                <a:lnTo>
                  <a:pt x="27014" y="20973"/>
                </a:lnTo>
                <a:lnTo>
                  <a:pt x="27014" y="13528"/>
                </a:lnTo>
                <a:lnTo>
                  <a:pt x="27014" y="6073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6936302" y="7008359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13" y="0"/>
                </a:moveTo>
                <a:lnTo>
                  <a:pt x="14851" y="1909"/>
                </a:lnTo>
                <a:lnTo>
                  <a:pt x="7122" y="7116"/>
                </a:lnTo>
                <a:lnTo>
                  <a:pt x="1911" y="14838"/>
                </a:lnTo>
                <a:lnTo>
                  <a:pt x="0" y="24292"/>
                </a:lnTo>
                <a:lnTo>
                  <a:pt x="1911" y="33750"/>
                </a:lnTo>
                <a:lnTo>
                  <a:pt x="7122" y="41479"/>
                </a:lnTo>
                <a:lnTo>
                  <a:pt x="14851" y="46693"/>
                </a:lnTo>
                <a:lnTo>
                  <a:pt x="24313" y="48605"/>
                </a:lnTo>
                <a:lnTo>
                  <a:pt x="33770" y="46693"/>
                </a:lnTo>
                <a:lnTo>
                  <a:pt x="41488" y="41479"/>
                </a:lnTo>
                <a:lnTo>
                  <a:pt x="46689" y="33750"/>
                </a:lnTo>
                <a:lnTo>
                  <a:pt x="48595" y="24292"/>
                </a:lnTo>
                <a:lnTo>
                  <a:pt x="46689" y="14838"/>
                </a:lnTo>
                <a:lnTo>
                  <a:pt x="41488" y="7116"/>
                </a:lnTo>
                <a:lnTo>
                  <a:pt x="33770" y="1909"/>
                </a:lnTo>
                <a:lnTo>
                  <a:pt x="2431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083738" y="7315984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73" y="0"/>
                </a:moveTo>
                <a:lnTo>
                  <a:pt x="6062" y="0"/>
                </a:lnTo>
                <a:lnTo>
                  <a:pt x="0" y="6052"/>
                </a:lnTo>
                <a:lnTo>
                  <a:pt x="0" y="20952"/>
                </a:lnTo>
                <a:lnTo>
                  <a:pt x="6062" y="27014"/>
                </a:lnTo>
                <a:lnTo>
                  <a:pt x="20973" y="27014"/>
                </a:lnTo>
                <a:lnTo>
                  <a:pt x="27004" y="20952"/>
                </a:lnTo>
                <a:lnTo>
                  <a:pt x="27004" y="13486"/>
                </a:lnTo>
                <a:lnTo>
                  <a:pt x="27004" y="6052"/>
                </a:lnTo>
                <a:lnTo>
                  <a:pt x="2097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145450" y="707342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20" y="0"/>
                </a:lnTo>
                <a:lnTo>
                  <a:pt x="0" y="6041"/>
                </a:lnTo>
                <a:lnTo>
                  <a:pt x="0" y="20931"/>
                </a:lnTo>
                <a:lnTo>
                  <a:pt x="6020" y="26983"/>
                </a:lnTo>
                <a:lnTo>
                  <a:pt x="20952" y="26983"/>
                </a:lnTo>
                <a:lnTo>
                  <a:pt x="26983" y="20931"/>
                </a:lnTo>
                <a:lnTo>
                  <a:pt x="26983" y="13486"/>
                </a:lnTo>
                <a:lnTo>
                  <a:pt x="26983" y="6041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170712" y="7149788"/>
            <a:ext cx="99695" cy="168275"/>
          </a:xfrm>
          <a:custGeom>
            <a:avLst/>
            <a:gdLst/>
            <a:ahLst/>
            <a:cxnLst/>
            <a:rect l="l" t="t" r="r" b="b"/>
            <a:pathLst>
              <a:path w="99695" h="168275">
                <a:moveTo>
                  <a:pt x="31394" y="60794"/>
                </a:moveTo>
                <a:lnTo>
                  <a:pt x="24358" y="53759"/>
                </a:lnTo>
                <a:lnTo>
                  <a:pt x="7035" y="53759"/>
                </a:lnTo>
                <a:lnTo>
                  <a:pt x="0" y="60794"/>
                </a:lnTo>
                <a:lnTo>
                  <a:pt x="0" y="78130"/>
                </a:lnTo>
                <a:lnTo>
                  <a:pt x="7035" y="85140"/>
                </a:lnTo>
                <a:lnTo>
                  <a:pt x="24358" y="85140"/>
                </a:lnTo>
                <a:lnTo>
                  <a:pt x="31394" y="78130"/>
                </a:lnTo>
                <a:lnTo>
                  <a:pt x="31394" y="69443"/>
                </a:lnTo>
                <a:lnTo>
                  <a:pt x="31394" y="60794"/>
                </a:lnTo>
                <a:close/>
              </a:path>
              <a:path w="99695" h="168275">
                <a:moveTo>
                  <a:pt x="78079" y="6045"/>
                </a:moveTo>
                <a:lnTo>
                  <a:pt x="72034" y="0"/>
                </a:lnTo>
                <a:lnTo>
                  <a:pt x="57124" y="0"/>
                </a:lnTo>
                <a:lnTo>
                  <a:pt x="51079" y="6045"/>
                </a:lnTo>
                <a:lnTo>
                  <a:pt x="51079" y="20942"/>
                </a:lnTo>
                <a:lnTo>
                  <a:pt x="57124" y="26987"/>
                </a:lnTo>
                <a:lnTo>
                  <a:pt x="72034" y="26987"/>
                </a:lnTo>
                <a:lnTo>
                  <a:pt x="78079" y="20942"/>
                </a:lnTo>
                <a:lnTo>
                  <a:pt x="78079" y="13487"/>
                </a:lnTo>
                <a:lnTo>
                  <a:pt x="78079" y="6045"/>
                </a:lnTo>
                <a:close/>
              </a:path>
              <a:path w="99695" h="168275">
                <a:moveTo>
                  <a:pt x="99301" y="145872"/>
                </a:moveTo>
                <a:lnTo>
                  <a:pt x="97561" y="137261"/>
                </a:lnTo>
                <a:lnTo>
                  <a:pt x="92811" y="130213"/>
                </a:lnTo>
                <a:lnTo>
                  <a:pt x="85788" y="125463"/>
                </a:lnTo>
                <a:lnTo>
                  <a:pt x="77177" y="123723"/>
                </a:lnTo>
                <a:lnTo>
                  <a:pt x="68554" y="125463"/>
                </a:lnTo>
                <a:lnTo>
                  <a:pt x="61518" y="130213"/>
                </a:lnTo>
                <a:lnTo>
                  <a:pt x="56769" y="137261"/>
                </a:lnTo>
                <a:lnTo>
                  <a:pt x="55029" y="145872"/>
                </a:lnTo>
                <a:lnTo>
                  <a:pt x="56769" y="154482"/>
                </a:lnTo>
                <a:lnTo>
                  <a:pt x="61518" y="161518"/>
                </a:lnTo>
                <a:lnTo>
                  <a:pt x="68554" y="166268"/>
                </a:lnTo>
                <a:lnTo>
                  <a:pt x="77177" y="168008"/>
                </a:lnTo>
                <a:lnTo>
                  <a:pt x="85788" y="166268"/>
                </a:lnTo>
                <a:lnTo>
                  <a:pt x="92811" y="161518"/>
                </a:lnTo>
                <a:lnTo>
                  <a:pt x="97561" y="154482"/>
                </a:lnTo>
                <a:lnTo>
                  <a:pt x="99301" y="145872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6991387" y="7855483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45" y="0"/>
                </a:moveTo>
                <a:lnTo>
                  <a:pt x="13517" y="1738"/>
                </a:lnTo>
                <a:lnTo>
                  <a:pt x="6478" y="6480"/>
                </a:lnTo>
                <a:lnTo>
                  <a:pt x="1737" y="13512"/>
                </a:lnTo>
                <a:lnTo>
                  <a:pt x="0" y="22124"/>
                </a:lnTo>
                <a:lnTo>
                  <a:pt x="1737" y="30735"/>
                </a:lnTo>
                <a:lnTo>
                  <a:pt x="6478" y="37764"/>
                </a:lnTo>
                <a:lnTo>
                  <a:pt x="13517" y="42502"/>
                </a:lnTo>
                <a:lnTo>
                  <a:pt x="22145" y="44239"/>
                </a:lnTo>
                <a:lnTo>
                  <a:pt x="30764" y="42502"/>
                </a:lnTo>
                <a:lnTo>
                  <a:pt x="37799" y="37764"/>
                </a:lnTo>
                <a:lnTo>
                  <a:pt x="42542" y="30735"/>
                </a:lnTo>
                <a:lnTo>
                  <a:pt x="44281" y="22124"/>
                </a:lnTo>
                <a:lnTo>
                  <a:pt x="42542" y="13512"/>
                </a:lnTo>
                <a:lnTo>
                  <a:pt x="37799" y="6480"/>
                </a:lnTo>
                <a:lnTo>
                  <a:pt x="30764" y="1738"/>
                </a:lnTo>
                <a:lnTo>
                  <a:pt x="221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6987456" y="773172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31" y="0"/>
                </a:moveTo>
                <a:lnTo>
                  <a:pt x="6010" y="0"/>
                </a:lnTo>
                <a:lnTo>
                  <a:pt x="0" y="6052"/>
                </a:lnTo>
                <a:lnTo>
                  <a:pt x="0" y="20952"/>
                </a:lnTo>
                <a:lnTo>
                  <a:pt x="6010" y="27004"/>
                </a:lnTo>
                <a:lnTo>
                  <a:pt x="20931" y="27004"/>
                </a:lnTo>
                <a:lnTo>
                  <a:pt x="26983" y="20952"/>
                </a:lnTo>
                <a:lnTo>
                  <a:pt x="26983" y="13507"/>
                </a:lnTo>
                <a:lnTo>
                  <a:pt x="26983" y="6052"/>
                </a:lnTo>
                <a:lnTo>
                  <a:pt x="2093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108832" y="793128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65" y="0"/>
                </a:moveTo>
                <a:lnTo>
                  <a:pt x="7036" y="0"/>
                </a:lnTo>
                <a:lnTo>
                  <a:pt x="0" y="7036"/>
                </a:lnTo>
                <a:lnTo>
                  <a:pt x="0" y="24365"/>
                </a:lnTo>
                <a:lnTo>
                  <a:pt x="7036" y="31381"/>
                </a:lnTo>
                <a:lnTo>
                  <a:pt x="24365" y="31381"/>
                </a:lnTo>
                <a:lnTo>
                  <a:pt x="31370" y="24365"/>
                </a:lnTo>
                <a:lnTo>
                  <a:pt x="31370" y="15685"/>
                </a:lnTo>
                <a:lnTo>
                  <a:pt x="31370" y="7036"/>
                </a:lnTo>
                <a:lnTo>
                  <a:pt x="2436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309364" y="769090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52"/>
                </a:lnTo>
                <a:lnTo>
                  <a:pt x="6031" y="27014"/>
                </a:lnTo>
                <a:lnTo>
                  <a:pt x="20952" y="27014"/>
                </a:lnTo>
                <a:lnTo>
                  <a:pt x="26973" y="20952"/>
                </a:lnTo>
                <a:lnTo>
                  <a:pt x="26973" y="13496"/>
                </a:lnTo>
                <a:lnTo>
                  <a:pt x="2697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6770732" y="7556029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24" y="0"/>
                </a:moveTo>
                <a:lnTo>
                  <a:pt x="13512" y="1740"/>
                </a:lnTo>
                <a:lnTo>
                  <a:pt x="6480" y="6485"/>
                </a:lnTo>
                <a:lnTo>
                  <a:pt x="1738" y="13521"/>
                </a:lnTo>
                <a:lnTo>
                  <a:pt x="0" y="22135"/>
                </a:lnTo>
                <a:lnTo>
                  <a:pt x="1738" y="30752"/>
                </a:lnTo>
                <a:lnTo>
                  <a:pt x="6480" y="37784"/>
                </a:lnTo>
                <a:lnTo>
                  <a:pt x="13512" y="42523"/>
                </a:lnTo>
                <a:lnTo>
                  <a:pt x="22124" y="44260"/>
                </a:lnTo>
                <a:lnTo>
                  <a:pt x="30743" y="42523"/>
                </a:lnTo>
                <a:lnTo>
                  <a:pt x="37778" y="37784"/>
                </a:lnTo>
                <a:lnTo>
                  <a:pt x="42521" y="30752"/>
                </a:lnTo>
                <a:lnTo>
                  <a:pt x="44260" y="22135"/>
                </a:lnTo>
                <a:lnTo>
                  <a:pt x="42521" y="13521"/>
                </a:lnTo>
                <a:lnTo>
                  <a:pt x="37778" y="6485"/>
                </a:lnTo>
                <a:lnTo>
                  <a:pt x="30743" y="1740"/>
                </a:lnTo>
                <a:lnTo>
                  <a:pt x="2212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6766790" y="743227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41" y="0"/>
                </a:moveTo>
                <a:lnTo>
                  <a:pt x="6041" y="0"/>
                </a:lnTo>
                <a:lnTo>
                  <a:pt x="0" y="6041"/>
                </a:lnTo>
                <a:lnTo>
                  <a:pt x="0" y="20941"/>
                </a:lnTo>
                <a:lnTo>
                  <a:pt x="6041" y="27004"/>
                </a:lnTo>
                <a:lnTo>
                  <a:pt x="20941" y="27004"/>
                </a:lnTo>
                <a:lnTo>
                  <a:pt x="26973" y="20941"/>
                </a:lnTo>
                <a:lnTo>
                  <a:pt x="26973" y="13496"/>
                </a:lnTo>
                <a:lnTo>
                  <a:pt x="26973" y="6041"/>
                </a:lnTo>
                <a:lnTo>
                  <a:pt x="2094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6888176" y="763184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34" y="0"/>
                </a:moveTo>
                <a:lnTo>
                  <a:pt x="7015" y="0"/>
                </a:lnTo>
                <a:lnTo>
                  <a:pt x="0" y="7005"/>
                </a:lnTo>
                <a:lnTo>
                  <a:pt x="0" y="24334"/>
                </a:lnTo>
                <a:lnTo>
                  <a:pt x="7015" y="31391"/>
                </a:lnTo>
                <a:lnTo>
                  <a:pt x="24334" y="31391"/>
                </a:lnTo>
                <a:lnTo>
                  <a:pt x="31391" y="24334"/>
                </a:lnTo>
                <a:lnTo>
                  <a:pt x="31391" y="15674"/>
                </a:lnTo>
                <a:lnTo>
                  <a:pt x="31391" y="7005"/>
                </a:lnTo>
                <a:lnTo>
                  <a:pt x="243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6827469" y="7238003"/>
            <a:ext cx="149225" cy="137160"/>
          </a:xfrm>
          <a:custGeom>
            <a:avLst/>
            <a:gdLst/>
            <a:ahLst/>
            <a:cxnLst/>
            <a:rect l="l" t="t" r="r" b="b"/>
            <a:pathLst>
              <a:path w="149225" h="137159">
                <a:moveTo>
                  <a:pt x="44259" y="22110"/>
                </a:moveTo>
                <a:lnTo>
                  <a:pt x="42519" y="13500"/>
                </a:lnTo>
                <a:lnTo>
                  <a:pt x="37782" y="6477"/>
                </a:lnTo>
                <a:lnTo>
                  <a:pt x="30759" y="1739"/>
                </a:lnTo>
                <a:lnTo>
                  <a:pt x="22148" y="0"/>
                </a:lnTo>
                <a:lnTo>
                  <a:pt x="13538" y="1739"/>
                </a:lnTo>
                <a:lnTo>
                  <a:pt x="6489" y="6477"/>
                </a:lnTo>
                <a:lnTo>
                  <a:pt x="1739" y="13500"/>
                </a:lnTo>
                <a:lnTo>
                  <a:pt x="0" y="22110"/>
                </a:lnTo>
                <a:lnTo>
                  <a:pt x="1739" y="30734"/>
                </a:lnTo>
                <a:lnTo>
                  <a:pt x="6489" y="37757"/>
                </a:lnTo>
                <a:lnTo>
                  <a:pt x="13538" y="42481"/>
                </a:lnTo>
                <a:lnTo>
                  <a:pt x="22148" y="44221"/>
                </a:lnTo>
                <a:lnTo>
                  <a:pt x="30759" y="42481"/>
                </a:lnTo>
                <a:lnTo>
                  <a:pt x="37782" y="37757"/>
                </a:lnTo>
                <a:lnTo>
                  <a:pt x="42519" y="30734"/>
                </a:lnTo>
                <a:lnTo>
                  <a:pt x="44259" y="22110"/>
                </a:lnTo>
                <a:close/>
              </a:path>
              <a:path w="149225" h="137159">
                <a:moveTo>
                  <a:pt x="100685" y="112712"/>
                </a:moveTo>
                <a:lnTo>
                  <a:pt x="98767" y="103251"/>
                </a:lnTo>
                <a:lnTo>
                  <a:pt x="93560" y="95529"/>
                </a:lnTo>
                <a:lnTo>
                  <a:pt x="85839" y="90322"/>
                </a:lnTo>
                <a:lnTo>
                  <a:pt x="76377" y="88417"/>
                </a:lnTo>
                <a:lnTo>
                  <a:pt x="66916" y="90322"/>
                </a:lnTo>
                <a:lnTo>
                  <a:pt x="59194" y="95529"/>
                </a:lnTo>
                <a:lnTo>
                  <a:pt x="54000" y="103251"/>
                </a:lnTo>
                <a:lnTo>
                  <a:pt x="52082" y="112712"/>
                </a:lnTo>
                <a:lnTo>
                  <a:pt x="54000" y="122161"/>
                </a:lnTo>
                <a:lnTo>
                  <a:pt x="59194" y="129882"/>
                </a:lnTo>
                <a:lnTo>
                  <a:pt x="66916" y="135089"/>
                </a:lnTo>
                <a:lnTo>
                  <a:pt x="76377" y="136994"/>
                </a:lnTo>
                <a:lnTo>
                  <a:pt x="85839" y="135089"/>
                </a:lnTo>
                <a:lnTo>
                  <a:pt x="93560" y="129882"/>
                </a:lnTo>
                <a:lnTo>
                  <a:pt x="98767" y="122161"/>
                </a:lnTo>
                <a:lnTo>
                  <a:pt x="100685" y="112712"/>
                </a:lnTo>
                <a:close/>
              </a:path>
              <a:path w="149225" h="137159">
                <a:moveTo>
                  <a:pt x="148818" y="82816"/>
                </a:moveTo>
                <a:lnTo>
                  <a:pt x="141795" y="75793"/>
                </a:lnTo>
                <a:lnTo>
                  <a:pt x="124485" y="75793"/>
                </a:lnTo>
                <a:lnTo>
                  <a:pt x="117462" y="82816"/>
                </a:lnTo>
                <a:lnTo>
                  <a:pt x="117462" y="100152"/>
                </a:lnTo>
                <a:lnTo>
                  <a:pt x="124485" y="107175"/>
                </a:lnTo>
                <a:lnTo>
                  <a:pt x="141795" y="107175"/>
                </a:lnTo>
                <a:lnTo>
                  <a:pt x="148818" y="100152"/>
                </a:lnTo>
                <a:lnTo>
                  <a:pt x="148818" y="91478"/>
                </a:lnTo>
                <a:lnTo>
                  <a:pt x="148818" y="82816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088709" y="7391474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41" y="0"/>
                </a:moveTo>
                <a:lnTo>
                  <a:pt x="6010" y="0"/>
                </a:lnTo>
                <a:lnTo>
                  <a:pt x="0" y="6041"/>
                </a:lnTo>
                <a:lnTo>
                  <a:pt x="0" y="20941"/>
                </a:lnTo>
                <a:lnTo>
                  <a:pt x="6010" y="26973"/>
                </a:lnTo>
                <a:lnTo>
                  <a:pt x="20941" y="26973"/>
                </a:lnTo>
                <a:lnTo>
                  <a:pt x="26983" y="20941"/>
                </a:lnTo>
                <a:lnTo>
                  <a:pt x="26983" y="13486"/>
                </a:lnTo>
                <a:lnTo>
                  <a:pt x="26983" y="6041"/>
                </a:lnTo>
                <a:lnTo>
                  <a:pt x="2094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026986" y="7521593"/>
            <a:ext cx="121920" cy="212090"/>
          </a:xfrm>
          <a:custGeom>
            <a:avLst/>
            <a:gdLst/>
            <a:ahLst/>
            <a:cxnLst/>
            <a:rect l="l" t="t" r="r" b="b"/>
            <a:pathLst>
              <a:path w="121920" h="212090">
                <a:moveTo>
                  <a:pt x="26974" y="118491"/>
                </a:moveTo>
                <a:lnTo>
                  <a:pt x="20942" y="112445"/>
                </a:lnTo>
                <a:lnTo>
                  <a:pt x="6045" y="112445"/>
                </a:lnTo>
                <a:lnTo>
                  <a:pt x="0" y="118491"/>
                </a:lnTo>
                <a:lnTo>
                  <a:pt x="0" y="133375"/>
                </a:lnTo>
                <a:lnTo>
                  <a:pt x="6045" y="139458"/>
                </a:lnTo>
                <a:lnTo>
                  <a:pt x="20942" y="139458"/>
                </a:lnTo>
                <a:lnTo>
                  <a:pt x="26974" y="133375"/>
                </a:lnTo>
                <a:lnTo>
                  <a:pt x="26974" y="125933"/>
                </a:lnTo>
                <a:lnTo>
                  <a:pt x="26974" y="118491"/>
                </a:lnTo>
                <a:close/>
              </a:path>
              <a:path w="121920" h="212090">
                <a:moveTo>
                  <a:pt x="80721" y="49974"/>
                </a:moveTo>
                <a:lnTo>
                  <a:pt x="74676" y="43929"/>
                </a:lnTo>
                <a:lnTo>
                  <a:pt x="59766" y="43929"/>
                </a:lnTo>
                <a:lnTo>
                  <a:pt x="53746" y="49974"/>
                </a:lnTo>
                <a:lnTo>
                  <a:pt x="53746" y="64858"/>
                </a:lnTo>
                <a:lnTo>
                  <a:pt x="59766" y="70916"/>
                </a:lnTo>
                <a:lnTo>
                  <a:pt x="74676" y="70916"/>
                </a:lnTo>
                <a:lnTo>
                  <a:pt x="80721" y="64858"/>
                </a:lnTo>
                <a:lnTo>
                  <a:pt x="80721" y="57416"/>
                </a:lnTo>
                <a:lnTo>
                  <a:pt x="80721" y="49974"/>
                </a:lnTo>
                <a:close/>
              </a:path>
              <a:path w="121920" h="212090">
                <a:moveTo>
                  <a:pt x="101955" y="189801"/>
                </a:moveTo>
                <a:lnTo>
                  <a:pt x="100215" y="181190"/>
                </a:lnTo>
                <a:lnTo>
                  <a:pt x="95465" y="174155"/>
                </a:lnTo>
                <a:lnTo>
                  <a:pt x="88417" y="169405"/>
                </a:lnTo>
                <a:lnTo>
                  <a:pt x="79794" y="167665"/>
                </a:lnTo>
                <a:lnTo>
                  <a:pt x="71196" y="169405"/>
                </a:lnTo>
                <a:lnTo>
                  <a:pt x="64160" y="174155"/>
                </a:lnTo>
                <a:lnTo>
                  <a:pt x="59423" y="181190"/>
                </a:lnTo>
                <a:lnTo>
                  <a:pt x="57683" y="189801"/>
                </a:lnTo>
                <a:lnTo>
                  <a:pt x="59423" y="198424"/>
                </a:lnTo>
                <a:lnTo>
                  <a:pt x="64160" y="205460"/>
                </a:lnTo>
                <a:lnTo>
                  <a:pt x="71196" y="210197"/>
                </a:lnTo>
                <a:lnTo>
                  <a:pt x="79794" y="211937"/>
                </a:lnTo>
                <a:lnTo>
                  <a:pt x="88417" y="210197"/>
                </a:lnTo>
                <a:lnTo>
                  <a:pt x="95465" y="205460"/>
                </a:lnTo>
                <a:lnTo>
                  <a:pt x="100215" y="198424"/>
                </a:lnTo>
                <a:lnTo>
                  <a:pt x="101955" y="189801"/>
                </a:lnTo>
                <a:close/>
              </a:path>
              <a:path w="121920" h="212090">
                <a:moveTo>
                  <a:pt x="118364" y="7035"/>
                </a:moveTo>
                <a:lnTo>
                  <a:pt x="111353" y="0"/>
                </a:lnTo>
                <a:lnTo>
                  <a:pt x="94018" y="0"/>
                </a:lnTo>
                <a:lnTo>
                  <a:pt x="86982" y="7035"/>
                </a:lnTo>
                <a:lnTo>
                  <a:pt x="86982" y="24345"/>
                </a:lnTo>
                <a:lnTo>
                  <a:pt x="94018" y="31381"/>
                </a:lnTo>
                <a:lnTo>
                  <a:pt x="111353" y="31381"/>
                </a:lnTo>
                <a:lnTo>
                  <a:pt x="118364" y="24345"/>
                </a:lnTo>
                <a:lnTo>
                  <a:pt x="118364" y="15684"/>
                </a:lnTo>
                <a:lnTo>
                  <a:pt x="118364" y="7035"/>
                </a:lnTo>
                <a:close/>
              </a:path>
              <a:path w="121920" h="212090">
                <a:moveTo>
                  <a:pt x="121818" y="128549"/>
                </a:moveTo>
                <a:lnTo>
                  <a:pt x="119913" y="119087"/>
                </a:lnTo>
                <a:lnTo>
                  <a:pt x="114706" y="111366"/>
                </a:lnTo>
                <a:lnTo>
                  <a:pt x="106984" y="106172"/>
                </a:lnTo>
                <a:lnTo>
                  <a:pt x="97523" y="104267"/>
                </a:lnTo>
                <a:lnTo>
                  <a:pt x="88074" y="106172"/>
                </a:lnTo>
                <a:lnTo>
                  <a:pt x="80352" y="111366"/>
                </a:lnTo>
                <a:lnTo>
                  <a:pt x="75145" y="119087"/>
                </a:lnTo>
                <a:lnTo>
                  <a:pt x="73240" y="128549"/>
                </a:lnTo>
                <a:lnTo>
                  <a:pt x="75145" y="138010"/>
                </a:lnTo>
                <a:lnTo>
                  <a:pt x="80352" y="145732"/>
                </a:lnTo>
                <a:lnTo>
                  <a:pt x="88074" y="150939"/>
                </a:lnTo>
                <a:lnTo>
                  <a:pt x="97523" y="152844"/>
                </a:lnTo>
                <a:lnTo>
                  <a:pt x="106984" y="150939"/>
                </a:lnTo>
                <a:lnTo>
                  <a:pt x="114706" y="145732"/>
                </a:lnTo>
                <a:lnTo>
                  <a:pt x="119913" y="138010"/>
                </a:lnTo>
                <a:lnTo>
                  <a:pt x="121818" y="12854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208544" y="854586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21634" y="0"/>
                </a:moveTo>
                <a:lnTo>
                  <a:pt x="14500" y="99"/>
                </a:lnTo>
                <a:lnTo>
                  <a:pt x="7921" y="2865"/>
                </a:lnTo>
                <a:lnTo>
                  <a:pt x="2732" y="8128"/>
                </a:lnTo>
                <a:lnTo>
                  <a:pt x="0" y="14988"/>
                </a:lnTo>
                <a:lnTo>
                  <a:pt x="114" y="22119"/>
                </a:lnTo>
                <a:lnTo>
                  <a:pt x="2891" y="28689"/>
                </a:lnTo>
                <a:lnTo>
                  <a:pt x="8145" y="33865"/>
                </a:lnTo>
                <a:lnTo>
                  <a:pt x="15007" y="36607"/>
                </a:lnTo>
                <a:lnTo>
                  <a:pt x="22133" y="36510"/>
                </a:lnTo>
                <a:lnTo>
                  <a:pt x="28699" y="33746"/>
                </a:lnTo>
                <a:lnTo>
                  <a:pt x="33883" y="28483"/>
                </a:lnTo>
                <a:lnTo>
                  <a:pt x="36623" y="21624"/>
                </a:lnTo>
                <a:lnTo>
                  <a:pt x="36523" y="14494"/>
                </a:lnTo>
                <a:lnTo>
                  <a:pt x="33755" y="7921"/>
                </a:lnTo>
                <a:lnTo>
                  <a:pt x="28490" y="2735"/>
                </a:lnTo>
                <a:lnTo>
                  <a:pt x="216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011820" y="8997270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6523" y="0"/>
                </a:moveTo>
                <a:lnTo>
                  <a:pt x="8156" y="1748"/>
                </a:lnTo>
                <a:lnTo>
                  <a:pt x="0" y="14229"/>
                </a:lnTo>
                <a:lnTo>
                  <a:pt x="1748" y="22575"/>
                </a:lnTo>
                <a:lnTo>
                  <a:pt x="14250" y="30742"/>
                </a:lnTo>
                <a:lnTo>
                  <a:pt x="22606" y="28993"/>
                </a:lnTo>
                <a:lnTo>
                  <a:pt x="26700" y="22763"/>
                </a:lnTo>
                <a:lnTo>
                  <a:pt x="30773" y="16533"/>
                </a:lnTo>
                <a:lnTo>
                  <a:pt x="28993" y="8146"/>
                </a:lnTo>
                <a:lnTo>
                  <a:pt x="1652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158752" y="8976762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8243" y="0"/>
                </a:moveTo>
                <a:lnTo>
                  <a:pt x="18927" y="127"/>
                </a:lnTo>
                <a:lnTo>
                  <a:pt x="10342" y="3738"/>
                </a:lnTo>
                <a:lnTo>
                  <a:pt x="3575" y="10595"/>
                </a:lnTo>
                <a:lnTo>
                  <a:pt x="0" y="19561"/>
                </a:lnTo>
                <a:lnTo>
                  <a:pt x="133" y="28883"/>
                </a:lnTo>
                <a:lnTo>
                  <a:pt x="3749" y="37474"/>
                </a:lnTo>
                <a:lnTo>
                  <a:pt x="10622" y="44249"/>
                </a:lnTo>
                <a:lnTo>
                  <a:pt x="19584" y="47824"/>
                </a:lnTo>
                <a:lnTo>
                  <a:pt x="28898" y="47682"/>
                </a:lnTo>
                <a:lnTo>
                  <a:pt x="37478" y="44059"/>
                </a:lnTo>
                <a:lnTo>
                  <a:pt x="44244" y="37191"/>
                </a:lnTo>
                <a:lnTo>
                  <a:pt x="47821" y="28235"/>
                </a:lnTo>
                <a:lnTo>
                  <a:pt x="47691" y="18926"/>
                </a:lnTo>
                <a:lnTo>
                  <a:pt x="44079" y="10350"/>
                </a:lnTo>
                <a:lnTo>
                  <a:pt x="37207" y="3590"/>
                </a:lnTo>
                <a:lnTo>
                  <a:pt x="2824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6876049" y="8641285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5727" y="0"/>
                </a:moveTo>
                <a:lnTo>
                  <a:pt x="17241" y="126"/>
                </a:lnTo>
                <a:lnTo>
                  <a:pt x="9425" y="3427"/>
                </a:lnTo>
                <a:lnTo>
                  <a:pt x="3261" y="9690"/>
                </a:lnTo>
                <a:lnTo>
                  <a:pt x="0" y="17854"/>
                </a:lnTo>
                <a:lnTo>
                  <a:pt x="115" y="26341"/>
                </a:lnTo>
                <a:lnTo>
                  <a:pt x="3403" y="34165"/>
                </a:lnTo>
                <a:lnTo>
                  <a:pt x="9659" y="40338"/>
                </a:lnTo>
                <a:lnTo>
                  <a:pt x="17823" y="43590"/>
                </a:lnTo>
                <a:lnTo>
                  <a:pt x="26310" y="43462"/>
                </a:lnTo>
                <a:lnTo>
                  <a:pt x="34134" y="40160"/>
                </a:lnTo>
                <a:lnTo>
                  <a:pt x="40307" y="33888"/>
                </a:lnTo>
                <a:lnTo>
                  <a:pt x="43563" y="25735"/>
                </a:lnTo>
                <a:lnTo>
                  <a:pt x="43437" y="17251"/>
                </a:lnTo>
                <a:lnTo>
                  <a:pt x="40144" y="9429"/>
                </a:lnTo>
                <a:lnTo>
                  <a:pt x="33899" y="3261"/>
                </a:lnTo>
                <a:lnTo>
                  <a:pt x="2572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6937353" y="8766440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8229" y="0"/>
                </a:moveTo>
                <a:lnTo>
                  <a:pt x="12217" y="85"/>
                </a:lnTo>
                <a:lnTo>
                  <a:pt x="6679" y="2417"/>
                </a:lnTo>
                <a:lnTo>
                  <a:pt x="2316" y="6849"/>
                </a:lnTo>
                <a:lnTo>
                  <a:pt x="0" y="12637"/>
                </a:lnTo>
                <a:lnTo>
                  <a:pt x="74" y="18659"/>
                </a:lnTo>
                <a:lnTo>
                  <a:pt x="2400" y="24208"/>
                </a:lnTo>
                <a:lnTo>
                  <a:pt x="6839" y="28577"/>
                </a:lnTo>
                <a:lnTo>
                  <a:pt x="12622" y="30885"/>
                </a:lnTo>
                <a:lnTo>
                  <a:pt x="18636" y="30792"/>
                </a:lnTo>
                <a:lnTo>
                  <a:pt x="24180" y="28448"/>
                </a:lnTo>
                <a:lnTo>
                  <a:pt x="28556" y="24001"/>
                </a:lnTo>
                <a:lnTo>
                  <a:pt x="30861" y="18221"/>
                </a:lnTo>
                <a:lnTo>
                  <a:pt x="30776" y="12214"/>
                </a:lnTo>
                <a:lnTo>
                  <a:pt x="28444" y="6677"/>
                </a:lnTo>
                <a:lnTo>
                  <a:pt x="24011" y="2305"/>
                </a:lnTo>
                <a:lnTo>
                  <a:pt x="18229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091266" y="8509495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8238" y="0"/>
                </a:moveTo>
                <a:lnTo>
                  <a:pt x="18928" y="134"/>
                </a:lnTo>
                <a:lnTo>
                  <a:pt x="10346" y="3747"/>
                </a:lnTo>
                <a:lnTo>
                  <a:pt x="3584" y="10610"/>
                </a:lnTo>
                <a:lnTo>
                  <a:pt x="0" y="19576"/>
                </a:lnTo>
                <a:lnTo>
                  <a:pt x="133" y="28886"/>
                </a:lnTo>
                <a:lnTo>
                  <a:pt x="3750" y="37464"/>
                </a:lnTo>
                <a:lnTo>
                  <a:pt x="10620" y="44232"/>
                </a:lnTo>
                <a:lnTo>
                  <a:pt x="19573" y="47811"/>
                </a:lnTo>
                <a:lnTo>
                  <a:pt x="28886" y="47684"/>
                </a:lnTo>
                <a:lnTo>
                  <a:pt x="37474" y="44072"/>
                </a:lnTo>
                <a:lnTo>
                  <a:pt x="44253" y="37196"/>
                </a:lnTo>
                <a:lnTo>
                  <a:pt x="47816" y="28239"/>
                </a:lnTo>
                <a:lnTo>
                  <a:pt x="47677" y="18928"/>
                </a:lnTo>
                <a:lnTo>
                  <a:pt x="44059" y="10345"/>
                </a:lnTo>
                <a:lnTo>
                  <a:pt x="37185" y="3574"/>
                </a:lnTo>
                <a:lnTo>
                  <a:pt x="28238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051781" y="8841250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6512" y="0"/>
                </a:moveTo>
                <a:lnTo>
                  <a:pt x="8135" y="1759"/>
                </a:lnTo>
                <a:lnTo>
                  <a:pt x="0" y="14229"/>
                </a:lnTo>
                <a:lnTo>
                  <a:pt x="1748" y="22585"/>
                </a:lnTo>
                <a:lnTo>
                  <a:pt x="14240" y="30742"/>
                </a:lnTo>
                <a:lnTo>
                  <a:pt x="22596" y="28983"/>
                </a:lnTo>
                <a:lnTo>
                  <a:pt x="26669" y="22753"/>
                </a:lnTo>
                <a:lnTo>
                  <a:pt x="30742" y="16523"/>
                </a:lnTo>
                <a:lnTo>
                  <a:pt x="29004" y="8146"/>
                </a:lnTo>
                <a:lnTo>
                  <a:pt x="1651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236126" y="867194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6533" y="0"/>
                </a:moveTo>
                <a:lnTo>
                  <a:pt x="8135" y="1759"/>
                </a:lnTo>
                <a:lnTo>
                  <a:pt x="0" y="14229"/>
                </a:lnTo>
                <a:lnTo>
                  <a:pt x="1748" y="22585"/>
                </a:lnTo>
                <a:lnTo>
                  <a:pt x="14240" y="30763"/>
                </a:lnTo>
                <a:lnTo>
                  <a:pt x="22606" y="29004"/>
                </a:lnTo>
                <a:lnTo>
                  <a:pt x="26679" y="22774"/>
                </a:lnTo>
                <a:lnTo>
                  <a:pt x="30752" y="16523"/>
                </a:lnTo>
                <a:lnTo>
                  <a:pt x="29025" y="8156"/>
                </a:lnTo>
                <a:lnTo>
                  <a:pt x="1653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111530" y="8696369"/>
            <a:ext cx="127635" cy="215265"/>
          </a:xfrm>
          <a:custGeom>
            <a:avLst/>
            <a:gdLst/>
            <a:ahLst/>
            <a:cxnLst/>
            <a:rect l="l" t="t" r="r" b="b"/>
            <a:pathLst>
              <a:path w="127634" h="215265">
                <a:moveTo>
                  <a:pt x="60032" y="35471"/>
                </a:moveTo>
                <a:lnTo>
                  <a:pt x="59880" y="23774"/>
                </a:lnTo>
                <a:lnTo>
                  <a:pt x="55346" y="12992"/>
                </a:lnTo>
                <a:lnTo>
                  <a:pt x="46736" y="4495"/>
                </a:lnTo>
                <a:lnTo>
                  <a:pt x="35471" y="0"/>
                </a:lnTo>
                <a:lnTo>
                  <a:pt x="23774" y="177"/>
                </a:lnTo>
                <a:lnTo>
                  <a:pt x="12992" y="4724"/>
                </a:lnTo>
                <a:lnTo>
                  <a:pt x="4470" y="13360"/>
                </a:lnTo>
                <a:lnTo>
                  <a:pt x="0" y="24587"/>
                </a:lnTo>
                <a:lnTo>
                  <a:pt x="165" y="36271"/>
                </a:lnTo>
                <a:lnTo>
                  <a:pt x="4711" y="47053"/>
                </a:lnTo>
                <a:lnTo>
                  <a:pt x="13347" y="55562"/>
                </a:lnTo>
                <a:lnTo>
                  <a:pt x="24587" y="60045"/>
                </a:lnTo>
                <a:lnTo>
                  <a:pt x="36283" y="59880"/>
                </a:lnTo>
                <a:lnTo>
                  <a:pt x="47053" y="55346"/>
                </a:lnTo>
                <a:lnTo>
                  <a:pt x="55549" y="46736"/>
                </a:lnTo>
                <a:lnTo>
                  <a:pt x="60032" y="35471"/>
                </a:lnTo>
                <a:close/>
              </a:path>
              <a:path w="127634" h="215265">
                <a:moveTo>
                  <a:pt x="106032" y="119545"/>
                </a:moveTo>
                <a:lnTo>
                  <a:pt x="105943" y="113538"/>
                </a:lnTo>
                <a:lnTo>
                  <a:pt x="103606" y="107988"/>
                </a:lnTo>
                <a:lnTo>
                  <a:pt x="99161" y="103632"/>
                </a:lnTo>
                <a:lnTo>
                  <a:pt x="93370" y="101307"/>
                </a:lnTo>
                <a:lnTo>
                  <a:pt x="87350" y="101396"/>
                </a:lnTo>
                <a:lnTo>
                  <a:pt x="81813" y="103733"/>
                </a:lnTo>
                <a:lnTo>
                  <a:pt x="77444" y="108165"/>
                </a:lnTo>
                <a:lnTo>
                  <a:pt x="75133" y="113957"/>
                </a:lnTo>
                <a:lnTo>
                  <a:pt x="75222" y="119976"/>
                </a:lnTo>
                <a:lnTo>
                  <a:pt x="77558" y="125526"/>
                </a:lnTo>
                <a:lnTo>
                  <a:pt x="82003" y="129895"/>
                </a:lnTo>
                <a:lnTo>
                  <a:pt x="87795" y="132207"/>
                </a:lnTo>
                <a:lnTo>
                  <a:pt x="93814" y="132105"/>
                </a:lnTo>
                <a:lnTo>
                  <a:pt x="99352" y="129768"/>
                </a:lnTo>
                <a:lnTo>
                  <a:pt x="103733" y="125336"/>
                </a:lnTo>
                <a:lnTo>
                  <a:pt x="106032" y="119545"/>
                </a:lnTo>
                <a:close/>
              </a:path>
              <a:path w="127634" h="215265">
                <a:moveTo>
                  <a:pt x="127088" y="197599"/>
                </a:moveTo>
                <a:lnTo>
                  <a:pt x="126961" y="189306"/>
                </a:lnTo>
                <a:lnTo>
                  <a:pt x="123748" y="181660"/>
                </a:lnTo>
                <a:lnTo>
                  <a:pt x="117627" y="175628"/>
                </a:lnTo>
                <a:lnTo>
                  <a:pt x="109639" y="172440"/>
                </a:lnTo>
                <a:lnTo>
                  <a:pt x="101346" y="172567"/>
                </a:lnTo>
                <a:lnTo>
                  <a:pt x="93713" y="175793"/>
                </a:lnTo>
                <a:lnTo>
                  <a:pt x="87693" y="181902"/>
                </a:lnTo>
                <a:lnTo>
                  <a:pt x="84505" y="189890"/>
                </a:lnTo>
                <a:lnTo>
                  <a:pt x="84620" y="198170"/>
                </a:lnTo>
                <a:lnTo>
                  <a:pt x="87833" y="205816"/>
                </a:lnTo>
                <a:lnTo>
                  <a:pt x="93954" y="211848"/>
                </a:lnTo>
                <a:lnTo>
                  <a:pt x="101942" y="215036"/>
                </a:lnTo>
                <a:lnTo>
                  <a:pt x="110236" y="214922"/>
                </a:lnTo>
                <a:lnTo>
                  <a:pt x="117868" y="211696"/>
                </a:lnTo>
                <a:lnTo>
                  <a:pt x="123901" y="205562"/>
                </a:lnTo>
                <a:lnTo>
                  <a:pt x="127088" y="19759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6591797" y="9037250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8250" y="0"/>
                </a:moveTo>
                <a:lnTo>
                  <a:pt x="12236" y="86"/>
                </a:lnTo>
                <a:lnTo>
                  <a:pt x="6691" y="2421"/>
                </a:lnTo>
                <a:lnTo>
                  <a:pt x="2311" y="6860"/>
                </a:lnTo>
                <a:lnTo>
                  <a:pt x="0" y="12652"/>
                </a:lnTo>
                <a:lnTo>
                  <a:pt x="83" y="18664"/>
                </a:lnTo>
                <a:lnTo>
                  <a:pt x="2417" y="24204"/>
                </a:lnTo>
                <a:lnTo>
                  <a:pt x="6855" y="28576"/>
                </a:lnTo>
                <a:lnTo>
                  <a:pt x="12647" y="30895"/>
                </a:lnTo>
                <a:lnTo>
                  <a:pt x="18660" y="30807"/>
                </a:lnTo>
                <a:lnTo>
                  <a:pt x="24200" y="28464"/>
                </a:lnTo>
                <a:lnTo>
                  <a:pt x="28572" y="24022"/>
                </a:lnTo>
                <a:lnTo>
                  <a:pt x="30891" y="18230"/>
                </a:lnTo>
                <a:lnTo>
                  <a:pt x="30813" y="12217"/>
                </a:lnTo>
                <a:lnTo>
                  <a:pt x="28481" y="6677"/>
                </a:lnTo>
                <a:lnTo>
                  <a:pt x="24038" y="2305"/>
                </a:lnTo>
                <a:lnTo>
                  <a:pt x="18250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6745716" y="8780317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28240" y="0"/>
                </a:moveTo>
                <a:lnTo>
                  <a:pt x="18932" y="125"/>
                </a:lnTo>
                <a:lnTo>
                  <a:pt x="10349" y="3734"/>
                </a:lnTo>
                <a:lnTo>
                  <a:pt x="3573" y="10604"/>
                </a:lnTo>
                <a:lnTo>
                  <a:pt x="0" y="19576"/>
                </a:lnTo>
                <a:lnTo>
                  <a:pt x="136" y="28889"/>
                </a:lnTo>
                <a:lnTo>
                  <a:pt x="3756" y="37468"/>
                </a:lnTo>
                <a:lnTo>
                  <a:pt x="10631" y="44237"/>
                </a:lnTo>
                <a:lnTo>
                  <a:pt x="19592" y="47814"/>
                </a:lnTo>
                <a:lnTo>
                  <a:pt x="28902" y="47684"/>
                </a:lnTo>
                <a:lnTo>
                  <a:pt x="37483" y="44072"/>
                </a:lnTo>
                <a:lnTo>
                  <a:pt x="44253" y="37200"/>
                </a:lnTo>
                <a:lnTo>
                  <a:pt x="47832" y="28235"/>
                </a:lnTo>
                <a:lnTo>
                  <a:pt x="47698" y="18925"/>
                </a:lnTo>
                <a:lnTo>
                  <a:pt x="44076" y="10347"/>
                </a:lnTo>
                <a:lnTo>
                  <a:pt x="37195" y="3578"/>
                </a:lnTo>
                <a:lnTo>
                  <a:pt x="28240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6890587" y="8942758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6523" y="0"/>
                </a:moveTo>
                <a:lnTo>
                  <a:pt x="8156" y="1790"/>
                </a:lnTo>
                <a:lnTo>
                  <a:pt x="0" y="14271"/>
                </a:lnTo>
                <a:lnTo>
                  <a:pt x="1759" y="22606"/>
                </a:lnTo>
                <a:lnTo>
                  <a:pt x="14250" y="30763"/>
                </a:lnTo>
                <a:lnTo>
                  <a:pt x="22585" y="29014"/>
                </a:lnTo>
                <a:lnTo>
                  <a:pt x="26679" y="22774"/>
                </a:lnTo>
                <a:lnTo>
                  <a:pt x="30752" y="16543"/>
                </a:lnTo>
                <a:lnTo>
                  <a:pt x="29025" y="8167"/>
                </a:lnTo>
                <a:lnTo>
                  <a:pt x="1652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6841145" y="906849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8234" y="0"/>
                </a:moveTo>
                <a:lnTo>
                  <a:pt x="12222" y="88"/>
                </a:lnTo>
                <a:lnTo>
                  <a:pt x="6680" y="2423"/>
                </a:lnTo>
                <a:lnTo>
                  <a:pt x="2311" y="6852"/>
                </a:lnTo>
                <a:lnTo>
                  <a:pt x="0" y="12653"/>
                </a:lnTo>
                <a:lnTo>
                  <a:pt x="83" y="18674"/>
                </a:lnTo>
                <a:lnTo>
                  <a:pt x="2417" y="24216"/>
                </a:lnTo>
                <a:lnTo>
                  <a:pt x="6855" y="28579"/>
                </a:lnTo>
                <a:lnTo>
                  <a:pt x="12645" y="30898"/>
                </a:lnTo>
                <a:lnTo>
                  <a:pt x="18663" y="30818"/>
                </a:lnTo>
                <a:lnTo>
                  <a:pt x="24211" y="28479"/>
                </a:lnTo>
                <a:lnTo>
                  <a:pt x="28593" y="24025"/>
                </a:lnTo>
                <a:lnTo>
                  <a:pt x="30892" y="18247"/>
                </a:lnTo>
                <a:lnTo>
                  <a:pt x="30801" y="12236"/>
                </a:lnTo>
                <a:lnTo>
                  <a:pt x="28462" y="6689"/>
                </a:lnTo>
                <a:lnTo>
                  <a:pt x="24017" y="2308"/>
                </a:lnTo>
                <a:lnTo>
                  <a:pt x="182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6562092" y="8393680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5" h="43815">
                <a:moveTo>
                  <a:pt x="25722" y="0"/>
                </a:moveTo>
                <a:lnTo>
                  <a:pt x="17239" y="116"/>
                </a:lnTo>
                <a:lnTo>
                  <a:pt x="9423" y="3407"/>
                </a:lnTo>
                <a:lnTo>
                  <a:pt x="3255" y="9669"/>
                </a:lnTo>
                <a:lnTo>
                  <a:pt x="0" y="17831"/>
                </a:lnTo>
                <a:lnTo>
                  <a:pt x="129" y="26305"/>
                </a:lnTo>
                <a:lnTo>
                  <a:pt x="3431" y="34115"/>
                </a:lnTo>
                <a:lnTo>
                  <a:pt x="9694" y="40286"/>
                </a:lnTo>
                <a:lnTo>
                  <a:pt x="17852" y="43539"/>
                </a:lnTo>
                <a:lnTo>
                  <a:pt x="26326" y="43423"/>
                </a:lnTo>
                <a:lnTo>
                  <a:pt x="34139" y="40137"/>
                </a:lnTo>
                <a:lnTo>
                  <a:pt x="40311" y="33878"/>
                </a:lnTo>
                <a:lnTo>
                  <a:pt x="43564" y="25718"/>
                </a:lnTo>
                <a:lnTo>
                  <a:pt x="43439" y="17238"/>
                </a:lnTo>
                <a:lnTo>
                  <a:pt x="40146" y="9425"/>
                </a:lnTo>
                <a:lnTo>
                  <a:pt x="33892" y="3261"/>
                </a:lnTo>
                <a:lnTo>
                  <a:pt x="2572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6568694" y="8276087"/>
            <a:ext cx="154305" cy="59055"/>
          </a:xfrm>
          <a:custGeom>
            <a:avLst/>
            <a:gdLst/>
            <a:ahLst/>
            <a:cxnLst/>
            <a:rect l="l" t="t" r="r" b="b"/>
            <a:pathLst>
              <a:path w="154304" h="59054">
                <a:moveTo>
                  <a:pt x="31394" y="34112"/>
                </a:moveTo>
                <a:lnTo>
                  <a:pt x="24358" y="27076"/>
                </a:lnTo>
                <a:lnTo>
                  <a:pt x="7023" y="27076"/>
                </a:lnTo>
                <a:lnTo>
                  <a:pt x="0" y="34112"/>
                </a:lnTo>
                <a:lnTo>
                  <a:pt x="0" y="51435"/>
                </a:lnTo>
                <a:lnTo>
                  <a:pt x="7023" y="58470"/>
                </a:lnTo>
                <a:lnTo>
                  <a:pt x="24358" y="58470"/>
                </a:lnTo>
                <a:lnTo>
                  <a:pt x="31394" y="51435"/>
                </a:lnTo>
                <a:lnTo>
                  <a:pt x="31394" y="42760"/>
                </a:lnTo>
                <a:lnTo>
                  <a:pt x="31394" y="34112"/>
                </a:lnTo>
                <a:close/>
              </a:path>
              <a:path w="154304" h="59054">
                <a:moveTo>
                  <a:pt x="92456" y="22834"/>
                </a:moveTo>
                <a:lnTo>
                  <a:pt x="90703" y="14427"/>
                </a:lnTo>
                <a:lnTo>
                  <a:pt x="78206" y="6273"/>
                </a:lnTo>
                <a:lnTo>
                  <a:pt x="69837" y="8051"/>
                </a:lnTo>
                <a:lnTo>
                  <a:pt x="61696" y="20523"/>
                </a:lnTo>
                <a:lnTo>
                  <a:pt x="63436" y="28867"/>
                </a:lnTo>
                <a:lnTo>
                  <a:pt x="75946" y="37045"/>
                </a:lnTo>
                <a:lnTo>
                  <a:pt x="84302" y="35306"/>
                </a:lnTo>
                <a:lnTo>
                  <a:pt x="88379" y="29083"/>
                </a:lnTo>
                <a:lnTo>
                  <a:pt x="92456" y="22834"/>
                </a:lnTo>
                <a:close/>
              </a:path>
              <a:path w="154304" h="59054">
                <a:moveTo>
                  <a:pt x="154216" y="22123"/>
                </a:moveTo>
                <a:lnTo>
                  <a:pt x="152488" y="13525"/>
                </a:lnTo>
                <a:lnTo>
                  <a:pt x="147751" y="6489"/>
                </a:lnTo>
                <a:lnTo>
                  <a:pt x="140716" y="1739"/>
                </a:lnTo>
                <a:lnTo>
                  <a:pt x="132105" y="0"/>
                </a:lnTo>
                <a:lnTo>
                  <a:pt x="123482" y="1739"/>
                </a:lnTo>
                <a:lnTo>
                  <a:pt x="116433" y="6489"/>
                </a:lnTo>
                <a:lnTo>
                  <a:pt x="111696" y="13525"/>
                </a:lnTo>
                <a:lnTo>
                  <a:pt x="109956" y="22123"/>
                </a:lnTo>
                <a:lnTo>
                  <a:pt x="111696" y="30746"/>
                </a:lnTo>
                <a:lnTo>
                  <a:pt x="116433" y="37782"/>
                </a:lnTo>
                <a:lnTo>
                  <a:pt x="123482" y="42519"/>
                </a:lnTo>
                <a:lnTo>
                  <a:pt x="132105" y="44259"/>
                </a:lnTo>
                <a:lnTo>
                  <a:pt x="140716" y="42519"/>
                </a:lnTo>
                <a:lnTo>
                  <a:pt x="147751" y="37782"/>
                </a:lnTo>
                <a:lnTo>
                  <a:pt x="152488" y="30746"/>
                </a:lnTo>
                <a:lnTo>
                  <a:pt x="154216" y="22123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6777317" y="8261851"/>
            <a:ext cx="50165" cy="121920"/>
          </a:xfrm>
          <a:custGeom>
            <a:avLst/>
            <a:gdLst/>
            <a:ahLst/>
            <a:cxnLst/>
            <a:rect l="l" t="t" r="r" b="b"/>
            <a:pathLst>
              <a:path w="50165" h="121920">
                <a:moveTo>
                  <a:pt x="47828" y="28257"/>
                </a:moveTo>
                <a:lnTo>
                  <a:pt x="47688" y="18935"/>
                </a:lnTo>
                <a:lnTo>
                  <a:pt x="44081" y="10350"/>
                </a:lnTo>
                <a:lnTo>
                  <a:pt x="37223" y="3568"/>
                </a:lnTo>
                <a:lnTo>
                  <a:pt x="28257" y="0"/>
                </a:lnTo>
                <a:lnTo>
                  <a:pt x="18935" y="139"/>
                </a:lnTo>
                <a:lnTo>
                  <a:pt x="10350" y="3759"/>
                </a:lnTo>
                <a:lnTo>
                  <a:pt x="3568" y="10629"/>
                </a:lnTo>
                <a:lnTo>
                  <a:pt x="0" y="19596"/>
                </a:lnTo>
                <a:lnTo>
                  <a:pt x="127" y="28917"/>
                </a:lnTo>
                <a:lnTo>
                  <a:pt x="3746" y="37503"/>
                </a:lnTo>
                <a:lnTo>
                  <a:pt x="10617" y="44284"/>
                </a:lnTo>
                <a:lnTo>
                  <a:pt x="19570" y="47853"/>
                </a:lnTo>
                <a:lnTo>
                  <a:pt x="28892" y="47713"/>
                </a:lnTo>
                <a:lnTo>
                  <a:pt x="37477" y="44094"/>
                </a:lnTo>
                <a:lnTo>
                  <a:pt x="44259" y="37223"/>
                </a:lnTo>
                <a:lnTo>
                  <a:pt x="47828" y="28257"/>
                </a:lnTo>
                <a:close/>
              </a:path>
              <a:path w="50165" h="121920">
                <a:moveTo>
                  <a:pt x="50152" y="97053"/>
                </a:moveTo>
                <a:lnTo>
                  <a:pt x="43116" y="90055"/>
                </a:lnTo>
                <a:lnTo>
                  <a:pt x="25806" y="90055"/>
                </a:lnTo>
                <a:lnTo>
                  <a:pt x="18783" y="97053"/>
                </a:lnTo>
                <a:lnTo>
                  <a:pt x="18783" y="114401"/>
                </a:lnTo>
                <a:lnTo>
                  <a:pt x="25806" y="121437"/>
                </a:lnTo>
                <a:lnTo>
                  <a:pt x="43116" y="121437"/>
                </a:lnTo>
                <a:lnTo>
                  <a:pt x="50152" y="114401"/>
                </a:lnTo>
                <a:lnTo>
                  <a:pt x="50152" y="105740"/>
                </a:lnTo>
                <a:lnTo>
                  <a:pt x="50152" y="97053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6922194" y="842432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6502" y="0"/>
                </a:moveTo>
                <a:lnTo>
                  <a:pt x="8156" y="1738"/>
                </a:lnTo>
                <a:lnTo>
                  <a:pt x="0" y="14219"/>
                </a:lnTo>
                <a:lnTo>
                  <a:pt x="1748" y="22575"/>
                </a:lnTo>
                <a:lnTo>
                  <a:pt x="14240" y="30752"/>
                </a:lnTo>
                <a:lnTo>
                  <a:pt x="22606" y="28983"/>
                </a:lnTo>
                <a:lnTo>
                  <a:pt x="26679" y="22753"/>
                </a:lnTo>
                <a:lnTo>
                  <a:pt x="30752" y="16512"/>
                </a:lnTo>
                <a:lnTo>
                  <a:pt x="28993" y="8156"/>
                </a:lnTo>
                <a:lnTo>
                  <a:pt x="1650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6872719" y="8530011"/>
            <a:ext cx="102870" cy="51435"/>
          </a:xfrm>
          <a:custGeom>
            <a:avLst/>
            <a:gdLst/>
            <a:ahLst/>
            <a:cxnLst/>
            <a:rect l="l" t="t" r="r" b="b"/>
            <a:pathLst>
              <a:path w="102870" h="51434">
                <a:moveTo>
                  <a:pt x="30899" y="38290"/>
                </a:moveTo>
                <a:lnTo>
                  <a:pt x="30810" y="32283"/>
                </a:lnTo>
                <a:lnTo>
                  <a:pt x="28460" y="26720"/>
                </a:lnTo>
                <a:lnTo>
                  <a:pt x="24015" y="22339"/>
                </a:lnTo>
                <a:lnTo>
                  <a:pt x="18237" y="20040"/>
                </a:lnTo>
                <a:lnTo>
                  <a:pt x="12230" y="20129"/>
                </a:lnTo>
                <a:lnTo>
                  <a:pt x="6680" y="22466"/>
                </a:lnTo>
                <a:lnTo>
                  <a:pt x="2324" y="26898"/>
                </a:lnTo>
                <a:lnTo>
                  <a:pt x="0" y="32689"/>
                </a:lnTo>
                <a:lnTo>
                  <a:pt x="88" y="38709"/>
                </a:lnTo>
                <a:lnTo>
                  <a:pt x="2425" y="44246"/>
                </a:lnTo>
                <a:lnTo>
                  <a:pt x="6858" y="48615"/>
                </a:lnTo>
                <a:lnTo>
                  <a:pt x="12649" y="50927"/>
                </a:lnTo>
                <a:lnTo>
                  <a:pt x="18669" y="50850"/>
                </a:lnTo>
                <a:lnTo>
                  <a:pt x="24206" y="48514"/>
                </a:lnTo>
                <a:lnTo>
                  <a:pt x="28587" y="44069"/>
                </a:lnTo>
                <a:lnTo>
                  <a:pt x="30899" y="38290"/>
                </a:lnTo>
                <a:close/>
              </a:path>
              <a:path w="102870" h="51434">
                <a:moveTo>
                  <a:pt x="102374" y="16535"/>
                </a:moveTo>
                <a:lnTo>
                  <a:pt x="100596" y="8153"/>
                </a:lnTo>
                <a:lnTo>
                  <a:pt x="88125" y="0"/>
                </a:lnTo>
                <a:lnTo>
                  <a:pt x="79768" y="1765"/>
                </a:lnTo>
                <a:lnTo>
                  <a:pt x="71615" y="14224"/>
                </a:lnTo>
                <a:lnTo>
                  <a:pt x="73367" y="22580"/>
                </a:lnTo>
                <a:lnTo>
                  <a:pt x="85852" y="30746"/>
                </a:lnTo>
                <a:lnTo>
                  <a:pt x="94221" y="28994"/>
                </a:lnTo>
                <a:lnTo>
                  <a:pt x="98298" y="22771"/>
                </a:lnTo>
                <a:lnTo>
                  <a:pt x="102374" y="16535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6429776" y="888893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5">
                <a:moveTo>
                  <a:pt x="16523" y="0"/>
                </a:moveTo>
                <a:lnTo>
                  <a:pt x="8156" y="1769"/>
                </a:lnTo>
                <a:lnTo>
                  <a:pt x="0" y="14240"/>
                </a:lnTo>
                <a:lnTo>
                  <a:pt x="1748" y="22596"/>
                </a:lnTo>
                <a:lnTo>
                  <a:pt x="14229" y="30752"/>
                </a:lnTo>
                <a:lnTo>
                  <a:pt x="22617" y="29004"/>
                </a:lnTo>
                <a:lnTo>
                  <a:pt x="26690" y="22763"/>
                </a:lnTo>
                <a:lnTo>
                  <a:pt x="30784" y="16533"/>
                </a:lnTo>
                <a:lnTo>
                  <a:pt x="29004" y="8146"/>
                </a:lnTo>
                <a:lnTo>
                  <a:pt x="1652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6422800" y="9125359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5">
                <a:moveTo>
                  <a:pt x="18225" y="0"/>
                </a:moveTo>
                <a:lnTo>
                  <a:pt x="12213" y="88"/>
                </a:lnTo>
                <a:lnTo>
                  <a:pt x="6671" y="2425"/>
                </a:lnTo>
                <a:lnTo>
                  <a:pt x="2302" y="6870"/>
                </a:lnTo>
                <a:lnTo>
                  <a:pt x="0" y="12648"/>
                </a:lnTo>
                <a:lnTo>
                  <a:pt x="82" y="18660"/>
                </a:lnTo>
                <a:lnTo>
                  <a:pt x="2411" y="24201"/>
                </a:lnTo>
                <a:lnTo>
                  <a:pt x="6846" y="28566"/>
                </a:lnTo>
                <a:lnTo>
                  <a:pt x="12634" y="30886"/>
                </a:lnTo>
                <a:lnTo>
                  <a:pt x="18647" y="30800"/>
                </a:lnTo>
                <a:lnTo>
                  <a:pt x="24189" y="28458"/>
                </a:lnTo>
                <a:lnTo>
                  <a:pt x="28563" y="24011"/>
                </a:lnTo>
                <a:lnTo>
                  <a:pt x="30871" y="18229"/>
                </a:lnTo>
                <a:lnTo>
                  <a:pt x="30789" y="12219"/>
                </a:lnTo>
                <a:lnTo>
                  <a:pt x="28456" y="6678"/>
                </a:lnTo>
                <a:lnTo>
                  <a:pt x="24008" y="2305"/>
                </a:lnTo>
                <a:lnTo>
                  <a:pt x="1822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6721592" y="9030881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5" h="31115">
                <a:moveTo>
                  <a:pt x="16502" y="0"/>
                </a:moveTo>
                <a:lnTo>
                  <a:pt x="8146" y="1769"/>
                </a:lnTo>
                <a:lnTo>
                  <a:pt x="0" y="14219"/>
                </a:lnTo>
                <a:lnTo>
                  <a:pt x="1738" y="22575"/>
                </a:lnTo>
                <a:lnTo>
                  <a:pt x="14219" y="30752"/>
                </a:lnTo>
                <a:lnTo>
                  <a:pt x="22575" y="28993"/>
                </a:lnTo>
                <a:lnTo>
                  <a:pt x="26648" y="22763"/>
                </a:lnTo>
                <a:lnTo>
                  <a:pt x="30732" y="16533"/>
                </a:lnTo>
                <a:lnTo>
                  <a:pt x="28993" y="8156"/>
                </a:lnTo>
                <a:lnTo>
                  <a:pt x="1650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6555816" y="8497042"/>
            <a:ext cx="99060" cy="52705"/>
          </a:xfrm>
          <a:custGeom>
            <a:avLst/>
            <a:gdLst/>
            <a:ahLst/>
            <a:cxnLst/>
            <a:rect l="l" t="t" r="r" b="b"/>
            <a:pathLst>
              <a:path w="99059" h="52704">
                <a:moveTo>
                  <a:pt x="47815" y="28244"/>
                </a:moveTo>
                <a:lnTo>
                  <a:pt x="47688" y="18935"/>
                </a:lnTo>
                <a:lnTo>
                  <a:pt x="44069" y="10350"/>
                </a:lnTo>
                <a:lnTo>
                  <a:pt x="37198" y="3568"/>
                </a:lnTo>
                <a:lnTo>
                  <a:pt x="28244" y="0"/>
                </a:lnTo>
                <a:lnTo>
                  <a:pt x="18935" y="139"/>
                </a:lnTo>
                <a:lnTo>
                  <a:pt x="10350" y="3759"/>
                </a:lnTo>
                <a:lnTo>
                  <a:pt x="3568" y="10629"/>
                </a:lnTo>
                <a:lnTo>
                  <a:pt x="0" y="19583"/>
                </a:lnTo>
                <a:lnTo>
                  <a:pt x="127" y="28892"/>
                </a:lnTo>
                <a:lnTo>
                  <a:pt x="3746" y="37477"/>
                </a:lnTo>
                <a:lnTo>
                  <a:pt x="10617" y="44246"/>
                </a:lnTo>
                <a:lnTo>
                  <a:pt x="19570" y="47828"/>
                </a:lnTo>
                <a:lnTo>
                  <a:pt x="28892" y="47688"/>
                </a:lnTo>
                <a:lnTo>
                  <a:pt x="37477" y="44081"/>
                </a:lnTo>
                <a:lnTo>
                  <a:pt x="44234" y="37211"/>
                </a:lnTo>
                <a:lnTo>
                  <a:pt x="47815" y="28244"/>
                </a:lnTo>
                <a:close/>
              </a:path>
              <a:path w="99059" h="52704">
                <a:moveTo>
                  <a:pt x="98475" y="40005"/>
                </a:moveTo>
                <a:lnTo>
                  <a:pt x="98386" y="33985"/>
                </a:lnTo>
                <a:lnTo>
                  <a:pt x="96037" y="28448"/>
                </a:lnTo>
                <a:lnTo>
                  <a:pt x="91605" y="24066"/>
                </a:lnTo>
                <a:lnTo>
                  <a:pt x="85813" y="21767"/>
                </a:lnTo>
                <a:lnTo>
                  <a:pt x="79806" y="21856"/>
                </a:lnTo>
                <a:lnTo>
                  <a:pt x="74269" y="24193"/>
                </a:lnTo>
                <a:lnTo>
                  <a:pt x="69888" y="28638"/>
                </a:lnTo>
                <a:lnTo>
                  <a:pt x="67576" y="34417"/>
                </a:lnTo>
                <a:lnTo>
                  <a:pt x="67665" y="40424"/>
                </a:lnTo>
                <a:lnTo>
                  <a:pt x="70002" y="45961"/>
                </a:lnTo>
                <a:lnTo>
                  <a:pt x="74434" y="50342"/>
                </a:lnTo>
                <a:lnTo>
                  <a:pt x="80225" y="52654"/>
                </a:lnTo>
                <a:lnTo>
                  <a:pt x="86233" y="52565"/>
                </a:lnTo>
                <a:lnTo>
                  <a:pt x="91782" y="50241"/>
                </a:lnTo>
                <a:lnTo>
                  <a:pt x="96164" y="45796"/>
                </a:lnTo>
                <a:lnTo>
                  <a:pt x="98475" y="40005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6700672" y="8593626"/>
            <a:ext cx="67945" cy="97155"/>
          </a:xfrm>
          <a:custGeom>
            <a:avLst/>
            <a:gdLst/>
            <a:ahLst/>
            <a:cxnLst/>
            <a:rect l="l" t="t" r="r" b="b"/>
            <a:pathLst>
              <a:path w="67945" h="97154">
                <a:moveTo>
                  <a:pt x="30759" y="82410"/>
                </a:moveTo>
                <a:lnTo>
                  <a:pt x="29032" y="74028"/>
                </a:lnTo>
                <a:lnTo>
                  <a:pt x="16522" y="65874"/>
                </a:lnTo>
                <a:lnTo>
                  <a:pt x="8178" y="67652"/>
                </a:lnTo>
                <a:lnTo>
                  <a:pt x="0" y="80124"/>
                </a:lnTo>
                <a:lnTo>
                  <a:pt x="1752" y="88468"/>
                </a:lnTo>
                <a:lnTo>
                  <a:pt x="14262" y="96634"/>
                </a:lnTo>
                <a:lnTo>
                  <a:pt x="22593" y="94907"/>
                </a:lnTo>
                <a:lnTo>
                  <a:pt x="26695" y="88646"/>
                </a:lnTo>
                <a:lnTo>
                  <a:pt x="30759" y="82410"/>
                </a:lnTo>
                <a:close/>
              </a:path>
              <a:path w="67945" h="97154">
                <a:moveTo>
                  <a:pt x="67906" y="16522"/>
                </a:moveTo>
                <a:lnTo>
                  <a:pt x="66167" y="8153"/>
                </a:lnTo>
                <a:lnTo>
                  <a:pt x="53695" y="0"/>
                </a:lnTo>
                <a:lnTo>
                  <a:pt x="45313" y="1765"/>
                </a:lnTo>
                <a:lnTo>
                  <a:pt x="37147" y="14236"/>
                </a:lnTo>
                <a:lnTo>
                  <a:pt x="38925" y="22606"/>
                </a:lnTo>
                <a:lnTo>
                  <a:pt x="51396" y="30746"/>
                </a:lnTo>
                <a:lnTo>
                  <a:pt x="59740" y="28994"/>
                </a:lnTo>
                <a:lnTo>
                  <a:pt x="63842" y="22758"/>
                </a:lnTo>
                <a:lnTo>
                  <a:pt x="67906" y="16522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6516332" y="8785231"/>
            <a:ext cx="166370" cy="170815"/>
          </a:xfrm>
          <a:custGeom>
            <a:avLst/>
            <a:gdLst/>
            <a:ahLst/>
            <a:cxnLst/>
            <a:rect l="l" t="t" r="r" b="b"/>
            <a:pathLst>
              <a:path w="166370" h="170815">
                <a:moveTo>
                  <a:pt x="30734" y="60071"/>
                </a:moveTo>
                <a:lnTo>
                  <a:pt x="29006" y="51714"/>
                </a:lnTo>
                <a:lnTo>
                  <a:pt x="16522" y="43573"/>
                </a:lnTo>
                <a:lnTo>
                  <a:pt x="8140" y="45313"/>
                </a:lnTo>
                <a:lnTo>
                  <a:pt x="0" y="57785"/>
                </a:lnTo>
                <a:lnTo>
                  <a:pt x="1739" y="66192"/>
                </a:lnTo>
                <a:lnTo>
                  <a:pt x="14211" y="74320"/>
                </a:lnTo>
                <a:lnTo>
                  <a:pt x="22580" y="72555"/>
                </a:lnTo>
                <a:lnTo>
                  <a:pt x="26657" y="66332"/>
                </a:lnTo>
                <a:lnTo>
                  <a:pt x="30734" y="60071"/>
                </a:lnTo>
                <a:close/>
              </a:path>
              <a:path w="166370" h="170815">
                <a:moveTo>
                  <a:pt x="57734" y="152628"/>
                </a:moveTo>
                <a:lnTo>
                  <a:pt x="57619" y="144132"/>
                </a:lnTo>
                <a:lnTo>
                  <a:pt x="54317" y="136309"/>
                </a:lnTo>
                <a:lnTo>
                  <a:pt x="48056" y="130149"/>
                </a:lnTo>
                <a:lnTo>
                  <a:pt x="39903" y="126898"/>
                </a:lnTo>
                <a:lnTo>
                  <a:pt x="31419" y="127025"/>
                </a:lnTo>
                <a:lnTo>
                  <a:pt x="23596" y="130327"/>
                </a:lnTo>
                <a:lnTo>
                  <a:pt x="17424" y="136588"/>
                </a:lnTo>
                <a:lnTo>
                  <a:pt x="14160" y="144741"/>
                </a:lnTo>
                <a:lnTo>
                  <a:pt x="14287" y="153225"/>
                </a:lnTo>
                <a:lnTo>
                  <a:pt x="17576" y="161036"/>
                </a:lnTo>
                <a:lnTo>
                  <a:pt x="23825" y="167208"/>
                </a:lnTo>
                <a:lnTo>
                  <a:pt x="31991" y="170459"/>
                </a:lnTo>
                <a:lnTo>
                  <a:pt x="40474" y="170345"/>
                </a:lnTo>
                <a:lnTo>
                  <a:pt x="48298" y="167055"/>
                </a:lnTo>
                <a:lnTo>
                  <a:pt x="54470" y="160794"/>
                </a:lnTo>
                <a:lnTo>
                  <a:pt x="57734" y="152628"/>
                </a:lnTo>
                <a:close/>
              </a:path>
              <a:path w="166370" h="170815">
                <a:moveTo>
                  <a:pt x="108204" y="111429"/>
                </a:moveTo>
                <a:lnTo>
                  <a:pt x="108064" y="102120"/>
                </a:lnTo>
                <a:lnTo>
                  <a:pt x="104444" y="93535"/>
                </a:lnTo>
                <a:lnTo>
                  <a:pt x="97574" y="86766"/>
                </a:lnTo>
                <a:lnTo>
                  <a:pt x="88620" y="83197"/>
                </a:lnTo>
                <a:lnTo>
                  <a:pt x="79298" y="83324"/>
                </a:lnTo>
                <a:lnTo>
                  <a:pt x="70713" y="86931"/>
                </a:lnTo>
                <a:lnTo>
                  <a:pt x="63944" y="93789"/>
                </a:lnTo>
                <a:lnTo>
                  <a:pt x="60375" y="102768"/>
                </a:lnTo>
                <a:lnTo>
                  <a:pt x="60502" y="112090"/>
                </a:lnTo>
                <a:lnTo>
                  <a:pt x="64122" y="120675"/>
                </a:lnTo>
                <a:lnTo>
                  <a:pt x="70993" y="127444"/>
                </a:lnTo>
                <a:lnTo>
                  <a:pt x="79959" y="131025"/>
                </a:lnTo>
                <a:lnTo>
                  <a:pt x="89268" y="130886"/>
                </a:lnTo>
                <a:lnTo>
                  <a:pt x="97853" y="127266"/>
                </a:lnTo>
                <a:lnTo>
                  <a:pt x="104622" y="120396"/>
                </a:lnTo>
                <a:lnTo>
                  <a:pt x="108204" y="111429"/>
                </a:lnTo>
                <a:close/>
              </a:path>
              <a:path w="166370" h="170815">
                <a:moveTo>
                  <a:pt x="113207" y="32118"/>
                </a:moveTo>
                <a:lnTo>
                  <a:pt x="111455" y="23787"/>
                </a:lnTo>
                <a:lnTo>
                  <a:pt x="98983" y="15633"/>
                </a:lnTo>
                <a:lnTo>
                  <a:pt x="90627" y="17348"/>
                </a:lnTo>
                <a:lnTo>
                  <a:pt x="82461" y="29832"/>
                </a:lnTo>
                <a:lnTo>
                  <a:pt x="84213" y="38214"/>
                </a:lnTo>
                <a:lnTo>
                  <a:pt x="96697" y="46367"/>
                </a:lnTo>
                <a:lnTo>
                  <a:pt x="105067" y="44602"/>
                </a:lnTo>
                <a:lnTo>
                  <a:pt x="109131" y="38354"/>
                </a:lnTo>
                <a:lnTo>
                  <a:pt x="113207" y="32118"/>
                </a:lnTo>
                <a:close/>
              </a:path>
              <a:path w="166370" h="170815">
                <a:moveTo>
                  <a:pt x="165798" y="18249"/>
                </a:moveTo>
                <a:lnTo>
                  <a:pt x="165709" y="12230"/>
                </a:lnTo>
                <a:lnTo>
                  <a:pt x="163372" y="6680"/>
                </a:lnTo>
                <a:lnTo>
                  <a:pt x="158915" y="2298"/>
                </a:lnTo>
                <a:lnTo>
                  <a:pt x="153136" y="0"/>
                </a:lnTo>
                <a:lnTo>
                  <a:pt x="147116" y="76"/>
                </a:lnTo>
                <a:lnTo>
                  <a:pt x="141579" y="2413"/>
                </a:lnTo>
                <a:lnTo>
                  <a:pt x="137210" y="6832"/>
                </a:lnTo>
                <a:lnTo>
                  <a:pt x="134899" y="12636"/>
                </a:lnTo>
                <a:lnTo>
                  <a:pt x="134988" y="18656"/>
                </a:lnTo>
                <a:lnTo>
                  <a:pt x="137325" y="24218"/>
                </a:lnTo>
                <a:lnTo>
                  <a:pt x="141770" y="28600"/>
                </a:lnTo>
                <a:lnTo>
                  <a:pt x="147548" y="30899"/>
                </a:lnTo>
                <a:lnTo>
                  <a:pt x="153568" y="30810"/>
                </a:lnTo>
                <a:lnTo>
                  <a:pt x="159105" y="28473"/>
                </a:lnTo>
                <a:lnTo>
                  <a:pt x="163499" y="24028"/>
                </a:lnTo>
                <a:lnTo>
                  <a:pt x="165798" y="1824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7213295" y="7883048"/>
            <a:ext cx="61594" cy="77470"/>
          </a:xfrm>
          <a:custGeom>
            <a:avLst/>
            <a:gdLst/>
            <a:ahLst/>
            <a:cxnLst/>
            <a:rect l="l" t="t" r="r" b="b"/>
            <a:pathLst>
              <a:path w="61595" h="77470">
                <a:moveTo>
                  <a:pt x="27025" y="6070"/>
                </a:moveTo>
                <a:lnTo>
                  <a:pt x="20955" y="0"/>
                </a:lnTo>
                <a:lnTo>
                  <a:pt x="6045" y="0"/>
                </a:lnTo>
                <a:lnTo>
                  <a:pt x="0" y="6070"/>
                </a:lnTo>
                <a:lnTo>
                  <a:pt x="0" y="20967"/>
                </a:lnTo>
                <a:lnTo>
                  <a:pt x="6045" y="27000"/>
                </a:lnTo>
                <a:lnTo>
                  <a:pt x="20955" y="27000"/>
                </a:lnTo>
                <a:lnTo>
                  <a:pt x="27025" y="20967"/>
                </a:lnTo>
                <a:lnTo>
                  <a:pt x="27025" y="13525"/>
                </a:lnTo>
                <a:lnTo>
                  <a:pt x="27025" y="6070"/>
                </a:lnTo>
                <a:close/>
              </a:path>
              <a:path w="61595" h="77470">
                <a:moveTo>
                  <a:pt x="61341" y="56464"/>
                </a:moveTo>
                <a:lnTo>
                  <a:pt x="55321" y="50444"/>
                </a:lnTo>
                <a:lnTo>
                  <a:pt x="40398" y="50444"/>
                </a:lnTo>
                <a:lnTo>
                  <a:pt x="34340" y="56464"/>
                </a:lnTo>
                <a:lnTo>
                  <a:pt x="34340" y="71386"/>
                </a:lnTo>
                <a:lnTo>
                  <a:pt x="40398" y="77431"/>
                </a:lnTo>
                <a:lnTo>
                  <a:pt x="55321" y="77431"/>
                </a:lnTo>
                <a:lnTo>
                  <a:pt x="61341" y="71386"/>
                </a:lnTo>
                <a:lnTo>
                  <a:pt x="61341" y="63919"/>
                </a:lnTo>
                <a:lnTo>
                  <a:pt x="61341" y="56464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7473524" y="808478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73" y="0"/>
                </a:moveTo>
                <a:lnTo>
                  <a:pt x="6062" y="0"/>
                </a:lnTo>
                <a:lnTo>
                  <a:pt x="0" y="6062"/>
                </a:lnTo>
                <a:lnTo>
                  <a:pt x="0" y="20962"/>
                </a:lnTo>
                <a:lnTo>
                  <a:pt x="6062" y="27025"/>
                </a:lnTo>
                <a:lnTo>
                  <a:pt x="20973" y="27025"/>
                </a:lnTo>
                <a:lnTo>
                  <a:pt x="27004" y="20962"/>
                </a:lnTo>
                <a:lnTo>
                  <a:pt x="27004" y="13496"/>
                </a:lnTo>
                <a:lnTo>
                  <a:pt x="27004" y="6062"/>
                </a:lnTo>
                <a:lnTo>
                  <a:pt x="2097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7377241" y="850053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41" y="0"/>
                </a:moveTo>
                <a:lnTo>
                  <a:pt x="6010" y="0"/>
                </a:lnTo>
                <a:lnTo>
                  <a:pt x="0" y="6052"/>
                </a:lnTo>
                <a:lnTo>
                  <a:pt x="0" y="20952"/>
                </a:lnTo>
                <a:lnTo>
                  <a:pt x="6010" y="27004"/>
                </a:lnTo>
                <a:lnTo>
                  <a:pt x="20941" y="27004"/>
                </a:lnTo>
                <a:lnTo>
                  <a:pt x="26983" y="20952"/>
                </a:lnTo>
                <a:lnTo>
                  <a:pt x="26983" y="13507"/>
                </a:lnTo>
                <a:lnTo>
                  <a:pt x="26983" y="6052"/>
                </a:lnTo>
                <a:lnTo>
                  <a:pt x="2094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7160516" y="8324837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24" y="0"/>
                </a:moveTo>
                <a:lnTo>
                  <a:pt x="13517" y="1740"/>
                </a:lnTo>
                <a:lnTo>
                  <a:pt x="6484" y="6485"/>
                </a:lnTo>
                <a:lnTo>
                  <a:pt x="1740" y="13521"/>
                </a:lnTo>
                <a:lnTo>
                  <a:pt x="0" y="22135"/>
                </a:lnTo>
                <a:lnTo>
                  <a:pt x="1740" y="30752"/>
                </a:lnTo>
                <a:lnTo>
                  <a:pt x="6484" y="37784"/>
                </a:lnTo>
                <a:lnTo>
                  <a:pt x="13517" y="42523"/>
                </a:lnTo>
                <a:lnTo>
                  <a:pt x="22124" y="44260"/>
                </a:lnTo>
                <a:lnTo>
                  <a:pt x="30747" y="42523"/>
                </a:lnTo>
                <a:lnTo>
                  <a:pt x="37782" y="37784"/>
                </a:lnTo>
                <a:lnTo>
                  <a:pt x="42523" y="30752"/>
                </a:lnTo>
                <a:lnTo>
                  <a:pt x="44260" y="22135"/>
                </a:lnTo>
                <a:lnTo>
                  <a:pt x="42523" y="13521"/>
                </a:lnTo>
                <a:lnTo>
                  <a:pt x="37782" y="6485"/>
                </a:lnTo>
                <a:lnTo>
                  <a:pt x="30747" y="1740"/>
                </a:lnTo>
                <a:lnTo>
                  <a:pt x="2212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7156565" y="820109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52" y="0"/>
                </a:lnTo>
                <a:lnTo>
                  <a:pt x="0" y="6041"/>
                </a:lnTo>
                <a:lnTo>
                  <a:pt x="0" y="20941"/>
                </a:lnTo>
                <a:lnTo>
                  <a:pt x="6052" y="27004"/>
                </a:lnTo>
                <a:lnTo>
                  <a:pt x="20962" y="27004"/>
                </a:lnTo>
                <a:lnTo>
                  <a:pt x="26993" y="20941"/>
                </a:lnTo>
                <a:lnTo>
                  <a:pt x="26993" y="13496"/>
                </a:lnTo>
                <a:lnTo>
                  <a:pt x="26993" y="6041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7277951" y="840066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7025" y="0"/>
                </a:lnTo>
                <a:lnTo>
                  <a:pt x="0" y="7005"/>
                </a:lnTo>
                <a:lnTo>
                  <a:pt x="0" y="24334"/>
                </a:lnTo>
                <a:lnTo>
                  <a:pt x="7025" y="31391"/>
                </a:lnTo>
                <a:lnTo>
                  <a:pt x="24344" y="31391"/>
                </a:lnTo>
                <a:lnTo>
                  <a:pt x="31391" y="24334"/>
                </a:lnTo>
                <a:lnTo>
                  <a:pt x="31391" y="15674"/>
                </a:lnTo>
                <a:lnTo>
                  <a:pt x="31391" y="7005"/>
                </a:lnTo>
                <a:lnTo>
                  <a:pt x="2434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7217257" y="8006809"/>
            <a:ext cx="149225" cy="137160"/>
          </a:xfrm>
          <a:custGeom>
            <a:avLst/>
            <a:gdLst/>
            <a:ahLst/>
            <a:cxnLst/>
            <a:rect l="l" t="t" r="r" b="b"/>
            <a:pathLst>
              <a:path w="149225" h="137159">
                <a:moveTo>
                  <a:pt x="44259" y="22123"/>
                </a:moveTo>
                <a:lnTo>
                  <a:pt x="42519" y="13512"/>
                </a:lnTo>
                <a:lnTo>
                  <a:pt x="37782" y="6477"/>
                </a:lnTo>
                <a:lnTo>
                  <a:pt x="30759" y="1739"/>
                </a:lnTo>
                <a:lnTo>
                  <a:pt x="22148" y="0"/>
                </a:lnTo>
                <a:lnTo>
                  <a:pt x="13525" y="1739"/>
                </a:lnTo>
                <a:lnTo>
                  <a:pt x="6489" y="6477"/>
                </a:lnTo>
                <a:lnTo>
                  <a:pt x="1739" y="13512"/>
                </a:lnTo>
                <a:lnTo>
                  <a:pt x="0" y="22123"/>
                </a:lnTo>
                <a:lnTo>
                  <a:pt x="1739" y="30734"/>
                </a:lnTo>
                <a:lnTo>
                  <a:pt x="6489" y="37757"/>
                </a:lnTo>
                <a:lnTo>
                  <a:pt x="13525" y="42494"/>
                </a:lnTo>
                <a:lnTo>
                  <a:pt x="22148" y="44221"/>
                </a:lnTo>
                <a:lnTo>
                  <a:pt x="30759" y="42494"/>
                </a:lnTo>
                <a:lnTo>
                  <a:pt x="37782" y="37757"/>
                </a:lnTo>
                <a:lnTo>
                  <a:pt x="42519" y="30734"/>
                </a:lnTo>
                <a:lnTo>
                  <a:pt x="44259" y="22123"/>
                </a:lnTo>
                <a:close/>
              </a:path>
              <a:path w="149225" h="137159">
                <a:moveTo>
                  <a:pt x="100685" y="112712"/>
                </a:moveTo>
                <a:lnTo>
                  <a:pt x="98780" y="103263"/>
                </a:lnTo>
                <a:lnTo>
                  <a:pt x="93560" y="95542"/>
                </a:lnTo>
                <a:lnTo>
                  <a:pt x="85826" y="90335"/>
                </a:lnTo>
                <a:lnTo>
                  <a:pt x="76377" y="88417"/>
                </a:lnTo>
                <a:lnTo>
                  <a:pt x="66916" y="90335"/>
                </a:lnTo>
                <a:lnTo>
                  <a:pt x="59194" y="95542"/>
                </a:lnTo>
                <a:lnTo>
                  <a:pt x="54000" y="103263"/>
                </a:lnTo>
                <a:lnTo>
                  <a:pt x="52095" y="112712"/>
                </a:lnTo>
                <a:lnTo>
                  <a:pt x="54000" y="122174"/>
                </a:lnTo>
                <a:lnTo>
                  <a:pt x="59194" y="129895"/>
                </a:lnTo>
                <a:lnTo>
                  <a:pt x="66916" y="135102"/>
                </a:lnTo>
                <a:lnTo>
                  <a:pt x="76377" y="137007"/>
                </a:lnTo>
                <a:lnTo>
                  <a:pt x="85826" y="135102"/>
                </a:lnTo>
                <a:lnTo>
                  <a:pt x="93560" y="129895"/>
                </a:lnTo>
                <a:lnTo>
                  <a:pt x="98780" y="122174"/>
                </a:lnTo>
                <a:lnTo>
                  <a:pt x="100685" y="112712"/>
                </a:lnTo>
                <a:close/>
              </a:path>
              <a:path w="149225" h="137159">
                <a:moveTo>
                  <a:pt x="148818" y="82816"/>
                </a:moveTo>
                <a:lnTo>
                  <a:pt x="141808" y="75806"/>
                </a:lnTo>
                <a:lnTo>
                  <a:pt x="124472" y="75806"/>
                </a:lnTo>
                <a:lnTo>
                  <a:pt x="117462" y="82816"/>
                </a:lnTo>
                <a:lnTo>
                  <a:pt x="117462" y="100164"/>
                </a:lnTo>
                <a:lnTo>
                  <a:pt x="124472" y="107175"/>
                </a:lnTo>
                <a:lnTo>
                  <a:pt x="141808" y="107175"/>
                </a:lnTo>
                <a:lnTo>
                  <a:pt x="148818" y="100164"/>
                </a:lnTo>
                <a:lnTo>
                  <a:pt x="148818" y="91478"/>
                </a:lnTo>
                <a:lnTo>
                  <a:pt x="148818" y="82816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139663" y="9324957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01" y="0"/>
                </a:moveTo>
                <a:lnTo>
                  <a:pt x="18632" y="2400"/>
                </a:lnTo>
                <a:lnTo>
                  <a:pt x="8936" y="8946"/>
                </a:lnTo>
                <a:lnTo>
                  <a:pt x="2398" y="18654"/>
                </a:lnTo>
                <a:lnTo>
                  <a:pt x="0" y="30543"/>
                </a:lnTo>
                <a:lnTo>
                  <a:pt x="2398" y="42391"/>
                </a:lnTo>
                <a:lnTo>
                  <a:pt x="8936" y="52082"/>
                </a:lnTo>
                <a:lnTo>
                  <a:pt x="18632" y="58623"/>
                </a:lnTo>
                <a:lnTo>
                  <a:pt x="30501" y="61024"/>
                </a:lnTo>
                <a:lnTo>
                  <a:pt x="42366" y="58623"/>
                </a:lnTo>
                <a:lnTo>
                  <a:pt x="52062" y="52082"/>
                </a:lnTo>
                <a:lnTo>
                  <a:pt x="58603" y="42391"/>
                </a:lnTo>
                <a:lnTo>
                  <a:pt x="61003" y="30543"/>
                </a:lnTo>
                <a:lnTo>
                  <a:pt x="58603" y="18654"/>
                </a:lnTo>
                <a:lnTo>
                  <a:pt x="52062" y="8946"/>
                </a:lnTo>
                <a:lnTo>
                  <a:pt x="42366" y="2400"/>
                </a:lnTo>
                <a:lnTo>
                  <a:pt x="3050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7134197" y="9154415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617" y="0"/>
                </a:moveTo>
                <a:lnTo>
                  <a:pt x="11379" y="1462"/>
                </a:lnTo>
                <a:lnTo>
                  <a:pt x="5460" y="5450"/>
                </a:lnTo>
                <a:lnTo>
                  <a:pt x="1465" y="11361"/>
                </a:lnTo>
                <a:lnTo>
                  <a:pt x="0" y="18596"/>
                </a:lnTo>
                <a:lnTo>
                  <a:pt x="1465" y="25844"/>
                </a:lnTo>
                <a:lnTo>
                  <a:pt x="5460" y="31754"/>
                </a:lnTo>
                <a:lnTo>
                  <a:pt x="11379" y="35734"/>
                </a:lnTo>
                <a:lnTo>
                  <a:pt x="18617" y="37192"/>
                </a:lnTo>
                <a:lnTo>
                  <a:pt x="25856" y="35734"/>
                </a:lnTo>
                <a:lnTo>
                  <a:pt x="31767" y="31754"/>
                </a:lnTo>
                <a:lnTo>
                  <a:pt x="35752" y="25844"/>
                </a:lnTo>
                <a:lnTo>
                  <a:pt x="37213" y="18596"/>
                </a:lnTo>
                <a:lnTo>
                  <a:pt x="35752" y="11361"/>
                </a:lnTo>
                <a:lnTo>
                  <a:pt x="31767" y="5450"/>
                </a:lnTo>
                <a:lnTo>
                  <a:pt x="25856" y="1462"/>
                </a:lnTo>
                <a:lnTo>
                  <a:pt x="1861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7221470" y="9767907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66" y="0"/>
                </a:moveTo>
                <a:lnTo>
                  <a:pt x="13534" y="1743"/>
                </a:lnTo>
                <a:lnTo>
                  <a:pt x="6489" y="6491"/>
                </a:lnTo>
                <a:lnTo>
                  <a:pt x="1740" y="13526"/>
                </a:lnTo>
                <a:lnTo>
                  <a:pt x="0" y="22124"/>
                </a:lnTo>
                <a:lnTo>
                  <a:pt x="1740" y="30747"/>
                </a:lnTo>
                <a:lnTo>
                  <a:pt x="6489" y="37782"/>
                </a:lnTo>
                <a:lnTo>
                  <a:pt x="13534" y="42523"/>
                </a:lnTo>
                <a:lnTo>
                  <a:pt x="22166" y="44260"/>
                </a:lnTo>
                <a:lnTo>
                  <a:pt x="30771" y="42523"/>
                </a:lnTo>
                <a:lnTo>
                  <a:pt x="37797" y="37782"/>
                </a:lnTo>
                <a:lnTo>
                  <a:pt x="42534" y="30747"/>
                </a:lnTo>
                <a:lnTo>
                  <a:pt x="44270" y="22124"/>
                </a:lnTo>
                <a:lnTo>
                  <a:pt x="42534" y="13526"/>
                </a:lnTo>
                <a:lnTo>
                  <a:pt x="37797" y="6491"/>
                </a:lnTo>
                <a:lnTo>
                  <a:pt x="30771" y="1743"/>
                </a:lnTo>
                <a:lnTo>
                  <a:pt x="22166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7217529" y="964416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52" y="0"/>
                </a:lnTo>
                <a:lnTo>
                  <a:pt x="0" y="6052"/>
                </a:lnTo>
                <a:lnTo>
                  <a:pt x="0" y="20941"/>
                </a:lnTo>
                <a:lnTo>
                  <a:pt x="6052" y="26993"/>
                </a:lnTo>
                <a:lnTo>
                  <a:pt x="20952" y="26993"/>
                </a:lnTo>
                <a:lnTo>
                  <a:pt x="27014" y="20941"/>
                </a:lnTo>
                <a:lnTo>
                  <a:pt x="27014" y="13496"/>
                </a:lnTo>
                <a:lnTo>
                  <a:pt x="27014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7338935" y="984373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34" y="0"/>
                </a:moveTo>
                <a:lnTo>
                  <a:pt x="7015" y="0"/>
                </a:lnTo>
                <a:lnTo>
                  <a:pt x="0" y="7005"/>
                </a:lnTo>
                <a:lnTo>
                  <a:pt x="0" y="24334"/>
                </a:lnTo>
                <a:lnTo>
                  <a:pt x="7015" y="31370"/>
                </a:lnTo>
                <a:lnTo>
                  <a:pt x="24334" y="31370"/>
                </a:lnTo>
                <a:lnTo>
                  <a:pt x="31370" y="24334"/>
                </a:lnTo>
                <a:lnTo>
                  <a:pt x="31370" y="15674"/>
                </a:lnTo>
                <a:lnTo>
                  <a:pt x="31370" y="7005"/>
                </a:lnTo>
                <a:lnTo>
                  <a:pt x="243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7330310" y="9538284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23" y="0"/>
                </a:moveTo>
                <a:lnTo>
                  <a:pt x="14851" y="1910"/>
                </a:lnTo>
                <a:lnTo>
                  <a:pt x="7120" y="7118"/>
                </a:lnTo>
                <a:lnTo>
                  <a:pt x="1909" y="14838"/>
                </a:lnTo>
                <a:lnTo>
                  <a:pt x="0" y="24281"/>
                </a:lnTo>
                <a:lnTo>
                  <a:pt x="1909" y="33739"/>
                </a:lnTo>
                <a:lnTo>
                  <a:pt x="7120" y="41468"/>
                </a:lnTo>
                <a:lnTo>
                  <a:pt x="14851" y="46682"/>
                </a:lnTo>
                <a:lnTo>
                  <a:pt x="24323" y="48595"/>
                </a:lnTo>
                <a:lnTo>
                  <a:pt x="33774" y="46682"/>
                </a:lnTo>
                <a:lnTo>
                  <a:pt x="41489" y="41468"/>
                </a:lnTo>
                <a:lnTo>
                  <a:pt x="46689" y="33739"/>
                </a:lnTo>
                <a:lnTo>
                  <a:pt x="48595" y="24281"/>
                </a:lnTo>
                <a:lnTo>
                  <a:pt x="46689" y="14838"/>
                </a:lnTo>
                <a:lnTo>
                  <a:pt x="41489" y="7118"/>
                </a:lnTo>
                <a:lnTo>
                  <a:pt x="33774" y="1910"/>
                </a:lnTo>
                <a:lnTo>
                  <a:pt x="2432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7026803" y="948951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7025" y="0"/>
                </a:lnTo>
                <a:lnTo>
                  <a:pt x="0" y="7025"/>
                </a:lnTo>
                <a:lnTo>
                  <a:pt x="0" y="24344"/>
                </a:lnTo>
                <a:lnTo>
                  <a:pt x="7025" y="31391"/>
                </a:lnTo>
                <a:lnTo>
                  <a:pt x="24344" y="31391"/>
                </a:lnTo>
                <a:lnTo>
                  <a:pt x="31360" y="24344"/>
                </a:lnTo>
                <a:lnTo>
                  <a:pt x="31360" y="15685"/>
                </a:lnTo>
                <a:lnTo>
                  <a:pt x="31360" y="7025"/>
                </a:lnTo>
                <a:lnTo>
                  <a:pt x="2434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6943521" y="9108573"/>
            <a:ext cx="123825" cy="156210"/>
          </a:xfrm>
          <a:custGeom>
            <a:avLst/>
            <a:gdLst/>
            <a:ahLst/>
            <a:cxnLst/>
            <a:rect l="l" t="t" r="r" b="b"/>
            <a:pathLst>
              <a:path w="123825" h="156209">
                <a:moveTo>
                  <a:pt x="43561" y="25717"/>
                </a:moveTo>
                <a:lnTo>
                  <a:pt x="43446" y="17246"/>
                </a:lnTo>
                <a:lnTo>
                  <a:pt x="40170" y="9423"/>
                </a:lnTo>
                <a:lnTo>
                  <a:pt x="33921" y="3263"/>
                </a:lnTo>
                <a:lnTo>
                  <a:pt x="25730" y="0"/>
                </a:lnTo>
                <a:lnTo>
                  <a:pt x="17233" y="114"/>
                </a:lnTo>
                <a:lnTo>
                  <a:pt x="9410" y="3416"/>
                </a:lnTo>
                <a:lnTo>
                  <a:pt x="3263" y="9652"/>
                </a:lnTo>
                <a:lnTo>
                  <a:pt x="0" y="17830"/>
                </a:lnTo>
                <a:lnTo>
                  <a:pt x="114" y="26314"/>
                </a:lnTo>
                <a:lnTo>
                  <a:pt x="3416" y="34137"/>
                </a:lnTo>
                <a:lnTo>
                  <a:pt x="9690" y="40309"/>
                </a:lnTo>
                <a:lnTo>
                  <a:pt x="17843" y="43573"/>
                </a:lnTo>
                <a:lnTo>
                  <a:pt x="26327" y="43446"/>
                </a:lnTo>
                <a:lnTo>
                  <a:pt x="34137" y="40144"/>
                </a:lnTo>
                <a:lnTo>
                  <a:pt x="40309" y="33870"/>
                </a:lnTo>
                <a:lnTo>
                  <a:pt x="43561" y="25717"/>
                </a:lnTo>
                <a:close/>
              </a:path>
              <a:path w="123825" h="156209">
                <a:moveTo>
                  <a:pt x="92189" y="143370"/>
                </a:moveTo>
                <a:lnTo>
                  <a:pt x="92100" y="137350"/>
                </a:lnTo>
                <a:lnTo>
                  <a:pt x="89763" y="131813"/>
                </a:lnTo>
                <a:lnTo>
                  <a:pt x="85331" y="127444"/>
                </a:lnTo>
                <a:lnTo>
                  <a:pt x="79552" y="125133"/>
                </a:lnTo>
                <a:lnTo>
                  <a:pt x="73545" y="125222"/>
                </a:lnTo>
                <a:lnTo>
                  <a:pt x="67995" y="127558"/>
                </a:lnTo>
                <a:lnTo>
                  <a:pt x="63614" y="132003"/>
                </a:lnTo>
                <a:lnTo>
                  <a:pt x="61315" y="137782"/>
                </a:lnTo>
                <a:lnTo>
                  <a:pt x="61391" y="143789"/>
                </a:lnTo>
                <a:lnTo>
                  <a:pt x="63728" y="149339"/>
                </a:lnTo>
                <a:lnTo>
                  <a:pt x="68173" y="153708"/>
                </a:lnTo>
                <a:lnTo>
                  <a:pt x="73952" y="156006"/>
                </a:lnTo>
                <a:lnTo>
                  <a:pt x="79971" y="155917"/>
                </a:lnTo>
                <a:lnTo>
                  <a:pt x="85509" y="153581"/>
                </a:lnTo>
                <a:lnTo>
                  <a:pt x="89890" y="149148"/>
                </a:lnTo>
                <a:lnTo>
                  <a:pt x="92189" y="143370"/>
                </a:lnTo>
                <a:close/>
              </a:path>
              <a:path w="123825" h="156209">
                <a:moveTo>
                  <a:pt x="123253" y="99783"/>
                </a:moveTo>
                <a:lnTo>
                  <a:pt x="121348" y="90335"/>
                </a:lnTo>
                <a:lnTo>
                  <a:pt x="116141" y="82626"/>
                </a:lnTo>
                <a:lnTo>
                  <a:pt x="108419" y="77419"/>
                </a:lnTo>
                <a:lnTo>
                  <a:pt x="98958" y="75501"/>
                </a:lnTo>
                <a:lnTo>
                  <a:pt x="89509" y="77419"/>
                </a:lnTo>
                <a:lnTo>
                  <a:pt x="81788" y="82626"/>
                </a:lnTo>
                <a:lnTo>
                  <a:pt x="76568" y="90335"/>
                </a:lnTo>
                <a:lnTo>
                  <a:pt x="74663" y="99783"/>
                </a:lnTo>
                <a:lnTo>
                  <a:pt x="76568" y="109258"/>
                </a:lnTo>
                <a:lnTo>
                  <a:pt x="81788" y="116967"/>
                </a:lnTo>
                <a:lnTo>
                  <a:pt x="89509" y="122174"/>
                </a:lnTo>
                <a:lnTo>
                  <a:pt x="98958" y="124079"/>
                </a:lnTo>
                <a:lnTo>
                  <a:pt x="108419" y="122174"/>
                </a:lnTo>
                <a:lnTo>
                  <a:pt x="116141" y="116967"/>
                </a:lnTo>
                <a:lnTo>
                  <a:pt x="121348" y="109258"/>
                </a:lnTo>
                <a:lnTo>
                  <a:pt x="123253" y="99783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7165624" y="949169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41" y="0"/>
                </a:lnTo>
                <a:lnTo>
                  <a:pt x="0" y="6052"/>
                </a:lnTo>
                <a:lnTo>
                  <a:pt x="0" y="20941"/>
                </a:lnTo>
                <a:lnTo>
                  <a:pt x="6041" y="26993"/>
                </a:lnTo>
                <a:lnTo>
                  <a:pt x="20952" y="26993"/>
                </a:lnTo>
                <a:lnTo>
                  <a:pt x="26983" y="20941"/>
                </a:lnTo>
                <a:lnTo>
                  <a:pt x="26983" y="13496"/>
                </a:lnTo>
                <a:lnTo>
                  <a:pt x="2698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6885723" y="9905238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25" y="0"/>
                </a:lnTo>
                <a:lnTo>
                  <a:pt x="0" y="7015"/>
                </a:lnTo>
                <a:lnTo>
                  <a:pt x="0" y="24365"/>
                </a:lnTo>
                <a:lnTo>
                  <a:pt x="7025" y="31391"/>
                </a:lnTo>
                <a:lnTo>
                  <a:pt x="24355" y="31391"/>
                </a:lnTo>
                <a:lnTo>
                  <a:pt x="31360" y="24365"/>
                </a:lnTo>
                <a:lnTo>
                  <a:pt x="31360" y="15695"/>
                </a:lnTo>
                <a:lnTo>
                  <a:pt x="31360" y="7015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6877108" y="9599811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02" y="0"/>
                </a:moveTo>
                <a:lnTo>
                  <a:pt x="14842" y="1907"/>
                </a:lnTo>
                <a:lnTo>
                  <a:pt x="7117" y="7112"/>
                </a:lnTo>
                <a:lnTo>
                  <a:pt x="1909" y="14833"/>
                </a:lnTo>
                <a:lnTo>
                  <a:pt x="0" y="24292"/>
                </a:lnTo>
                <a:lnTo>
                  <a:pt x="1909" y="33749"/>
                </a:lnTo>
                <a:lnTo>
                  <a:pt x="7117" y="41467"/>
                </a:lnTo>
                <a:lnTo>
                  <a:pt x="14842" y="46668"/>
                </a:lnTo>
                <a:lnTo>
                  <a:pt x="24302" y="48574"/>
                </a:lnTo>
                <a:lnTo>
                  <a:pt x="33757" y="46668"/>
                </a:lnTo>
                <a:lnTo>
                  <a:pt x="41479" y="41467"/>
                </a:lnTo>
                <a:lnTo>
                  <a:pt x="46685" y="33749"/>
                </a:lnTo>
                <a:lnTo>
                  <a:pt x="48595" y="24292"/>
                </a:lnTo>
                <a:lnTo>
                  <a:pt x="46685" y="14833"/>
                </a:lnTo>
                <a:lnTo>
                  <a:pt x="41479" y="7112"/>
                </a:lnTo>
                <a:lnTo>
                  <a:pt x="33757" y="1907"/>
                </a:lnTo>
                <a:lnTo>
                  <a:pt x="2430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7086244" y="966485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31" y="0"/>
                </a:lnTo>
                <a:lnTo>
                  <a:pt x="0" y="6073"/>
                </a:lnTo>
                <a:lnTo>
                  <a:pt x="0" y="20973"/>
                </a:lnTo>
                <a:lnTo>
                  <a:pt x="6031" y="27004"/>
                </a:lnTo>
                <a:lnTo>
                  <a:pt x="20962" y="27004"/>
                </a:lnTo>
                <a:lnTo>
                  <a:pt x="26993" y="20973"/>
                </a:lnTo>
                <a:lnTo>
                  <a:pt x="26993" y="13507"/>
                </a:lnTo>
                <a:lnTo>
                  <a:pt x="26993" y="6073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7111531" y="979498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25" y="0"/>
                </a:lnTo>
                <a:lnTo>
                  <a:pt x="0" y="7036"/>
                </a:lnTo>
                <a:lnTo>
                  <a:pt x="0" y="24376"/>
                </a:lnTo>
                <a:lnTo>
                  <a:pt x="7025" y="31391"/>
                </a:lnTo>
                <a:lnTo>
                  <a:pt x="24355" y="31391"/>
                </a:lnTo>
                <a:lnTo>
                  <a:pt x="31391" y="24376"/>
                </a:lnTo>
                <a:lnTo>
                  <a:pt x="31391" y="15685"/>
                </a:lnTo>
                <a:lnTo>
                  <a:pt x="31391" y="7036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6619926" y="9112065"/>
            <a:ext cx="117475" cy="85090"/>
          </a:xfrm>
          <a:custGeom>
            <a:avLst/>
            <a:gdLst/>
            <a:ahLst/>
            <a:cxnLst/>
            <a:rect l="l" t="t" r="r" b="b"/>
            <a:pathLst>
              <a:path w="117475" h="85090">
                <a:moveTo>
                  <a:pt x="48590" y="60769"/>
                </a:moveTo>
                <a:lnTo>
                  <a:pt x="46685" y="51308"/>
                </a:lnTo>
                <a:lnTo>
                  <a:pt x="41478" y="43586"/>
                </a:lnTo>
                <a:lnTo>
                  <a:pt x="33743" y="38366"/>
                </a:lnTo>
                <a:lnTo>
                  <a:pt x="24282" y="36449"/>
                </a:lnTo>
                <a:lnTo>
                  <a:pt x="14833" y="38366"/>
                </a:lnTo>
                <a:lnTo>
                  <a:pt x="7112" y="43586"/>
                </a:lnTo>
                <a:lnTo>
                  <a:pt x="1905" y="51308"/>
                </a:lnTo>
                <a:lnTo>
                  <a:pt x="0" y="60769"/>
                </a:lnTo>
                <a:lnTo>
                  <a:pt x="1905" y="70231"/>
                </a:lnTo>
                <a:lnTo>
                  <a:pt x="7112" y="77952"/>
                </a:lnTo>
                <a:lnTo>
                  <a:pt x="14833" y="83172"/>
                </a:lnTo>
                <a:lnTo>
                  <a:pt x="24282" y="85077"/>
                </a:lnTo>
                <a:lnTo>
                  <a:pt x="33743" y="83172"/>
                </a:lnTo>
                <a:lnTo>
                  <a:pt x="41478" y="77952"/>
                </a:lnTo>
                <a:lnTo>
                  <a:pt x="46685" y="70231"/>
                </a:lnTo>
                <a:lnTo>
                  <a:pt x="48590" y="60769"/>
                </a:lnTo>
                <a:close/>
              </a:path>
              <a:path w="117475" h="85090">
                <a:moveTo>
                  <a:pt x="83070" y="62776"/>
                </a:moveTo>
                <a:lnTo>
                  <a:pt x="82994" y="56756"/>
                </a:lnTo>
                <a:lnTo>
                  <a:pt x="80670" y="51219"/>
                </a:lnTo>
                <a:lnTo>
                  <a:pt x="76225" y="46837"/>
                </a:lnTo>
                <a:lnTo>
                  <a:pt x="70446" y="44538"/>
                </a:lnTo>
                <a:lnTo>
                  <a:pt x="64427" y="44627"/>
                </a:lnTo>
                <a:lnTo>
                  <a:pt x="58889" y="46951"/>
                </a:lnTo>
                <a:lnTo>
                  <a:pt x="54508" y="51384"/>
                </a:lnTo>
                <a:lnTo>
                  <a:pt x="52197" y="57188"/>
                </a:lnTo>
                <a:lnTo>
                  <a:pt x="52285" y="63220"/>
                </a:lnTo>
                <a:lnTo>
                  <a:pt x="54622" y="68757"/>
                </a:lnTo>
                <a:lnTo>
                  <a:pt x="59055" y="73139"/>
                </a:lnTo>
                <a:lnTo>
                  <a:pt x="64833" y="75438"/>
                </a:lnTo>
                <a:lnTo>
                  <a:pt x="70853" y="75349"/>
                </a:lnTo>
                <a:lnTo>
                  <a:pt x="76390" y="72999"/>
                </a:lnTo>
                <a:lnTo>
                  <a:pt x="80772" y="68554"/>
                </a:lnTo>
                <a:lnTo>
                  <a:pt x="83070" y="62776"/>
                </a:lnTo>
                <a:close/>
              </a:path>
              <a:path w="117475" h="85090">
                <a:moveTo>
                  <a:pt x="117068" y="16522"/>
                </a:moveTo>
                <a:lnTo>
                  <a:pt x="115328" y="8166"/>
                </a:lnTo>
                <a:lnTo>
                  <a:pt x="102844" y="0"/>
                </a:lnTo>
                <a:lnTo>
                  <a:pt x="94462" y="1752"/>
                </a:lnTo>
                <a:lnTo>
                  <a:pt x="86321" y="14236"/>
                </a:lnTo>
                <a:lnTo>
                  <a:pt x="88074" y="22593"/>
                </a:lnTo>
                <a:lnTo>
                  <a:pt x="100545" y="30759"/>
                </a:lnTo>
                <a:lnTo>
                  <a:pt x="108889" y="29019"/>
                </a:lnTo>
                <a:lnTo>
                  <a:pt x="112979" y="22771"/>
                </a:lnTo>
                <a:lnTo>
                  <a:pt x="117068" y="16522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6767363" y="945616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41" y="0"/>
                </a:lnTo>
                <a:lnTo>
                  <a:pt x="0" y="6052"/>
                </a:lnTo>
                <a:lnTo>
                  <a:pt x="0" y="20952"/>
                </a:lnTo>
                <a:lnTo>
                  <a:pt x="6041" y="27004"/>
                </a:lnTo>
                <a:lnTo>
                  <a:pt x="20952" y="27004"/>
                </a:lnTo>
                <a:lnTo>
                  <a:pt x="26983" y="20952"/>
                </a:lnTo>
                <a:lnTo>
                  <a:pt x="26983" y="13496"/>
                </a:lnTo>
                <a:lnTo>
                  <a:pt x="2698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829052" y="92135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41"/>
                </a:lnTo>
                <a:lnTo>
                  <a:pt x="0" y="20941"/>
                </a:lnTo>
                <a:lnTo>
                  <a:pt x="6031" y="26993"/>
                </a:lnTo>
                <a:lnTo>
                  <a:pt x="20952" y="26993"/>
                </a:lnTo>
                <a:lnTo>
                  <a:pt x="27004" y="20941"/>
                </a:lnTo>
                <a:lnTo>
                  <a:pt x="27004" y="13496"/>
                </a:lnTo>
                <a:lnTo>
                  <a:pt x="27004" y="6041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6854317" y="9289954"/>
            <a:ext cx="99695" cy="168275"/>
          </a:xfrm>
          <a:custGeom>
            <a:avLst/>
            <a:gdLst/>
            <a:ahLst/>
            <a:cxnLst/>
            <a:rect l="l" t="t" r="r" b="b"/>
            <a:pathLst>
              <a:path w="99695" h="168275">
                <a:moveTo>
                  <a:pt x="31394" y="60807"/>
                </a:moveTo>
                <a:lnTo>
                  <a:pt x="24384" y="53784"/>
                </a:lnTo>
                <a:lnTo>
                  <a:pt x="7048" y="53784"/>
                </a:lnTo>
                <a:lnTo>
                  <a:pt x="0" y="60807"/>
                </a:lnTo>
                <a:lnTo>
                  <a:pt x="0" y="78143"/>
                </a:lnTo>
                <a:lnTo>
                  <a:pt x="7048" y="85153"/>
                </a:lnTo>
                <a:lnTo>
                  <a:pt x="24384" y="85153"/>
                </a:lnTo>
                <a:lnTo>
                  <a:pt x="31394" y="78143"/>
                </a:lnTo>
                <a:lnTo>
                  <a:pt x="31394" y="69456"/>
                </a:lnTo>
                <a:lnTo>
                  <a:pt x="31394" y="60807"/>
                </a:lnTo>
                <a:close/>
              </a:path>
              <a:path w="99695" h="168275">
                <a:moveTo>
                  <a:pt x="78092" y="6045"/>
                </a:moveTo>
                <a:lnTo>
                  <a:pt x="72034" y="0"/>
                </a:lnTo>
                <a:lnTo>
                  <a:pt x="57124" y="0"/>
                </a:lnTo>
                <a:lnTo>
                  <a:pt x="51092" y="6045"/>
                </a:lnTo>
                <a:lnTo>
                  <a:pt x="51092" y="20942"/>
                </a:lnTo>
                <a:lnTo>
                  <a:pt x="57124" y="26987"/>
                </a:lnTo>
                <a:lnTo>
                  <a:pt x="72034" y="26987"/>
                </a:lnTo>
                <a:lnTo>
                  <a:pt x="78092" y="20942"/>
                </a:lnTo>
                <a:lnTo>
                  <a:pt x="78092" y="13500"/>
                </a:lnTo>
                <a:lnTo>
                  <a:pt x="78092" y="6045"/>
                </a:lnTo>
                <a:close/>
              </a:path>
              <a:path w="99695" h="168275">
                <a:moveTo>
                  <a:pt x="99301" y="145872"/>
                </a:moveTo>
                <a:lnTo>
                  <a:pt x="97561" y="137261"/>
                </a:lnTo>
                <a:lnTo>
                  <a:pt x="92824" y="130213"/>
                </a:lnTo>
                <a:lnTo>
                  <a:pt x="85788" y="125463"/>
                </a:lnTo>
                <a:lnTo>
                  <a:pt x="77165" y="123723"/>
                </a:lnTo>
                <a:lnTo>
                  <a:pt x="68554" y="125463"/>
                </a:lnTo>
                <a:lnTo>
                  <a:pt x="61518" y="130213"/>
                </a:lnTo>
                <a:lnTo>
                  <a:pt x="56769" y="137261"/>
                </a:lnTo>
                <a:lnTo>
                  <a:pt x="55029" y="145872"/>
                </a:lnTo>
                <a:lnTo>
                  <a:pt x="56769" y="154482"/>
                </a:lnTo>
                <a:lnTo>
                  <a:pt x="61518" y="161531"/>
                </a:lnTo>
                <a:lnTo>
                  <a:pt x="68554" y="166281"/>
                </a:lnTo>
                <a:lnTo>
                  <a:pt x="77165" y="168021"/>
                </a:lnTo>
                <a:lnTo>
                  <a:pt x="85788" y="166281"/>
                </a:lnTo>
                <a:lnTo>
                  <a:pt x="92824" y="161531"/>
                </a:lnTo>
                <a:lnTo>
                  <a:pt x="97561" y="154482"/>
                </a:lnTo>
                <a:lnTo>
                  <a:pt x="99301" y="145872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6675001" y="9995658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35" y="0"/>
                </a:moveTo>
                <a:lnTo>
                  <a:pt x="13517" y="1738"/>
                </a:lnTo>
                <a:lnTo>
                  <a:pt x="6481" y="6480"/>
                </a:lnTo>
                <a:lnTo>
                  <a:pt x="1738" y="13512"/>
                </a:lnTo>
                <a:lnTo>
                  <a:pt x="0" y="22124"/>
                </a:lnTo>
                <a:lnTo>
                  <a:pt x="1738" y="30737"/>
                </a:lnTo>
                <a:lnTo>
                  <a:pt x="6481" y="37769"/>
                </a:lnTo>
                <a:lnTo>
                  <a:pt x="13517" y="42511"/>
                </a:lnTo>
                <a:lnTo>
                  <a:pt x="22135" y="44249"/>
                </a:lnTo>
                <a:lnTo>
                  <a:pt x="30758" y="42511"/>
                </a:lnTo>
                <a:lnTo>
                  <a:pt x="37793" y="37769"/>
                </a:lnTo>
                <a:lnTo>
                  <a:pt x="42533" y="30737"/>
                </a:lnTo>
                <a:lnTo>
                  <a:pt x="44270" y="22124"/>
                </a:lnTo>
                <a:lnTo>
                  <a:pt x="42533" y="13512"/>
                </a:lnTo>
                <a:lnTo>
                  <a:pt x="37793" y="6480"/>
                </a:lnTo>
                <a:lnTo>
                  <a:pt x="30758" y="1738"/>
                </a:lnTo>
                <a:lnTo>
                  <a:pt x="2213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6671059" y="987189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31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62"/>
                </a:lnTo>
                <a:lnTo>
                  <a:pt x="6031" y="27004"/>
                </a:lnTo>
                <a:lnTo>
                  <a:pt x="20931" y="27004"/>
                </a:lnTo>
                <a:lnTo>
                  <a:pt x="26993" y="20962"/>
                </a:lnTo>
                <a:lnTo>
                  <a:pt x="26993" y="13496"/>
                </a:lnTo>
                <a:lnTo>
                  <a:pt x="26993" y="6052"/>
                </a:lnTo>
                <a:lnTo>
                  <a:pt x="2093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6792446" y="10071448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25" y="0"/>
                </a:lnTo>
                <a:lnTo>
                  <a:pt x="0" y="7036"/>
                </a:lnTo>
                <a:lnTo>
                  <a:pt x="0" y="24365"/>
                </a:lnTo>
                <a:lnTo>
                  <a:pt x="7025" y="31402"/>
                </a:lnTo>
                <a:lnTo>
                  <a:pt x="24355" y="31402"/>
                </a:lnTo>
                <a:lnTo>
                  <a:pt x="31360" y="24365"/>
                </a:lnTo>
                <a:lnTo>
                  <a:pt x="31360" y="15695"/>
                </a:lnTo>
                <a:lnTo>
                  <a:pt x="31360" y="7036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6931246" y="1007364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73" y="0"/>
                </a:moveTo>
                <a:lnTo>
                  <a:pt x="6062" y="0"/>
                </a:lnTo>
                <a:lnTo>
                  <a:pt x="0" y="6041"/>
                </a:lnTo>
                <a:lnTo>
                  <a:pt x="0" y="20941"/>
                </a:lnTo>
                <a:lnTo>
                  <a:pt x="6062" y="27004"/>
                </a:lnTo>
                <a:lnTo>
                  <a:pt x="20973" y="27004"/>
                </a:lnTo>
                <a:lnTo>
                  <a:pt x="27004" y="20941"/>
                </a:lnTo>
                <a:lnTo>
                  <a:pt x="27004" y="13496"/>
                </a:lnTo>
                <a:lnTo>
                  <a:pt x="27004" y="6041"/>
                </a:lnTo>
                <a:lnTo>
                  <a:pt x="2097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6992968" y="983108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41"/>
                </a:lnTo>
                <a:lnTo>
                  <a:pt x="6031" y="26993"/>
                </a:lnTo>
                <a:lnTo>
                  <a:pt x="20952" y="26993"/>
                </a:lnTo>
                <a:lnTo>
                  <a:pt x="26983" y="20941"/>
                </a:lnTo>
                <a:lnTo>
                  <a:pt x="26983" y="13496"/>
                </a:lnTo>
                <a:lnTo>
                  <a:pt x="2698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7018249" y="9907428"/>
            <a:ext cx="33655" cy="85725"/>
          </a:xfrm>
          <a:custGeom>
            <a:avLst/>
            <a:gdLst/>
            <a:ahLst/>
            <a:cxnLst/>
            <a:rect l="l" t="t" r="r" b="b"/>
            <a:pathLst>
              <a:path w="33654" h="85725">
                <a:moveTo>
                  <a:pt x="31356" y="60807"/>
                </a:moveTo>
                <a:lnTo>
                  <a:pt x="24358" y="53771"/>
                </a:lnTo>
                <a:lnTo>
                  <a:pt x="7035" y="53771"/>
                </a:lnTo>
                <a:lnTo>
                  <a:pt x="0" y="60807"/>
                </a:lnTo>
                <a:lnTo>
                  <a:pt x="0" y="78155"/>
                </a:lnTo>
                <a:lnTo>
                  <a:pt x="7035" y="85166"/>
                </a:lnTo>
                <a:lnTo>
                  <a:pt x="24358" y="85166"/>
                </a:lnTo>
                <a:lnTo>
                  <a:pt x="31356" y="78155"/>
                </a:lnTo>
                <a:lnTo>
                  <a:pt x="31356" y="69456"/>
                </a:lnTo>
                <a:lnTo>
                  <a:pt x="31356" y="60807"/>
                </a:lnTo>
                <a:close/>
              </a:path>
              <a:path w="33654" h="85725">
                <a:moveTo>
                  <a:pt x="33274" y="6045"/>
                </a:moveTo>
                <a:lnTo>
                  <a:pt x="27241" y="0"/>
                </a:lnTo>
                <a:lnTo>
                  <a:pt x="12344" y="0"/>
                </a:lnTo>
                <a:lnTo>
                  <a:pt x="6286" y="6045"/>
                </a:lnTo>
                <a:lnTo>
                  <a:pt x="6286" y="20967"/>
                </a:lnTo>
                <a:lnTo>
                  <a:pt x="12344" y="27012"/>
                </a:lnTo>
                <a:lnTo>
                  <a:pt x="27241" y="27012"/>
                </a:lnTo>
                <a:lnTo>
                  <a:pt x="33274" y="20967"/>
                </a:lnTo>
                <a:lnTo>
                  <a:pt x="33274" y="13512"/>
                </a:lnTo>
                <a:lnTo>
                  <a:pt x="33274" y="6045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6571780" y="9772010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15" y="0"/>
                </a:lnTo>
                <a:lnTo>
                  <a:pt x="0" y="7015"/>
                </a:lnTo>
                <a:lnTo>
                  <a:pt x="0" y="24365"/>
                </a:lnTo>
                <a:lnTo>
                  <a:pt x="7015" y="31391"/>
                </a:lnTo>
                <a:lnTo>
                  <a:pt x="24355" y="31391"/>
                </a:lnTo>
                <a:lnTo>
                  <a:pt x="31391" y="24365"/>
                </a:lnTo>
                <a:lnTo>
                  <a:pt x="31391" y="15695"/>
                </a:lnTo>
                <a:lnTo>
                  <a:pt x="31391" y="7015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6772312" y="953163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10" y="0"/>
                </a:lnTo>
                <a:lnTo>
                  <a:pt x="0" y="6052"/>
                </a:lnTo>
                <a:lnTo>
                  <a:pt x="0" y="20973"/>
                </a:lnTo>
                <a:lnTo>
                  <a:pt x="6010" y="26993"/>
                </a:lnTo>
                <a:lnTo>
                  <a:pt x="20952" y="26993"/>
                </a:lnTo>
                <a:lnTo>
                  <a:pt x="26983" y="20973"/>
                </a:lnTo>
                <a:lnTo>
                  <a:pt x="26983" y="13496"/>
                </a:lnTo>
                <a:lnTo>
                  <a:pt x="2698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6710591" y="9661759"/>
            <a:ext cx="121920" cy="212090"/>
          </a:xfrm>
          <a:custGeom>
            <a:avLst/>
            <a:gdLst/>
            <a:ahLst/>
            <a:cxnLst/>
            <a:rect l="l" t="t" r="r" b="b"/>
            <a:pathLst>
              <a:path w="121920" h="212090">
                <a:moveTo>
                  <a:pt x="26974" y="118491"/>
                </a:moveTo>
                <a:lnTo>
                  <a:pt x="20942" y="112445"/>
                </a:lnTo>
                <a:lnTo>
                  <a:pt x="6045" y="112445"/>
                </a:lnTo>
                <a:lnTo>
                  <a:pt x="0" y="118491"/>
                </a:lnTo>
                <a:lnTo>
                  <a:pt x="0" y="133400"/>
                </a:lnTo>
                <a:lnTo>
                  <a:pt x="6045" y="139458"/>
                </a:lnTo>
                <a:lnTo>
                  <a:pt x="20942" y="139458"/>
                </a:lnTo>
                <a:lnTo>
                  <a:pt x="26974" y="133400"/>
                </a:lnTo>
                <a:lnTo>
                  <a:pt x="26974" y="125958"/>
                </a:lnTo>
                <a:lnTo>
                  <a:pt x="26974" y="118491"/>
                </a:lnTo>
                <a:close/>
              </a:path>
              <a:path w="121920" h="212090">
                <a:moveTo>
                  <a:pt x="80721" y="49961"/>
                </a:moveTo>
                <a:lnTo>
                  <a:pt x="74688" y="43954"/>
                </a:lnTo>
                <a:lnTo>
                  <a:pt x="59791" y="43954"/>
                </a:lnTo>
                <a:lnTo>
                  <a:pt x="53733" y="49961"/>
                </a:lnTo>
                <a:lnTo>
                  <a:pt x="53733" y="64871"/>
                </a:lnTo>
                <a:lnTo>
                  <a:pt x="59791" y="70929"/>
                </a:lnTo>
                <a:lnTo>
                  <a:pt x="74688" y="70929"/>
                </a:lnTo>
                <a:lnTo>
                  <a:pt x="80721" y="64871"/>
                </a:lnTo>
                <a:lnTo>
                  <a:pt x="80721" y="57429"/>
                </a:lnTo>
                <a:lnTo>
                  <a:pt x="80721" y="49961"/>
                </a:lnTo>
                <a:close/>
              </a:path>
              <a:path w="121920" h="212090">
                <a:moveTo>
                  <a:pt x="101955" y="189814"/>
                </a:moveTo>
                <a:lnTo>
                  <a:pt x="100215" y="181190"/>
                </a:lnTo>
                <a:lnTo>
                  <a:pt x="95465" y="174155"/>
                </a:lnTo>
                <a:lnTo>
                  <a:pt x="88430" y="169405"/>
                </a:lnTo>
                <a:lnTo>
                  <a:pt x="79819" y="167665"/>
                </a:lnTo>
                <a:lnTo>
                  <a:pt x="71196" y="169405"/>
                </a:lnTo>
                <a:lnTo>
                  <a:pt x="64160" y="174155"/>
                </a:lnTo>
                <a:lnTo>
                  <a:pt x="59423" y="181190"/>
                </a:lnTo>
                <a:lnTo>
                  <a:pt x="57683" y="189814"/>
                </a:lnTo>
                <a:lnTo>
                  <a:pt x="59423" y="198424"/>
                </a:lnTo>
                <a:lnTo>
                  <a:pt x="64160" y="205460"/>
                </a:lnTo>
                <a:lnTo>
                  <a:pt x="71196" y="210197"/>
                </a:lnTo>
                <a:lnTo>
                  <a:pt x="79819" y="211937"/>
                </a:lnTo>
                <a:lnTo>
                  <a:pt x="88430" y="210197"/>
                </a:lnTo>
                <a:lnTo>
                  <a:pt x="95465" y="205460"/>
                </a:lnTo>
                <a:lnTo>
                  <a:pt x="100215" y="198424"/>
                </a:lnTo>
                <a:lnTo>
                  <a:pt x="101955" y="189814"/>
                </a:lnTo>
                <a:close/>
              </a:path>
              <a:path w="121920" h="212090">
                <a:moveTo>
                  <a:pt x="118389" y="7035"/>
                </a:moveTo>
                <a:lnTo>
                  <a:pt x="111353" y="0"/>
                </a:lnTo>
                <a:lnTo>
                  <a:pt x="94030" y="0"/>
                </a:lnTo>
                <a:lnTo>
                  <a:pt x="86982" y="7035"/>
                </a:lnTo>
                <a:lnTo>
                  <a:pt x="86982" y="24358"/>
                </a:lnTo>
                <a:lnTo>
                  <a:pt x="94030" y="31394"/>
                </a:lnTo>
                <a:lnTo>
                  <a:pt x="111353" y="31394"/>
                </a:lnTo>
                <a:lnTo>
                  <a:pt x="118389" y="24358"/>
                </a:lnTo>
                <a:lnTo>
                  <a:pt x="118389" y="15697"/>
                </a:lnTo>
                <a:lnTo>
                  <a:pt x="118389" y="7035"/>
                </a:lnTo>
                <a:close/>
              </a:path>
              <a:path w="121920" h="212090">
                <a:moveTo>
                  <a:pt x="121831" y="128549"/>
                </a:moveTo>
                <a:lnTo>
                  <a:pt x="119913" y="119100"/>
                </a:lnTo>
                <a:lnTo>
                  <a:pt x="114706" y="111379"/>
                </a:lnTo>
                <a:lnTo>
                  <a:pt x="106984" y="106184"/>
                </a:lnTo>
                <a:lnTo>
                  <a:pt x="97523" y="104267"/>
                </a:lnTo>
                <a:lnTo>
                  <a:pt x="88074" y="106184"/>
                </a:lnTo>
                <a:lnTo>
                  <a:pt x="80352" y="111379"/>
                </a:lnTo>
                <a:lnTo>
                  <a:pt x="75145" y="119100"/>
                </a:lnTo>
                <a:lnTo>
                  <a:pt x="73228" y="128549"/>
                </a:lnTo>
                <a:lnTo>
                  <a:pt x="75145" y="138010"/>
                </a:lnTo>
                <a:lnTo>
                  <a:pt x="80352" y="145745"/>
                </a:lnTo>
                <a:lnTo>
                  <a:pt x="88074" y="150952"/>
                </a:lnTo>
                <a:lnTo>
                  <a:pt x="97523" y="152857"/>
                </a:lnTo>
                <a:lnTo>
                  <a:pt x="106984" y="150952"/>
                </a:lnTo>
                <a:lnTo>
                  <a:pt x="114706" y="145745"/>
                </a:lnTo>
                <a:lnTo>
                  <a:pt x="119913" y="138010"/>
                </a:lnTo>
                <a:lnTo>
                  <a:pt x="121831" y="12854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5463502" y="7933346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12" y="0"/>
                </a:moveTo>
                <a:lnTo>
                  <a:pt x="18637" y="2400"/>
                </a:lnTo>
                <a:lnTo>
                  <a:pt x="8938" y="8946"/>
                </a:lnTo>
                <a:lnTo>
                  <a:pt x="2398" y="18654"/>
                </a:lnTo>
                <a:lnTo>
                  <a:pt x="0" y="30543"/>
                </a:lnTo>
                <a:lnTo>
                  <a:pt x="2398" y="42396"/>
                </a:lnTo>
                <a:lnTo>
                  <a:pt x="8938" y="52086"/>
                </a:lnTo>
                <a:lnTo>
                  <a:pt x="18637" y="58625"/>
                </a:lnTo>
                <a:lnTo>
                  <a:pt x="30512" y="61024"/>
                </a:lnTo>
                <a:lnTo>
                  <a:pt x="42375" y="58625"/>
                </a:lnTo>
                <a:lnTo>
                  <a:pt x="52067" y="52086"/>
                </a:lnTo>
                <a:lnTo>
                  <a:pt x="58605" y="42396"/>
                </a:lnTo>
                <a:lnTo>
                  <a:pt x="61003" y="30543"/>
                </a:lnTo>
                <a:lnTo>
                  <a:pt x="58605" y="18654"/>
                </a:lnTo>
                <a:lnTo>
                  <a:pt x="52067" y="8946"/>
                </a:lnTo>
                <a:lnTo>
                  <a:pt x="42375" y="2400"/>
                </a:lnTo>
                <a:lnTo>
                  <a:pt x="3051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5458038" y="776281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27" y="0"/>
                </a:moveTo>
                <a:lnTo>
                  <a:pt x="11388" y="1461"/>
                </a:lnTo>
                <a:lnTo>
                  <a:pt x="5465" y="5446"/>
                </a:lnTo>
                <a:lnTo>
                  <a:pt x="1467" y="11357"/>
                </a:lnTo>
                <a:lnTo>
                  <a:pt x="0" y="18596"/>
                </a:lnTo>
                <a:lnTo>
                  <a:pt x="1467" y="25839"/>
                </a:lnTo>
                <a:lnTo>
                  <a:pt x="5465" y="31750"/>
                </a:lnTo>
                <a:lnTo>
                  <a:pt x="11388" y="35732"/>
                </a:lnTo>
                <a:lnTo>
                  <a:pt x="18627" y="37192"/>
                </a:lnTo>
                <a:lnTo>
                  <a:pt x="25866" y="35732"/>
                </a:lnTo>
                <a:lnTo>
                  <a:pt x="31777" y="31750"/>
                </a:lnTo>
                <a:lnTo>
                  <a:pt x="35762" y="25839"/>
                </a:lnTo>
                <a:lnTo>
                  <a:pt x="37223" y="18596"/>
                </a:lnTo>
                <a:lnTo>
                  <a:pt x="35762" y="11357"/>
                </a:lnTo>
                <a:lnTo>
                  <a:pt x="31777" y="5446"/>
                </a:lnTo>
                <a:lnTo>
                  <a:pt x="25866" y="1461"/>
                </a:lnTo>
                <a:lnTo>
                  <a:pt x="1862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5541379" y="825256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41" y="0"/>
                </a:lnTo>
                <a:lnTo>
                  <a:pt x="0" y="6041"/>
                </a:lnTo>
                <a:lnTo>
                  <a:pt x="0" y="20931"/>
                </a:lnTo>
                <a:lnTo>
                  <a:pt x="6041" y="26983"/>
                </a:lnTo>
                <a:lnTo>
                  <a:pt x="20952" y="26983"/>
                </a:lnTo>
                <a:lnTo>
                  <a:pt x="27004" y="20931"/>
                </a:lnTo>
                <a:lnTo>
                  <a:pt x="27004" y="13486"/>
                </a:lnTo>
                <a:lnTo>
                  <a:pt x="27004" y="6041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5654161" y="814669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13" y="0"/>
                </a:moveTo>
                <a:lnTo>
                  <a:pt x="14846" y="1907"/>
                </a:lnTo>
                <a:lnTo>
                  <a:pt x="7118" y="7109"/>
                </a:lnTo>
                <a:lnTo>
                  <a:pt x="1909" y="14824"/>
                </a:lnTo>
                <a:lnTo>
                  <a:pt x="0" y="24271"/>
                </a:lnTo>
                <a:lnTo>
                  <a:pt x="1909" y="33733"/>
                </a:lnTo>
                <a:lnTo>
                  <a:pt x="7118" y="41462"/>
                </a:lnTo>
                <a:lnTo>
                  <a:pt x="14846" y="46673"/>
                </a:lnTo>
                <a:lnTo>
                  <a:pt x="24313" y="48584"/>
                </a:lnTo>
                <a:lnTo>
                  <a:pt x="33766" y="46673"/>
                </a:lnTo>
                <a:lnTo>
                  <a:pt x="41484" y="41462"/>
                </a:lnTo>
                <a:lnTo>
                  <a:pt x="46687" y="33733"/>
                </a:lnTo>
                <a:lnTo>
                  <a:pt x="48595" y="24271"/>
                </a:lnTo>
                <a:lnTo>
                  <a:pt x="46687" y="14824"/>
                </a:lnTo>
                <a:lnTo>
                  <a:pt x="41484" y="7109"/>
                </a:lnTo>
                <a:lnTo>
                  <a:pt x="33766" y="1907"/>
                </a:lnTo>
                <a:lnTo>
                  <a:pt x="2431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5350654" y="809790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34" y="0"/>
                </a:moveTo>
                <a:lnTo>
                  <a:pt x="7015" y="0"/>
                </a:lnTo>
                <a:lnTo>
                  <a:pt x="0" y="7025"/>
                </a:lnTo>
                <a:lnTo>
                  <a:pt x="0" y="24344"/>
                </a:lnTo>
                <a:lnTo>
                  <a:pt x="7015" y="31402"/>
                </a:lnTo>
                <a:lnTo>
                  <a:pt x="24334" y="31402"/>
                </a:lnTo>
                <a:lnTo>
                  <a:pt x="31360" y="24344"/>
                </a:lnTo>
                <a:lnTo>
                  <a:pt x="31360" y="15685"/>
                </a:lnTo>
                <a:lnTo>
                  <a:pt x="31360" y="7025"/>
                </a:lnTo>
                <a:lnTo>
                  <a:pt x="243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5489465" y="810010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52" y="0"/>
                </a:lnTo>
                <a:lnTo>
                  <a:pt x="0" y="6041"/>
                </a:lnTo>
                <a:lnTo>
                  <a:pt x="0" y="20931"/>
                </a:lnTo>
                <a:lnTo>
                  <a:pt x="6052" y="26983"/>
                </a:lnTo>
                <a:lnTo>
                  <a:pt x="20962" y="26983"/>
                </a:lnTo>
                <a:lnTo>
                  <a:pt x="26993" y="20931"/>
                </a:lnTo>
                <a:lnTo>
                  <a:pt x="26993" y="13486"/>
                </a:lnTo>
                <a:lnTo>
                  <a:pt x="26993" y="6041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5551166" y="785751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41" y="0"/>
                </a:lnTo>
                <a:lnTo>
                  <a:pt x="0" y="6073"/>
                </a:lnTo>
                <a:lnTo>
                  <a:pt x="0" y="20962"/>
                </a:lnTo>
                <a:lnTo>
                  <a:pt x="6041" y="27004"/>
                </a:lnTo>
                <a:lnTo>
                  <a:pt x="20962" y="27004"/>
                </a:lnTo>
                <a:lnTo>
                  <a:pt x="26993" y="20962"/>
                </a:lnTo>
                <a:lnTo>
                  <a:pt x="26993" y="13517"/>
                </a:lnTo>
                <a:lnTo>
                  <a:pt x="26993" y="6073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576430" y="7987658"/>
            <a:ext cx="92710" cy="93980"/>
          </a:xfrm>
          <a:custGeom>
            <a:avLst/>
            <a:gdLst/>
            <a:ahLst/>
            <a:cxnLst/>
            <a:rect l="l" t="t" r="r" b="b"/>
            <a:pathLst>
              <a:path w="92710" h="93979">
                <a:moveTo>
                  <a:pt x="31394" y="7010"/>
                </a:moveTo>
                <a:lnTo>
                  <a:pt x="24371" y="0"/>
                </a:lnTo>
                <a:lnTo>
                  <a:pt x="7048" y="0"/>
                </a:lnTo>
                <a:lnTo>
                  <a:pt x="0" y="7010"/>
                </a:lnTo>
                <a:lnTo>
                  <a:pt x="0" y="24345"/>
                </a:lnTo>
                <a:lnTo>
                  <a:pt x="7048" y="31381"/>
                </a:lnTo>
                <a:lnTo>
                  <a:pt x="24371" y="31381"/>
                </a:lnTo>
                <a:lnTo>
                  <a:pt x="31394" y="24345"/>
                </a:lnTo>
                <a:lnTo>
                  <a:pt x="31394" y="15684"/>
                </a:lnTo>
                <a:lnTo>
                  <a:pt x="31394" y="7010"/>
                </a:lnTo>
                <a:close/>
              </a:path>
              <a:path w="92710" h="93979">
                <a:moveTo>
                  <a:pt x="92176" y="71805"/>
                </a:moveTo>
                <a:lnTo>
                  <a:pt x="90474" y="63385"/>
                </a:lnTo>
                <a:lnTo>
                  <a:pt x="85852" y="56515"/>
                </a:lnTo>
                <a:lnTo>
                  <a:pt x="78981" y="51879"/>
                </a:lnTo>
                <a:lnTo>
                  <a:pt x="70548" y="50177"/>
                </a:lnTo>
                <a:lnTo>
                  <a:pt x="62128" y="51879"/>
                </a:lnTo>
                <a:lnTo>
                  <a:pt x="55257" y="56515"/>
                </a:lnTo>
                <a:lnTo>
                  <a:pt x="50622" y="63385"/>
                </a:lnTo>
                <a:lnTo>
                  <a:pt x="48920" y="71805"/>
                </a:lnTo>
                <a:lnTo>
                  <a:pt x="50622" y="80225"/>
                </a:lnTo>
                <a:lnTo>
                  <a:pt x="55257" y="87109"/>
                </a:lnTo>
                <a:lnTo>
                  <a:pt x="62128" y="91744"/>
                </a:lnTo>
                <a:lnTo>
                  <a:pt x="70548" y="93446"/>
                </a:lnTo>
                <a:lnTo>
                  <a:pt x="78981" y="91744"/>
                </a:lnTo>
                <a:lnTo>
                  <a:pt x="85852" y="87109"/>
                </a:lnTo>
                <a:lnTo>
                  <a:pt x="90474" y="80225"/>
                </a:lnTo>
                <a:lnTo>
                  <a:pt x="92176" y="71805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5091203" y="806455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52" y="0"/>
                </a:lnTo>
                <a:lnTo>
                  <a:pt x="0" y="6052"/>
                </a:lnTo>
                <a:lnTo>
                  <a:pt x="0" y="20952"/>
                </a:lnTo>
                <a:lnTo>
                  <a:pt x="6052" y="27004"/>
                </a:lnTo>
                <a:lnTo>
                  <a:pt x="20962" y="27004"/>
                </a:lnTo>
                <a:lnTo>
                  <a:pt x="26993" y="20952"/>
                </a:lnTo>
                <a:lnTo>
                  <a:pt x="26993" y="13496"/>
                </a:lnTo>
                <a:lnTo>
                  <a:pt x="26993" y="6052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4994899" y="848029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41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52"/>
                </a:lnTo>
                <a:lnTo>
                  <a:pt x="6031" y="27004"/>
                </a:lnTo>
                <a:lnTo>
                  <a:pt x="20941" y="27004"/>
                </a:lnTo>
                <a:lnTo>
                  <a:pt x="27004" y="20952"/>
                </a:lnTo>
                <a:lnTo>
                  <a:pt x="27004" y="13496"/>
                </a:lnTo>
                <a:lnTo>
                  <a:pt x="27004" y="6052"/>
                </a:lnTo>
                <a:lnTo>
                  <a:pt x="2094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5316818" y="843948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41"/>
                </a:lnTo>
                <a:lnTo>
                  <a:pt x="0" y="20931"/>
                </a:lnTo>
                <a:lnTo>
                  <a:pt x="6031" y="26983"/>
                </a:lnTo>
                <a:lnTo>
                  <a:pt x="20952" y="26983"/>
                </a:lnTo>
                <a:lnTo>
                  <a:pt x="26983" y="20931"/>
                </a:lnTo>
                <a:lnTo>
                  <a:pt x="26983" y="13486"/>
                </a:lnTo>
                <a:lnTo>
                  <a:pt x="26983" y="6041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5096163" y="814002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10" y="0"/>
                </a:lnTo>
                <a:lnTo>
                  <a:pt x="0" y="6052"/>
                </a:lnTo>
                <a:lnTo>
                  <a:pt x="0" y="20962"/>
                </a:lnTo>
                <a:lnTo>
                  <a:pt x="6010" y="26993"/>
                </a:lnTo>
                <a:lnTo>
                  <a:pt x="20952" y="26993"/>
                </a:lnTo>
                <a:lnTo>
                  <a:pt x="26983" y="20962"/>
                </a:lnTo>
                <a:lnTo>
                  <a:pt x="26983" y="13496"/>
                </a:lnTo>
                <a:lnTo>
                  <a:pt x="2698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5463502" y="7088789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12" y="0"/>
                </a:moveTo>
                <a:lnTo>
                  <a:pt x="18628" y="2398"/>
                </a:lnTo>
                <a:lnTo>
                  <a:pt x="8930" y="8940"/>
                </a:lnTo>
                <a:lnTo>
                  <a:pt x="2395" y="18645"/>
                </a:lnTo>
                <a:lnTo>
                  <a:pt x="0" y="30533"/>
                </a:lnTo>
                <a:lnTo>
                  <a:pt x="2395" y="42385"/>
                </a:lnTo>
                <a:lnTo>
                  <a:pt x="8930" y="52075"/>
                </a:lnTo>
                <a:lnTo>
                  <a:pt x="18628" y="58614"/>
                </a:lnTo>
                <a:lnTo>
                  <a:pt x="30512" y="61013"/>
                </a:lnTo>
                <a:lnTo>
                  <a:pt x="42375" y="58614"/>
                </a:lnTo>
                <a:lnTo>
                  <a:pt x="52067" y="52075"/>
                </a:lnTo>
                <a:lnTo>
                  <a:pt x="58605" y="42385"/>
                </a:lnTo>
                <a:lnTo>
                  <a:pt x="61003" y="30533"/>
                </a:lnTo>
                <a:lnTo>
                  <a:pt x="58605" y="18645"/>
                </a:lnTo>
                <a:lnTo>
                  <a:pt x="52067" y="8940"/>
                </a:lnTo>
                <a:lnTo>
                  <a:pt x="42375" y="2398"/>
                </a:lnTo>
                <a:lnTo>
                  <a:pt x="3051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5458038" y="6918236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27" y="0"/>
                </a:moveTo>
                <a:lnTo>
                  <a:pt x="11388" y="1461"/>
                </a:lnTo>
                <a:lnTo>
                  <a:pt x="5465" y="5448"/>
                </a:lnTo>
                <a:lnTo>
                  <a:pt x="1467" y="11365"/>
                </a:lnTo>
                <a:lnTo>
                  <a:pt x="0" y="18617"/>
                </a:lnTo>
                <a:lnTo>
                  <a:pt x="1467" y="25851"/>
                </a:lnTo>
                <a:lnTo>
                  <a:pt x="5465" y="31763"/>
                </a:lnTo>
                <a:lnTo>
                  <a:pt x="11388" y="35750"/>
                </a:lnTo>
                <a:lnTo>
                  <a:pt x="18627" y="37213"/>
                </a:lnTo>
                <a:lnTo>
                  <a:pt x="25858" y="35750"/>
                </a:lnTo>
                <a:lnTo>
                  <a:pt x="31769" y="31763"/>
                </a:lnTo>
                <a:lnTo>
                  <a:pt x="35759" y="25851"/>
                </a:lnTo>
                <a:lnTo>
                  <a:pt x="37223" y="18617"/>
                </a:lnTo>
                <a:lnTo>
                  <a:pt x="35759" y="11365"/>
                </a:lnTo>
                <a:lnTo>
                  <a:pt x="31769" y="5448"/>
                </a:lnTo>
                <a:lnTo>
                  <a:pt x="25858" y="1461"/>
                </a:lnTo>
                <a:lnTo>
                  <a:pt x="1862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5545321" y="7531734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45" y="0"/>
                </a:moveTo>
                <a:lnTo>
                  <a:pt x="13526" y="1741"/>
                </a:lnTo>
                <a:lnTo>
                  <a:pt x="6486" y="6486"/>
                </a:lnTo>
                <a:lnTo>
                  <a:pt x="1740" y="13517"/>
                </a:lnTo>
                <a:lnTo>
                  <a:pt x="0" y="22114"/>
                </a:lnTo>
                <a:lnTo>
                  <a:pt x="1740" y="30743"/>
                </a:lnTo>
                <a:lnTo>
                  <a:pt x="6486" y="37781"/>
                </a:lnTo>
                <a:lnTo>
                  <a:pt x="13526" y="42522"/>
                </a:lnTo>
                <a:lnTo>
                  <a:pt x="22145" y="44260"/>
                </a:lnTo>
                <a:lnTo>
                  <a:pt x="30758" y="42522"/>
                </a:lnTo>
                <a:lnTo>
                  <a:pt x="37790" y="37781"/>
                </a:lnTo>
                <a:lnTo>
                  <a:pt x="42532" y="30743"/>
                </a:lnTo>
                <a:lnTo>
                  <a:pt x="44270" y="22114"/>
                </a:lnTo>
                <a:lnTo>
                  <a:pt x="42532" y="13517"/>
                </a:lnTo>
                <a:lnTo>
                  <a:pt x="37790" y="6486"/>
                </a:lnTo>
                <a:lnTo>
                  <a:pt x="30758" y="1741"/>
                </a:lnTo>
                <a:lnTo>
                  <a:pt x="221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5541379" y="740798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41" y="0"/>
                </a:lnTo>
                <a:lnTo>
                  <a:pt x="0" y="6052"/>
                </a:lnTo>
                <a:lnTo>
                  <a:pt x="0" y="20931"/>
                </a:lnTo>
                <a:lnTo>
                  <a:pt x="6041" y="26993"/>
                </a:lnTo>
                <a:lnTo>
                  <a:pt x="20952" y="26993"/>
                </a:lnTo>
                <a:lnTo>
                  <a:pt x="27004" y="20931"/>
                </a:lnTo>
                <a:lnTo>
                  <a:pt x="27004" y="13496"/>
                </a:lnTo>
                <a:lnTo>
                  <a:pt x="27004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5662776" y="7607548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7025" y="0"/>
                </a:lnTo>
                <a:lnTo>
                  <a:pt x="0" y="7005"/>
                </a:lnTo>
                <a:lnTo>
                  <a:pt x="0" y="24344"/>
                </a:lnTo>
                <a:lnTo>
                  <a:pt x="7025" y="31391"/>
                </a:lnTo>
                <a:lnTo>
                  <a:pt x="24344" y="31391"/>
                </a:lnTo>
                <a:lnTo>
                  <a:pt x="31381" y="24344"/>
                </a:lnTo>
                <a:lnTo>
                  <a:pt x="31381" y="15685"/>
                </a:lnTo>
                <a:lnTo>
                  <a:pt x="31381" y="7005"/>
                </a:lnTo>
                <a:lnTo>
                  <a:pt x="2434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5654154" y="7278198"/>
            <a:ext cx="103505" cy="73025"/>
          </a:xfrm>
          <a:custGeom>
            <a:avLst/>
            <a:gdLst/>
            <a:ahLst/>
            <a:cxnLst/>
            <a:rect l="l" t="t" r="r" b="b"/>
            <a:pathLst>
              <a:path w="103504" h="73025">
                <a:moveTo>
                  <a:pt x="48602" y="48196"/>
                </a:moveTo>
                <a:lnTo>
                  <a:pt x="46685" y="38747"/>
                </a:lnTo>
                <a:lnTo>
                  <a:pt x="41478" y="31038"/>
                </a:lnTo>
                <a:lnTo>
                  <a:pt x="33769" y="25831"/>
                </a:lnTo>
                <a:lnTo>
                  <a:pt x="24307" y="23914"/>
                </a:lnTo>
                <a:lnTo>
                  <a:pt x="14846" y="25831"/>
                </a:lnTo>
                <a:lnTo>
                  <a:pt x="7124" y="31038"/>
                </a:lnTo>
                <a:lnTo>
                  <a:pt x="1905" y="38747"/>
                </a:lnTo>
                <a:lnTo>
                  <a:pt x="0" y="48196"/>
                </a:lnTo>
                <a:lnTo>
                  <a:pt x="1905" y="57658"/>
                </a:lnTo>
                <a:lnTo>
                  <a:pt x="7124" y="65392"/>
                </a:lnTo>
                <a:lnTo>
                  <a:pt x="14846" y="70599"/>
                </a:lnTo>
                <a:lnTo>
                  <a:pt x="24307" y="72517"/>
                </a:lnTo>
                <a:lnTo>
                  <a:pt x="33769" y="70599"/>
                </a:lnTo>
                <a:lnTo>
                  <a:pt x="41478" y="65392"/>
                </a:lnTo>
                <a:lnTo>
                  <a:pt x="46685" y="57658"/>
                </a:lnTo>
                <a:lnTo>
                  <a:pt x="48602" y="48196"/>
                </a:lnTo>
                <a:close/>
              </a:path>
              <a:path w="103504" h="73025">
                <a:moveTo>
                  <a:pt x="103289" y="7023"/>
                </a:moveTo>
                <a:lnTo>
                  <a:pt x="96253" y="0"/>
                </a:lnTo>
                <a:lnTo>
                  <a:pt x="78930" y="0"/>
                </a:lnTo>
                <a:lnTo>
                  <a:pt x="71907" y="7023"/>
                </a:lnTo>
                <a:lnTo>
                  <a:pt x="71907" y="24358"/>
                </a:lnTo>
                <a:lnTo>
                  <a:pt x="78930" y="31394"/>
                </a:lnTo>
                <a:lnTo>
                  <a:pt x="96253" y="31394"/>
                </a:lnTo>
                <a:lnTo>
                  <a:pt x="103289" y="24358"/>
                </a:lnTo>
                <a:lnTo>
                  <a:pt x="103289" y="15697"/>
                </a:lnTo>
                <a:lnTo>
                  <a:pt x="103289" y="7023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5350654" y="725333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34" y="0"/>
                </a:moveTo>
                <a:lnTo>
                  <a:pt x="7015" y="0"/>
                </a:lnTo>
                <a:lnTo>
                  <a:pt x="0" y="7025"/>
                </a:lnTo>
                <a:lnTo>
                  <a:pt x="0" y="24355"/>
                </a:lnTo>
                <a:lnTo>
                  <a:pt x="7015" y="31391"/>
                </a:lnTo>
                <a:lnTo>
                  <a:pt x="24334" y="31391"/>
                </a:lnTo>
                <a:lnTo>
                  <a:pt x="31360" y="24355"/>
                </a:lnTo>
                <a:lnTo>
                  <a:pt x="31360" y="15685"/>
                </a:lnTo>
                <a:lnTo>
                  <a:pt x="31360" y="7025"/>
                </a:lnTo>
                <a:lnTo>
                  <a:pt x="243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5489465" y="725552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52" y="0"/>
                </a:lnTo>
                <a:lnTo>
                  <a:pt x="0" y="6052"/>
                </a:lnTo>
                <a:lnTo>
                  <a:pt x="0" y="20952"/>
                </a:lnTo>
                <a:lnTo>
                  <a:pt x="6052" y="26993"/>
                </a:lnTo>
                <a:lnTo>
                  <a:pt x="20962" y="26993"/>
                </a:lnTo>
                <a:lnTo>
                  <a:pt x="26993" y="20952"/>
                </a:lnTo>
                <a:lnTo>
                  <a:pt x="26993" y="13496"/>
                </a:lnTo>
                <a:lnTo>
                  <a:pt x="26993" y="6052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5551157" y="7012946"/>
            <a:ext cx="117475" cy="234315"/>
          </a:xfrm>
          <a:custGeom>
            <a:avLst/>
            <a:gdLst/>
            <a:ahLst/>
            <a:cxnLst/>
            <a:rect l="l" t="t" r="r" b="b"/>
            <a:pathLst>
              <a:path w="117475" h="234315">
                <a:moveTo>
                  <a:pt x="26974" y="6070"/>
                </a:moveTo>
                <a:lnTo>
                  <a:pt x="20967" y="0"/>
                </a:lnTo>
                <a:lnTo>
                  <a:pt x="6045" y="0"/>
                </a:lnTo>
                <a:lnTo>
                  <a:pt x="0" y="6070"/>
                </a:lnTo>
                <a:lnTo>
                  <a:pt x="0" y="20955"/>
                </a:lnTo>
                <a:lnTo>
                  <a:pt x="6045" y="27012"/>
                </a:lnTo>
                <a:lnTo>
                  <a:pt x="20967" y="27012"/>
                </a:lnTo>
                <a:lnTo>
                  <a:pt x="26974" y="20955"/>
                </a:lnTo>
                <a:lnTo>
                  <a:pt x="26974" y="13512"/>
                </a:lnTo>
                <a:lnTo>
                  <a:pt x="26974" y="6070"/>
                </a:lnTo>
                <a:close/>
              </a:path>
              <a:path w="117475" h="234315">
                <a:moveTo>
                  <a:pt x="56667" y="137147"/>
                </a:moveTo>
                <a:lnTo>
                  <a:pt x="49644" y="130149"/>
                </a:lnTo>
                <a:lnTo>
                  <a:pt x="32321" y="130149"/>
                </a:lnTo>
                <a:lnTo>
                  <a:pt x="25273" y="137147"/>
                </a:lnTo>
                <a:lnTo>
                  <a:pt x="25273" y="154482"/>
                </a:lnTo>
                <a:lnTo>
                  <a:pt x="32321" y="161544"/>
                </a:lnTo>
                <a:lnTo>
                  <a:pt x="49644" y="161544"/>
                </a:lnTo>
                <a:lnTo>
                  <a:pt x="56667" y="154482"/>
                </a:lnTo>
                <a:lnTo>
                  <a:pt x="56667" y="145821"/>
                </a:lnTo>
                <a:lnTo>
                  <a:pt x="56667" y="137147"/>
                </a:lnTo>
                <a:close/>
              </a:path>
              <a:path w="117475" h="234315">
                <a:moveTo>
                  <a:pt x="80492" y="71742"/>
                </a:moveTo>
                <a:lnTo>
                  <a:pt x="74460" y="65697"/>
                </a:lnTo>
                <a:lnTo>
                  <a:pt x="59563" y="65697"/>
                </a:lnTo>
                <a:lnTo>
                  <a:pt x="53517" y="71742"/>
                </a:lnTo>
                <a:lnTo>
                  <a:pt x="53517" y="86626"/>
                </a:lnTo>
                <a:lnTo>
                  <a:pt x="59563" y="92710"/>
                </a:lnTo>
                <a:lnTo>
                  <a:pt x="74460" y="92710"/>
                </a:lnTo>
                <a:lnTo>
                  <a:pt x="80492" y="86626"/>
                </a:lnTo>
                <a:lnTo>
                  <a:pt x="80492" y="79184"/>
                </a:lnTo>
                <a:lnTo>
                  <a:pt x="80492" y="71742"/>
                </a:lnTo>
                <a:close/>
              </a:path>
              <a:path w="117475" h="234315">
                <a:moveTo>
                  <a:pt x="117449" y="201942"/>
                </a:moveTo>
                <a:lnTo>
                  <a:pt x="115747" y="193535"/>
                </a:lnTo>
                <a:lnTo>
                  <a:pt x="111125" y="186651"/>
                </a:lnTo>
                <a:lnTo>
                  <a:pt x="104241" y="182016"/>
                </a:lnTo>
                <a:lnTo>
                  <a:pt x="95821" y="180314"/>
                </a:lnTo>
                <a:lnTo>
                  <a:pt x="87401" y="182016"/>
                </a:lnTo>
                <a:lnTo>
                  <a:pt x="80530" y="186651"/>
                </a:lnTo>
                <a:lnTo>
                  <a:pt x="78498" y="189674"/>
                </a:lnTo>
                <a:lnTo>
                  <a:pt x="70980" y="191185"/>
                </a:lnTo>
                <a:lnTo>
                  <a:pt x="63944" y="195935"/>
                </a:lnTo>
                <a:lnTo>
                  <a:pt x="59207" y="202971"/>
                </a:lnTo>
                <a:lnTo>
                  <a:pt x="57467" y="211582"/>
                </a:lnTo>
                <a:lnTo>
                  <a:pt x="59207" y="220205"/>
                </a:lnTo>
                <a:lnTo>
                  <a:pt x="63944" y="227228"/>
                </a:lnTo>
                <a:lnTo>
                  <a:pt x="70980" y="231978"/>
                </a:lnTo>
                <a:lnTo>
                  <a:pt x="79590" y="233718"/>
                </a:lnTo>
                <a:lnTo>
                  <a:pt x="88201" y="231978"/>
                </a:lnTo>
                <a:lnTo>
                  <a:pt x="95237" y="227228"/>
                </a:lnTo>
                <a:lnTo>
                  <a:pt x="97980" y="223164"/>
                </a:lnTo>
                <a:lnTo>
                  <a:pt x="104241" y="221894"/>
                </a:lnTo>
                <a:lnTo>
                  <a:pt x="111125" y="217246"/>
                </a:lnTo>
                <a:lnTo>
                  <a:pt x="115747" y="210362"/>
                </a:lnTo>
                <a:lnTo>
                  <a:pt x="117449" y="201942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5209573" y="766907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34" y="0"/>
                </a:moveTo>
                <a:lnTo>
                  <a:pt x="7005" y="0"/>
                </a:lnTo>
                <a:lnTo>
                  <a:pt x="0" y="7005"/>
                </a:lnTo>
                <a:lnTo>
                  <a:pt x="0" y="24355"/>
                </a:lnTo>
                <a:lnTo>
                  <a:pt x="7005" y="31381"/>
                </a:lnTo>
                <a:lnTo>
                  <a:pt x="24334" y="31381"/>
                </a:lnTo>
                <a:lnTo>
                  <a:pt x="31360" y="24355"/>
                </a:lnTo>
                <a:lnTo>
                  <a:pt x="31360" y="15674"/>
                </a:lnTo>
                <a:lnTo>
                  <a:pt x="31360" y="7005"/>
                </a:lnTo>
                <a:lnTo>
                  <a:pt x="243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5200948" y="7363637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292" y="0"/>
                </a:moveTo>
                <a:lnTo>
                  <a:pt x="14838" y="1906"/>
                </a:lnTo>
                <a:lnTo>
                  <a:pt x="7116" y="7108"/>
                </a:lnTo>
                <a:lnTo>
                  <a:pt x="1909" y="14829"/>
                </a:lnTo>
                <a:lnTo>
                  <a:pt x="0" y="24292"/>
                </a:lnTo>
                <a:lnTo>
                  <a:pt x="1909" y="33745"/>
                </a:lnTo>
                <a:lnTo>
                  <a:pt x="7116" y="41463"/>
                </a:lnTo>
                <a:lnTo>
                  <a:pt x="14838" y="46666"/>
                </a:lnTo>
                <a:lnTo>
                  <a:pt x="24292" y="48574"/>
                </a:lnTo>
                <a:lnTo>
                  <a:pt x="33754" y="46666"/>
                </a:lnTo>
                <a:lnTo>
                  <a:pt x="41483" y="41463"/>
                </a:lnTo>
                <a:lnTo>
                  <a:pt x="46694" y="33745"/>
                </a:lnTo>
                <a:lnTo>
                  <a:pt x="48605" y="24292"/>
                </a:lnTo>
                <a:lnTo>
                  <a:pt x="46694" y="14829"/>
                </a:lnTo>
                <a:lnTo>
                  <a:pt x="41483" y="7108"/>
                </a:lnTo>
                <a:lnTo>
                  <a:pt x="33754" y="1906"/>
                </a:lnTo>
                <a:lnTo>
                  <a:pt x="2429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5410094" y="742867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10" y="0"/>
                </a:lnTo>
                <a:lnTo>
                  <a:pt x="0" y="6062"/>
                </a:lnTo>
                <a:lnTo>
                  <a:pt x="0" y="20973"/>
                </a:lnTo>
                <a:lnTo>
                  <a:pt x="6010" y="27004"/>
                </a:lnTo>
                <a:lnTo>
                  <a:pt x="20952" y="27004"/>
                </a:lnTo>
                <a:lnTo>
                  <a:pt x="26983" y="20973"/>
                </a:lnTo>
                <a:lnTo>
                  <a:pt x="26983" y="13507"/>
                </a:lnTo>
                <a:lnTo>
                  <a:pt x="26983" y="606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5435382" y="755880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7015" y="0"/>
                </a:lnTo>
                <a:lnTo>
                  <a:pt x="0" y="7046"/>
                </a:lnTo>
                <a:lnTo>
                  <a:pt x="0" y="24376"/>
                </a:lnTo>
                <a:lnTo>
                  <a:pt x="7015" y="31391"/>
                </a:lnTo>
                <a:lnTo>
                  <a:pt x="24344" y="31391"/>
                </a:lnTo>
                <a:lnTo>
                  <a:pt x="31370" y="24376"/>
                </a:lnTo>
                <a:lnTo>
                  <a:pt x="31370" y="15685"/>
                </a:lnTo>
                <a:lnTo>
                  <a:pt x="31370" y="7046"/>
                </a:lnTo>
                <a:lnTo>
                  <a:pt x="2434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4830964" y="701821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52" y="0"/>
                </a:lnTo>
                <a:lnTo>
                  <a:pt x="0" y="6083"/>
                </a:lnTo>
                <a:lnTo>
                  <a:pt x="0" y="20962"/>
                </a:lnTo>
                <a:lnTo>
                  <a:pt x="6052" y="27025"/>
                </a:lnTo>
                <a:lnTo>
                  <a:pt x="20962" y="27025"/>
                </a:lnTo>
                <a:lnTo>
                  <a:pt x="27025" y="20962"/>
                </a:lnTo>
                <a:lnTo>
                  <a:pt x="27025" y="13528"/>
                </a:lnTo>
                <a:lnTo>
                  <a:pt x="27025" y="6083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5091192" y="721997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73" y="0"/>
                </a:moveTo>
                <a:lnTo>
                  <a:pt x="6062" y="0"/>
                </a:lnTo>
                <a:lnTo>
                  <a:pt x="0" y="6052"/>
                </a:lnTo>
                <a:lnTo>
                  <a:pt x="0" y="20962"/>
                </a:lnTo>
                <a:lnTo>
                  <a:pt x="6062" y="27014"/>
                </a:lnTo>
                <a:lnTo>
                  <a:pt x="20973" y="27014"/>
                </a:lnTo>
                <a:lnTo>
                  <a:pt x="27004" y="20962"/>
                </a:lnTo>
                <a:lnTo>
                  <a:pt x="27004" y="13496"/>
                </a:lnTo>
                <a:lnTo>
                  <a:pt x="27004" y="6052"/>
                </a:lnTo>
                <a:lnTo>
                  <a:pt x="2097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4994899" y="763571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41" y="0"/>
                </a:moveTo>
                <a:lnTo>
                  <a:pt x="6020" y="0"/>
                </a:lnTo>
                <a:lnTo>
                  <a:pt x="0" y="6052"/>
                </a:lnTo>
                <a:lnTo>
                  <a:pt x="0" y="20952"/>
                </a:lnTo>
                <a:lnTo>
                  <a:pt x="6020" y="27014"/>
                </a:lnTo>
                <a:lnTo>
                  <a:pt x="20941" y="27014"/>
                </a:lnTo>
                <a:lnTo>
                  <a:pt x="27004" y="20952"/>
                </a:lnTo>
                <a:lnTo>
                  <a:pt x="27004" y="13496"/>
                </a:lnTo>
                <a:lnTo>
                  <a:pt x="27004" y="6052"/>
                </a:lnTo>
                <a:lnTo>
                  <a:pt x="2094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5116271" y="7821999"/>
            <a:ext cx="166370" cy="244475"/>
          </a:xfrm>
          <a:custGeom>
            <a:avLst/>
            <a:gdLst/>
            <a:ahLst/>
            <a:cxnLst/>
            <a:rect l="l" t="t" r="r" b="b"/>
            <a:pathLst>
              <a:path w="166370" h="244475">
                <a:moveTo>
                  <a:pt x="31381" y="20307"/>
                </a:moveTo>
                <a:lnTo>
                  <a:pt x="24358" y="13296"/>
                </a:lnTo>
                <a:lnTo>
                  <a:pt x="7035" y="13296"/>
                </a:lnTo>
                <a:lnTo>
                  <a:pt x="0" y="20307"/>
                </a:lnTo>
                <a:lnTo>
                  <a:pt x="0" y="37655"/>
                </a:lnTo>
                <a:lnTo>
                  <a:pt x="7035" y="44665"/>
                </a:lnTo>
                <a:lnTo>
                  <a:pt x="24358" y="44665"/>
                </a:lnTo>
                <a:lnTo>
                  <a:pt x="31381" y="37655"/>
                </a:lnTo>
                <a:lnTo>
                  <a:pt x="31381" y="28968"/>
                </a:lnTo>
                <a:lnTo>
                  <a:pt x="31381" y="20307"/>
                </a:lnTo>
                <a:close/>
              </a:path>
              <a:path w="166370" h="244475">
                <a:moveTo>
                  <a:pt x="63614" y="6032"/>
                </a:moveTo>
                <a:lnTo>
                  <a:pt x="57569" y="0"/>
                </a:lnTo>
                <a:lnTo>
                  <a:pt x="42646" y="0"/>
                </a:lnTo>
                <a:lnTo>
                  <a:pt x="36614" y="6032"/>
                </a:lnTo>
                <a:lnTo>
                  <a:pt x="36614" y="20929"/>
                </a:lnTo>
                <a:lnTo>
                  <a:pt x="42646" y="26987"/>
                </a:lnTo>
                <a:lnTo>
                  <a:pt x="57569" y="26987"/>
                </a:lnTo>
                <a:lnTo>
                  <a:pt x="63614" y="20929"/>
                </a:lnTo>
                <a:lnTo>
                  <a:pt x="63614" y="13487"/>
                </a:lnTo>
                <a:lnTo>
                  <a:pt x="63614" y="6032"/>
                </a:lnTo>
                <a:close/>
              </a:path>
              <a:path w="166370" h="244475">
                <a:moveTo>
                  <a:pt x="93294" y="137160"/>
                </a:moveTo>
                <a:lnTo>
                  <a:pt x="86271" y="130124"/>
                </a:lnTo>
                <a:lnTo>
                  <a:pt x="68935" y="130124"/>
                </a:lnTo>
                <a:lnTo>
                  <a:pt x="61899" y="137160"/>
                </a:lnTo>
                <a:lnTo>
                  <a:pt x="61899" y="154495"/>
                </a:lnTo>
                <a:lnTo>
                  <a:pt x="68935" y="161505"/>
                </a:lnTo>
                <a:lnTo>
                  <a:pt x="86271" y="161505"/>
                </a:lnTo>
                <a:lnTo>
                  <a:pt x="93294" y="154495"/>
                </a:lnTo>
                <a:lnTo>
                  <a:pt x="93294" y="145808"/>
                </a:lnTo>
                <a:lnTo>
                  <a:pt x="93294" y="137160"/>
                </a:lnTo>
                <a:close/>
              </a:path>
              <a:path w="166370" h="244475">
                <a:moveTo>
                  <a:pt x="139979" y="82397"/>
                </a:moveTo>
                <a:lnTo>
                  <a:pt x="133934" y="76352"/>
                </a:lnTo>
                <a:lnTo>
                  <a:pt x="119011" y="76352"/>
                </a:lnTo>
                <a:lnTo>
                  <a:pt x="112979" y="82397"/>
                </a:lnTo>
                <a:lnTo>
                  <a:pt x="112979" y="97294"/>
                </a:lnTo>
                <a:lnTo>
                  <a:pt x="119011" y="103339"/>
                </a:lnTo>
                <a:lnTo>
                  <a:pt x="133934" y="103339"/>
                </a:lnTo>
                <a:lnTo>
                  <a:pt x="139979" y="97294"/>
                </a:lnTo>
                <a:lnTo>
                  <a:pt x="139979" y="89839"/>
                </a:lnTo>
                <a:lnTo>
                  <a:pt x="139979" y="82397"/>
                </a:lnTo>
                <a:close/>
              </a:path>
              <a:path w="166370" h="244475">
                <a:moveTo>
                  <a:pt x="161188" y="222211"/>
                </a:moveTo>
                <a:lnTo>
                  <a:pt x="159448" y="213601"/>
                </a:lnTo>
                <a:lnTo>
                  <a:pt x="154711" y="206565"/>
                </a:lnTo>
                <a:lnTo>
                  <a:pt x="147675" y="201828"/>
                </a:lnTo>
                <a:lnTo>
                  <a:pt x="139052" y="200088"/>
                </a:lnTo>
                <a:lnTo>
                  <a:pt x="130441" y="201828"/>
                </a:lnTo>
                <a:lnTo>
                  <a:pt x="123405" y="206565"/>
                </a:lnTo>
                <a:lnTo>
                  <a:pt x="118668" y="213601"/>
                </a:lnTo>
                <a:lnTo>
                  <a:pt x="116928" y="222211"/>
                </a:lnTo>
                <a:lnTo>
                  <a:pt x="118668" y="230835"/>
                </a:lnTo>
                <a:lnTo>
                  <a:pt x="123405" y="237883"/>
                </a:lnTo>
                <a:lnTo>
                  <a:pt x="130441" y="242633"/>
                </a:lnTo>
                <a:lnTo>
                  <a:pt x="139052" y="244373"/>
                </a:lnTo>
                <a:lnTo>
                  <a:pt x="147675" y="242633"/>
                </a:lnTo>
                <a:lnTo>
                  <a:pt x="154711" y="237883"/>
                </a:lnTo>
                <a:lnTo>
                  <a:pt x="159448" y="230835"/>
                </a:lnTo>
                <a:lnTo>
                  <a:pt x="161188" y="222211"/>
                </a:lnTo>
                <a:close/>
              </a:path>
              <a:path w="166370" h="244475">
                <a:moveTo>
                  <a:pt x="165811" y="21513"/>
                </a:moveTo>
                <a:lnTo>
                  <a:pt x="159778" y="15468"/>
                </a:lnTo>
                <a:lnTo>
                  <a:pt x="144881" y="15468"/>
                </a:lnTo>
                <a:lnTo>
                  <a:pt x="138823" y="21513"/>
                </a:lnTo>
                <a:lnTo>
                  <a:pt x="138823" y="36423"/>
                </a:lnTo>
                <a:lnTo>
                  <a:pt x="144881" y="42481"/>
                </a:lnTo>
                <a:lnTo>
                  <a:pt x="159778" y="42481"/>
                </a:lnTo>
                <a:lnTo>
                  <a:pt x="165811" y="36423"/>
                </a:lnTo>
                <a:lnTo>
                  <a:pt x="165811" y="28968"/>
                </a:lnTo>
                <a:lnTo>
                  <a:pt x="165811" y="21513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5316819" y="7594904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41"/>
                </a:lnTo>
                <a:lnTo>
                  <a:pt x="6031" y="26993"/>
                </a:lnTo>
                <a:lnTo>
                  <a:pt x="20952" y="26993"/>
                </a:lnTo>
                <a:lnTo>
                  <a:pt x="26973" y="20941"/>
                </a:lnTo>
                <a:lnTo>
                  <a:pt x="26973" y="13496"/>
                </a:lnTo>
                <a:lnTo>
                  <a:pt x="2697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5342026" y="7671250"/>
            <a:ext cx="48895" cy="170180"/>
          </a:xfrm>
          <a:custGeom>
            <a:avLst/>
            <a:gdLst/>
            <a:ahLst/>
            <a:cxnLst/>
            <a:rect l="l" t="t" r="r" b="b"/>
            <a:pathLst>
              <a:path w="48895" h="170179">
                <a:moveTo>
                  <a:pt x="31419" y="60807"/>
                </a:moveTo>
                <a:lnTo>
                  <a:pt x="24422" y="53771"/>
                </a:lnTo>
                <a:lnTo>
                  <a:pt x="7086" y="53771"/>
                </a:lnTo>
                <a:lnTo>
                  <a:pt x="76" y="60807"/>
                </a:lnTo>
                <a:lnTo>
                  <a:pt x="76" y="78143"/>
                </a:lnTo>
                <a:lnTo>
                  <a:pt x="7086" y="85178"/>
                </a:lnTo>
                <a:lnTo>
                  <a:pt x="24422" y="85178"/>
                </a:lnTo>
                <a:lnTo>
                  <a:pt x="31419" y="78143"/>
                </a:lnTo>
                <a:lnTo>
                  <a:pt x="31419" y="69456"/>
                </a:lnTo>
                <a:lnTo>
                  <a:pt x="31419" y="60807"/>
                </a:lnTo>
                <a:close/>
              </a:path>
              <a:path w="48895" h="170179">
                <a:moveTo>
                  <a:pt x="33324" y="6045"/>
                </a:moveTo>
                <a:lnTo>
                  <a:pt x="27305" y="0"/>
                </a:lnTo>
                <a:lnTo>
                  <a:pt x="12407" y="0"/>
                </a:lnTo>
                <a:lnTo>
                  <a:pt x="6350" y="6045"/>
                </a:lnTo>
                <a:lnTo>
                  <a:pt x="6350" y="20967"/>
                </a:lnTo>
                <a:lnTo>
                  <a:pt x="12407" y="27000"/>
                </a:lnTo>
                <a:lnTo>
                  <a:pt x="27305" y="27000"/>
                </a:lnTo>
                <a:lnTo>
                  <a:pt x="33324" y="20967"/>
                </a:lnTo>
                <a:lnTo>
                  <a:pt x="33324" y="13500"/>
                </a:lnTo>
                <a:lnTo>
                  <a:pt x="33324" y="6045"/>
                </a:lnTo>
                <a:close/>
              </a:path>
              <a:path w="48895" h="170179">
                <a:moveTo>
                  <a:pt x="48602" y="145503"/>
                </a:moveTo>
                <a:lnTo>
                  <a:pt x="46685" y="136055"/>
                </a:lnTo>
                <a:lnTo>
                  <a:pt x="41478" y="128333"/>
                </a:lnTo>
                <a:lnTo>
                  <a:pt x="33756" y="123126"/>
                </a:lnTo>
                <a:lnTo>
                  <a:pt x="24295" y="121221"/>
                </a:lnTo>
                <a:lnTo>
                  <a:pt x="14846" y="123126"/>
                </a:lnTo>
                <a:lnTo>
                  <a:pt x="7124" y="128333"/>
                </a:lnTo>
                <a:lnTo>
                  <a:pt x="1905" y="136055"/>
                </a:lnTo>
                <a:lnTo>
                  <a:pt x="0" y="145503"/>
                </a:lnTo>
                <a:lnTo>
                  <a:pt x="1905" y="154965"/>
                </a:lnTo>
                <a:lnTo>
                  <a:pt x="7124" y="162687"/>
                </a:lnTo>
                <a:lnTo>
                  <a:pt x="14846" y="167894"/>
                </a:lnTo>
                <a:lnTo>
                  <a:pt x="24295" y="169799"/>
                </a:lnTo>
                <a:lnTo>
                  <a:pt x="33756" y="167894"/>
                </a:lnTo>
                <a:lnTo>
                  <a:pt x="41478" y="162687"/>
                </a:lnTo>
                <a:lnTo>
                  <a:pt x="46685" y="154965"/>
                </a:lnTo>
                <a:lnTo>
                  <a:pt x="48602" y="145503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4895619" y="753583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25" y="0"/>
                </a:lnTo>
                <a:lnTo>
                  <a:pt x="0" y="7025"/>
                </a:lnTo>
                <a:lnTo>
                  <a:pt x="0" y="24355"/>
                </a:lnTo>
                <a:lnTo>
                  <a:pt x="7025" y="31391"/>
                </a:lnTo>
                <a:lnTo>
                  <a:pt x="24355" y="31391"/>
                </a:lnTo>
                <a:lnTo>
                  <a:pt x="31391" y="24355"/>
                </a:lnTo>
                <a:lnTo>
                  <a:pt x="31391" y="15695"/>
                </a:lnTo>
                <a:lnTo>
                  <a:pt x="31391" y="7025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5096142" y="7295456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31" y="0"/>
                </a:lnTo>
                <a:lnTo>
                  <a:pt x="0" y="6041"/>
                </a:lnTo>
                <a:lnTo>
                  <a:pt x="0" y="20962"/>
                </a:lnTo>
                <a:lnTo>
                  <a:pt x="6031" y="26993"/>
                </a:lnTo>
                <a:lnTo>
                  <a:pt x="20962" y="26993"/>
                </a:lnTo>
                <a:lnTo>
                  <a:pt x="27004" y="20962"/>
                </a:lnTo>
                <a:lnTo>
                  <a:pt x="27004" y="13507"/>
                </a:lnTo>
                <a:lnTo>
                  <a:pt x="27004" y="6041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5034432" y="7425594"/>
            <a:ext cx="121920" cy="212090"/>
          </a:xfrm>
          <a:custGeom>
            <a:avLst/>
            <a:gdLst/>
            <a:ahLst/>
            <a:cxnLst/>
            <a:rect l="l" t="t" r="r" b="b"/>
            <a:pathLst>
              <a:path w="121920" h="212090">
                <a:moveTo>
                  <a:pt x="26987" y="118478"/>
                </a:moveTo>
                <a:lnTo>
                  <a:pt x="20955" y="112433"/>
                </a:lnTo>
                <a:lnTo>
                  <a:pt x="6057" y="112433"/>
                </a:lnTo>
                <a:lnTo>
                  <a:pt x="0" y="118478"/>
                </a:lnTo>
                <a:lnTo>
                  <a:pt x="0" y="133388"/>
                </a:lnTo>
                <a:lnTo>
                  <a:pt x="6057" y="139458"/>
                </a:lnTo>
                <a:lnTo>
                  <a:pt x="20955" y="139458"/>
                </a:lnTo>
                <a:lnTo>
                  <a:pt x="26987" y="133388"/>
                </a:lnTo>
                <a:lnTo>
                  <a:pt x="26987" y="125945"/>
                </a:lnTo>
                <a:lnTo>
                  <a:pt x="26987" y="118478"/>
                </a:lnTo>
                <a:close/>
              </a:path>
              <a:path w="121920" h="212090">
                <a:moveTo>
                  <a:pt x="80733" y="49949"/>
                </a:moveTo>
                <a:lnTo>
                  <a:pt x="74688" y="43929"/>
                </a:lnTo>
                <a:lnTo>
                  <a:pt x="59791" y="43929"/>
                </a:lnTo>
                <a:lnTo>
                  <a:pt x="53746" y="49949"/>
                </a:lnTo>
                <a:lnTo>
                  <a:pt x="53746" y="64858"/>
                </a:lnTo>
                <a:lnTo>
                  <a:pt x="59791" y="70929"/>
                </a:lnTo>
                <a:lnTo>
                  <a:pt x="74688" y="70929"/>
                </a:lnTo>
                <a:lnTo>
                  <a:pt x="80733" y="64858"/>
                </a:lnTo>
                <a:lnTo>
                  <a:pt x="80733" y="57404"/>
                </a:lnTo>
                <a:lnTo>
                  <a:pt x="80733" y="49949"/>
                </a:lnTo>
                <a:close/>
              </a:path>
              <a:path w="121920" h="212090">
                <a:moveTo>
                  <a:pt x="101955" y="189814"/>
                </a:moveTo>
                <a:lnTo>
                  <a:pt x="100215" y="181190"/>
                </a:lnTo>
                <a:lnTo>
                  <a:pt x="95478" y="174142"/>
                </a:lnTo>
                <a:lnTo>
                  <a:pt x="88430" y="169392"/>
                </a:lnTo>
                <a:lnTo>
                  <a:pt x="79819" y="167652"/>
                </a:lnTo>
                <a:lnTo>
                  <a:pt x="71208" y="169392"/>
                </a:lnTo>
                <a:lnTo>
                  <a:pt x="64173" y="174142"/>
                </a:lnTo>
                <a:lnTo>
                  <a:pt x="59423" y="181190"/>
                </a:lnTo>
                <a:lnTo>
                  <a:pt x="57683" y="189814"/>
                </a:lnTo>
                <a:lnTo>
                  <a:pt x="59423" y="198424"/>
                </a:lnTo>
                <a:lnTo>
                  <a:pt x="64173" y="205447"/>
                </a:lnTo>
                <a:lnTo>
                  <a:pt x="71208" y="210185"/>
                </a:lnTo>
                <a:lnTo>
                  <a:pt x="79819" y="211924"/>
                </a:lnTo>
                <a:lnTo>
                  <a:pt x="88430" y="210185"/>
                </a:lnTo>
                <a:lnTo>
                  <a:pt x="95478" y="205447"/>
                </a:lnTo>
                <a:lnTo>
                  <a:pt x="100215" y="198424"/>
                </a:lnTo>
                <a:lnTo>
                  <a:pt x="101955" y="189814"/>
                </a:lnTo>
                <a:close/>
              </a:path>
              <a:path w="121920" h="212090">
                <a:moveTo>
                  <a:pt x="118376" y="7035"/>
                </a:moveTo>
                <a:lnTo>
                  <a:pt x="111366" y="0"/>
                </a:lnTo>
                <a:lnTo>
                  <a:pt x="94030" y="0"/>
                </a:lnTo>
                <a:lnTo>
                  <a:pt x="86995" y="7035"/>
                </a:lnTo>
                <a:lnTo>
                  <a:pt x="86995" y="24358"/>
                </a:lnTo>
                <a:lnTo>
                  <a:pt x="94030" y="31381"/>
                </a:lnTo>
                <a:lnTo>
                  <a:pt x="111366" y="31381"/>
                </a:lnTo>
                <a:lnTo>
                  <a:pt x="118376" y="24358"/>
                </a:lnTo>
                <a:lnTo>
                  <a:pt x="118376" y="15671"/>
                </a:lnTo>
                <a:lnTo>
                  <a:pt x="118376" y="7035"/>
                </a:lnTo>
                <a:close/>
              </a:path>
              <a:path w="121920" h="212090">
                <a:moveTo>
                  <a:pt x="121818" y="128536"/>
                </a:moveTo>
                <a:lnTo>
                  <a:pt x="119913" y="119087"/>
                </a:lnTo>
                <a:lnTo>
                  <a:pt x="114706" y="111366"/>
                </a:lnTo>
                <a:lnTo>
                  <a:pt x="106984" y="106172"/>
                </a:lnTo>
                <a:lnTo>
                  <a:pt x="97536" y="104267"/>
                </a:lnTo>
                <a:lnTo>
                  <a:pt x="88074" y="106172"/>
                </a:lnTo>
                <a:lnTo>
                  <a:pt x="80352" y="111366"/>
                </a:lnTo>
                <a:lnTo>
                  <a:pt x="75145" y="119087"/>
                </a:lnTo>
                <a:lnTo>
                  <a:pt x="73228" y="128536"/>
                </a:lnTo>
                <a:lnTo>
                  <a:pt x="75145" y="137998"/>
                </a:lnTo>
                <a:lnTo>
                  <a:pt x="80352" y="145732"/>
                </a:lnTo>
                <a:lnTo>
                  <a:pt x="88074" y="150939"/>
                </a:lnTo>
                <a:lnTo>
                  <a:pt x="97536" y="152844"/>
                </a:lnTo>
                <a:lnTo>
                  <a:pt x="106984" y="150939"/>
                </a:lnTo>
                <a:lnTo>
                  <a:pt x="114706" y="145732"/>
                </a:lnTo>
                <a:lnTo>
                  <a:pt x="119913" y="137998"/>
                </a:lnTo>
                <a:lnTo>
                  <a:pt x="121818" y="128536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5545321" y="6731213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45" y="0"/>
                </a:moveTo>
                <a:lnTo>
                  <a:pt x="13526" y="1741"/>
                </a:lnTo>
                <a:lnTo>
                  <a:pt x="6486" y="6486"/>
                </a:lnTo>
                <a:lnTo>
                  <a:pt x="1740" y="13517"/>
                </a:lnTo>
                <a:lnTo>
                  <a:pt x="0" y="22114"/>
                </a:lnTo>
                <a:lnTo>
                  <a:pt x="1740" y="30743"/>
                </a:lnTo>
                <a:lnTo>
                  <a:pt x="6486" y="37781"/>
                </a:lnTo>
                <a:lnTo>
                  <a:pt x="13526" y="42522"/>
                </a:lnTo>
                <a:lnTo>
                  <a:pt x="22145" y="44260"/>
                </a:lnTo>
                <a:lnTo>
                  <a:pt x="30758" y="42522"/>
                </a:lnTo>
                <a:lnTo>
                  <a:pt x="37790" y="37781"/>
                </a:lnTo>
                <a:lnTo>
                  <a:pt x="42532" y="30743"/>
                </a:lnTo>
                <a:lnTo>
                  <a:pt x="44270" y="22114"/>
                </a:lnTo>
                <a:lnTo>
                  <a:pt x="42532" y="13517"/>
                </a:lnTo>
                <a:lnTo>
                  <a:pt x="37790" y="6486"/>
                </a:lnTo>
                <a:lnTo>
                  <a:pt x="30758" y="1741"/>
                </a:lnTo>
                <a:lnTo>
                  <a:pt x="221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5541379" y="6607456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41" y="0"/>
                </a:lnTo>
                <a:lnTo>
                  <a:pt x="0" y="6052"/>
                </a:lnTo>
                <a:lnTo>
                  <a:pt x="0" y="20941"/>
                </a:lnTo>
                <a:lnTo>
                  <a:pt x="6041" y="26993"/>
                </a:lnTo>
                <a:lnTo>
                  <a:pt x="20952" y="26993"/>
                </a:lnTo>
                <a:lnTo>
                  <a:pt x="27004" y="20941"/>
                </a:lnTo>
                <a:lnTo>
                  <a:pt x="27004" y="13496"/>
                </a:lnTo>
                <a:lnTo>
                  <a:pt x="27004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5661393" y="6760584"/>
            <a:ext cx="33020" cy="78105"/>
          </a:xfrm>
          <a:custGeom>
            <a:avLst/>
            <a:gdLst/>
            <a:ahLst/>
            <a:cxnLst/>
            <a:rect l="l" t="t" r="r" b="b"/>
            <a:pathLst>
              <a:path w="33020" h="78104">
                <a:moveTo>
                  <a:pt x="27025" y="6083"/>
                </a:moveTo>
                <a:lnTo>
                  <a:pt x="20967" y="0"/>
                </a:lnTo>
                <a:lnTo>
                  <a:pt x="6057" y="0"/>
                </a:lnTo>
                <a:lnTo>
                  <a:pt x="0" y="6083"/>
                </a:lnTo>
                <a:lnTo>
                  <a:pt x="0" y="20967"/>
                </a:lnTo>
                <a:lnTo>
                  <a:pt x="6057" y="27012"/>
                </a:lnTo>
                <a:lnTo>
                  <a:pt x="20967" y="27012"/>
                </a:lnTo>
                <a:lnTo>
                  <a:pt x="27025" y="20967"/>
                </a:lnTo>
                <a:lnTo>
                  <a:pt x="27025" y="13525"/>
                </a:lnTo>
                <a:lnTo>
                  <a:pt x="27025" y="6083"/>
                </a:lnTo>
                <a:close/>
              </a:path>
              <a:path w="33020" h="78104">
                <a:moveTo>
                  <a:pt x="32753" y="53454"/>
                </a:moveTo>
                <a:lnTo>
                  <a:pt x="25717" y="46443"/>
                </a:lnTo>
                <a:lnTo>
                  <a:pt x="8407" y="46443"/>
                </a:lnTo>
                <a:lnTo>
                  <a:pt x="1371" y="53454"/>
                </a:lnTo>
                <a:lnTo>
                  <a:pt x="1371" y="70802"/>
                </a:lnTo>
                <a:lnTo>
                  <a:pt x="8407" y="77838"/>
                </a:lnTo>
                <a:lnTo>
                  <a:pt x="25717" y="77838"/>
                </a:lnTo>
                <a:lnTo>
                  <a:pt x="32753" y="70802"/>
                </a:lnTo>
                <a:lnTo>
                  <a:pt x="32753" y="62128"/>
                </a:lnTo>
                <a:lnTo>
                  <a:pt x="32753" y="53454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5435382" y="6758287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7015" y="0"/>
                </a:lnTo>
                <a:lnTo>
                  <a:pt x="0" y="7046"/>
                </a:lnTo>
                <a:lnTo>
                  <a:pt x="0" y="24365"/>
                </a:lnTo>
                <a:lnTo>
                  <a:pt x="7015" y="31391"/>
                </a:lnTo>
                <a:lnTo>
                  <a:pt x="24344" y="31391"/>
                </a:lnTo>
                <a:lnTo>
                  <a:pt x="31370" y="24365"/>
                </a:lnTo>
                <a:lnTo>
                  <a:pt x="31370" y="15674"/>
                </a:lnTo>
                <a:lnTo>
                  <a:pt x="31370" y="7046"/>
                </a:lnTo>
                <a:lnTo>
                  <a:pt x="2434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4778175" y="6659484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35" y="0"/>
                </a:moveTo>
                <a:lnTo>
                  <a:pt x="13521" y="1743"/>
                </a:lnTo>
                <a:lnTo>
                  <a:pt x="6485" y="6495"/>
                </a:lnTo>
                <a:lnTo>
                  <a:pt x="1740" y="13539"/>
                </a:lnTo>
                <a:lnTo>
                  <a:pt x="0" y="22156"/>
                </a:lnTo>
                <a:lnTo>
                  <a:pt x="1740" y="30768"/>
                </a:lnTo>
                <a:lnTo>
                  <a:pt x="6485" y="37801"/>
                </a:lnTo>
                <a:lnTo>
                  <a:pt x="13521" y="42542"/>
                </a:lnTo>
                <a:lnTo>
                  <a:pt x="22135" y="44281"/>
                </a:lnTo>
                <a:lnTo>
                  <a:pt x="30753" y="42542"/>
                </a:lnTo>
                <a:lnTo>
                  <a:pt x="37789" y="37801"/>
                </a:lnTo>
                <a:lnTo>
                  <a:pt x="42532" y="30768"/>
                </a:lnTo>
                <a:lnTo>
                  <a:pt x="44270" y="22156"/>
                </a:lnTo>
                <a:lnTo>
                  <a:pt x="42532" y="13539"/>
                </a:lnTo>
                <a:lnTo>
                  <a:pt x="37789" y="6495"/>
                </a:lnTo>
                <a:lnTo>
                  <a:pt x="30753" y="1743"/>
                </a:lnTo>
                <a:lnTo>
                  <a:pt x="2213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4895619" y="673530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25" y="0"/>
                </a:lnTo>
                <a:lnTo>
                  <a:pt x="0" y="7015"/>
                </a:lnTo>
                <a:lnTo>
                  <a:pt x="0" y="24355"/>
                </a:lnTo>
                <a:lnTo>
                  <a:pt x="7025" y="31391"/>
                </a:lnTo>
                <a:lnTo>
                  <a:pt x="24355" y="31391"/>
                </a:lnTo>
                <a:lnTo>
                  <a:pt x="31391" y="24355"/>
                </a:lnTo>
                <a:lnTo>
                  <a:pt x="31391" y="15695"/>
                </a:lnTo>
                <a:lnTo>
                  <a:pt x="31391" y="7015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6330569" y="8415597"/>
            <a:ext cx="178435" cy="267335"/>
          </a:xfrm>
          <a:custGeom>
            <a:avLst/>
            <a:gdLst/>
            <a:ahLst/>
            <a:cxnLst/>
            <a:rect l="l" t="t" r="r" b="b"/>
            <a:pathLst>
              <a:path w="178434" h="267334">
                <a:moveTo>
                  <a:pt x="53581" y="238988"/>
                </a:moveTo>
                <a:lnTo>
                  <a:pt x="53467" y="230505"/>
                </a:lnTo>
                <a:lnTo>
                  <a:pt x="50177" y="222669"/>
                </a:lnTo>
                <a:lnTo>
                  <a:pt x="43916" y="216484"/>
                </a:lnTo>
                <a:lnTo>
                  <a:pt x="35750" y="213245"/>
                </a:lnTo>
                <a:lnTo>
                  <a:pt x="27266" y="213372"/>
                </a:lnTo>
                <a:lnTo>
                  <a:pt x="19443" y="216674"/>
                </a:lnTo>
                <a:lnTo>
                  <a:pt x="13271" y="222935"/>
                </a:lnTo>
                <a:lnTo>
                  <a:pt x="10007" y="231101"/>
                </a:lnTo>
                <a:lnTo>
                  <a:pt x="10020" y="232486"/>
                </a:lnTo>
                <a:lnTo>
                  <a:pt x="7924" y="233362"/>
                </a:lnTo>
                <a:lnTo>
                  <a:pt x="2730" y="238620"/>
                </a:lnTo>
                <a:lnTo>
                  <a:pt x="0" y="245478"/>
                </a:lnTo>
                <a:lnTo>
                  <a:pt x="114" y="252615"/>
                </a:lnTo>
                <a:lnTo>
                  <a:pt x="2895" y="259181"/>
                </a:lnTo>
                <a:lnTo>
                  <a:pt x="8153" y="264363"/>
                </a:lnTo>
                <a:lnTo>
                  <a:pt x="15011" y="267106"/>
                </a:lnTo>
                <a:lnTo>
                  <a:pt x="22136" y="267004"/>
                </a:lnTo>
                <a:lnTo>
                  <a:pt x="28702" y="264236"/>
                </a:lnTo>
                <a:lnTo>
                  <a:pt x="33896" y="258978"/>
                </a:lnTo>
                <a:lnTo>
                  <a:pt x="34785" y="256730"/>
                </a:lnTo>
                <a:lnTo>
                  <a:pt x="36347" y="256705"/>
                </a:lnTo>
                <a:lnTo>
                  <a:pt x="44157" y="253415"/>
                </a:lnTo>
                <a:lnTo>
                  <a:pt x="50330" y="247154"/>
                </a:lnTo>
                <a:lnTo>
                  <a:pt x="53581" y="238988"/>
                </a:lnTo>
                <a:close/>
              </a:path>
              <a:path w="178434" h="267334">
                <a:moveTo>
                  <a:pt x="84848" y="172262"/>
                </a:moveTo>
                <a:lnTo>
                  <a:pt x="78816" y="166230"/>
                </a:lnTo>
                <a:lnTo>
                  <a:pt x="63919" y="166230"/>
                </a:lnTo>
                <a:lnTo>
                  <a:pt x="57848" y="172262"/>
                </a:lnTo>
                <a:lnTo>
                  <a:pt x="57848" y="187172"/>
                </a:lnTo>
                <a:lnTo>
                  <a:pt x="63919" y="193243"/>
                </a:lnTo>
                <a:lnTo>
                  <a:pt x="78816" y="193243"/>
                </a:lnTo>
                <a:lnTo>
                  <a:pt x="84848" y="187172"/>
                </a:lnTo>
                <a:lnTo>
                  <a:pt x="84848" y="179717"/>
                </a:lnTo>
                <a:lnTo>
                  <a:pt x="84848" y="172262"/>
                </a:lnTo>
                <a:close/>
              </a:path>
              <a:path w="178434" h="267334">
                <a:moveTo>
                  <a:pt x="109067" y="118491"/>
                </a:moveTo>
                <a:lnTo>
                  <a:pt x="107327" y="110096"/>
                </a:lnTo>
                <a:lnTo>
                  <a:pt x="94843" y="101955"/>
                </a:lnTo>
                <a:lnTo>
                  <a:pt x="86461" y="103708"/>
                </a:lnTo>
                <a:lnTo>
                  <a:pt x="78333" y="116179"/>
                </a:lnTo>
                <a:lnTo>
                  <a:pt x="80060" y="124574"/>
                </a:lnTo>
                <a:lnTo>
                  <a:pt x="92544" y="132727"/>
                </a:lnTo>
                <a:lnTo>
                  <a:pt x="100914" y="130949"/>
                </a:lnTo>
                <a:lnTo>
                  <a:pt x="104990" y="124714"/>
                </a:lnTo>
                <a:lnTo>
                  <a:pt x="109067" y="118491"/>
                </a:lnTo>
                <a:close/>
              </a:path>
              <a:path w="178434" h="267334">
                <a:moveTo>
                  <a:pt x="176212" y="60820"/>
                </a:moveTo>
                <a:lnTo>
                  <a:pt x="169202" y="53784"/>
                </a:lnTo>
                <a:lnTo>
                  <a:pt x="151892" y="53784"/>
                </a:lnTo>
                <a:lnTo>
                  <a:pt x="144856" y="60820"/>
                </a:lnTo>
                <a:lnTo>
                  <a:pt x="144856" y="78143"/>
                </a:lnTo>
                <a:lnTo>
                  <a:pt x="151892" y="85178"/>
                </a:lnTo>
                <a:lnTo>
                  <a:pt x="169202" y="85178"/>
                </a:lnTo>
                <a:lnTo>
                  <a:pt x="176212" y="78143"/>
                </a:lnTo>
                <a:lnTo>
                  <a:pt x="176212" y="69456"/>
                </a:lnTo>
                <a:lnTo>
                  <a:pt x="176212" y="60820"/>
                </a:lnTo>
                <a:close/>
              </a:path>
              <a:path w="178434" h="267334">
                <a:moveTo>
                  <a:pt x="178117" y="6057"/>
                </a:moveTo>
                <a:lnTo>
                  <a:pt x="172097" y="0"/>
                </a:lnTo>
                <a:lnTo>
                  <a:pt x="157187" y="0"/>
                </a:lnTo>
                <a:lnTo>
                  <a:pt x="151142" y="6057"/>
                </a:lnTo>
                <a:lnTo>
                  <a:pt x="151142" y="20980"/>
                </a:lnTo>
                <a:lnTo>
                  <a:pt x="157187" y="27012"/>
                </a:lnTo>
                <a:lnTo>
                  <a:pt x="172097" y="27012"/>
                </a:lnTo>
                <a:lnTo>
                  <a:pt x="178117" y="20980"/>
                </a:lnTo>
                <a:lnTo>
                  <a:pt x="178117" y="13512"/>
                </a:lnTo>
                <a:lnTo>
                  <a:pt x="178117" y="6057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6133850" y="9097495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5">
                <a:moveTo>
                  <a:pt x="16512" y="0"/>
                </a:moveTo>
                <a:lnTo>
                  <a:pt x="8156" y="1748"/>
                </a:lnTo>
                <a:lnTo>
                  <a:pt x="0" y="14219"/>
                </a:lnTo>
                <a:lnTo>
                  <a:pt x="1748" y="22575"/>
                </a:lnTo>
                <a:lnTo>
                  <a:pt x="14250" y="30742"/>
                </a:lnTo>
                <a:lnTo>
                  <a:pt x="22606" y="28993"/>
                </a:lnTo>
                <a:lnTo>
                  <a:pt x="26700" y="22763"/>
                </a:lnTo>
                <a:lnTo>
                  <a:pt x="30773" y="16533"/>
                </a:lnTo>
                <a:lnTo>
                  <a:pt x="29004" y="8146"/>
                </a:lnTo>
                <a:lnTo>
                  <a:pt x="1651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5998078" y="8741511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5">
                <a:moveTo>
                  <a:pt x="25733" y="0"/>
                </a:moveTo>
                <a:lnTo>
                  <a:pt x="17247" y="125"/>
                </a:lnTo>
                <a:lnTo>
                  <a:pt x="9428" y="3423"/>
                </a:lnTo>
                <a:lnTo>
                  <a:pt x="3263" y="9680"/>
                </a:lnTo>
                <a:lnTo>
                  <a:pt x="0" y="17849"/>
                </a:lnTo>
                <a:lnTo>
                  <a:pt x="112" y="26340"/>
                </a:lnTo>
                <a:lnTo>
                  <a:pt x="3400" y="34165"/>
                </a:lnTo>
                <a:lnTo>
                  <a:pt x="9660" y="40338"/>
                </a:lnTo>
                <a:lnTo>
                  <a:pt x="17824" y="43590"/>
                </a:lnTo>
                <a:lnTo>
                  <a:pt x="26312" y="43463"/>
                </a:lnTo>
                <a:lnTo>
                  <a:pt x="34136" y="40160"/>
                </a:lnTo>
                <a:lnTo>
                  <a:pt x="40309" y="33888"/>
                </a:lnTo>
                <a:lnTo>
                  <a:pt x="43564" y="25735"/>
                </a:lnTo>
                <a:lnTo>
                  <a:pt x="43438" y="17251"/>
                </a:lnTo>
                <a:lnTo>
                  <a:pt x="40145" y="9429"/>
                </a:lnTo>
                <a:lnTo>
                  <a:pt x="33900" y="3261"/>
                </a:lnTo>
                <a:lnTo>
                  <a:pt x="2573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6059379" y="8866664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5">
                <a:moveTo>
                  <a:pt x="18228" y="0"/>
                </a:moveTo>
                <a:lnTo>
                  <a:pt x="12219" y="83"/>
                </a:lnTo>
                <a:lnTo>
                  <a:pt x="6679" y="2417"/>
                </a:lnTo>
                <a:lnTo>
                  <a:pt x="2310" y="6855"/>
                </a:lnTo>
                <a:lnTo>
                  <a:pt x="0" y="12641"/>
                </a:lnTo>
                <a:lnTo>
                  <a:pt x="77" y="18660"/>
                </a:lnTo>
                <a:lnTo>
                  <a:pt x="2404" y="24205"/>
                </a:lnTo>
                <a:lnTo>
                  <a:pt x="6844" y="28572"/>
                </a:lnTo>
                <a:lnTo>
                  <a:pt x="12627" y="30880"/>
                </a:lnTo>
                <a:lnTo>
                  <a:pt x="18640" y="30789"/>
                </a:lnTo>
                <a:lnTo>
                  <a:pt x="24185" y="28448"/>
                </a:lnTo>
                <a:lnTo>
                  <a:pt x="28560" y="24007"/>
                </a:lnTo>
                <a:lnTo>
                  <a:pt x="30866" y="18225"/>
                </a:lnTo>
                <a:lnTo>
                  <a:pt x="30779" y="12216"/>
                </a:lnTo>
                <a:lnTo>
                  <a:pt x="28444" y="6679"/>
                </a:lnTo>
                <a:lnTo>
                  <a:pt x="24005" y="2311"/>
                </a:lnTo>
                <a:lnTo>
                  <a:pt x="18228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6213284" y="8579618"/>
            <a:ext cx="67945" cy="78105"/>
          </a:xfrm>
          <a:custGeom>
            <a:avLst/>
            <a:gdLst/>
            <a:ahLst/>
            <a:cxnLst/>
            <a:rect l="l" t="t" r="r" b="b"/>
            <a:pathLst>
              <a:path w="67945" h="78104">
                <a:moveTo>
                  <a:pt x="47828" y="58343"/>
                </a:moveTo>
                <a:lnTo>
                  <a:pt x="47688" y="49034"/>
                </a:lnTo>
                <a:lnTo>
                  <a:pt x="44069" y="40449"/>
                </a:lnTo>
                <a:lnTo>
                  <a:pt x="37198" y="33680"/>
                </a:lnTo>
                <a:lnTo>
                  <a:pt x="28244" y="30111"/>
                </a:lnTo>
                <a:lnTo>
                  <a:pt x="18923" y="30238"/>
                </a:lnTo>
                <a:lnTo>
                  <a:pt x="10337" y="33858"/>
                </a:lnTo>
                <a:lnTo>
                  <a:pt x="3581" y="40703"/>
                </a:lnTo>
                <a:lnTo>
                  <a:pt x="0" y="49669"/>
                </a:lnTo>
                <a:lnTo>
                  <a:pt x="139" y="58991"/>
                </a:lnTo>
                <a:lnTo>
                  <a:pt x="3759" y="67576"/>
                </a:lnTo>
                <a:lnTo>
                  <a:pt x="10617" y="74345"/>
                </a:lnTo>
                <a:lnTo>
                  <a:pt x="19583" y="77914"/>
                </a:lnTo>
                <a:lnTo>
                  <a:pt x="28892" y="77787"/>
                </a:lnTo>
                <a:lnTo>
                  <a:pt x="37477" y="74180"/>
                </a:lnTo>
                <a:lnTo>
                  <a:pt x="44259" y="67310"/>
                </a:lnTo>
                <a:lnTo>
                  <a:pt x="47828" y="58343"/>
                </a:lnTo>
                <a:close/>
              </a:path>
              <a:path w="67945" h="78104">
                <a:moveTo>
                  <a:pt x="67691" y="7035"/>
                </a:moveTo>
                <a:lnTo>
                  <a:pt x="60693" y="0"/>
                </a:lnTo>
                <a:lnTo>
                  <a:pt x="43345" y="0"/>
                </a:lnTo>
                <a:lnTo>
                  <a:pt x="36322" y="7035"/>
                </a:lnTo>
                <a:lnTo>
                  <a:pt x="36322" y="24358"/>
                </a:lnTo>
                <a:lnTo>
                  <a:pt x="43345" y="31394"/>
                </a:lnTo>
                <a:lnTo>
                  <a:pt x="60693" y="31394"/>
                </a:lnTo>
                <a:lnTo>
                  <a:pt x="67691" y="24358"/>
                </a:lnTo>
                <a:lnTo>
                  <a:pt x="67691" y="15697"/>
                </a:lnTo>
                <a:lnTo>
                  <a:pt x="67691" y="7035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6173813" y="8941480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5">
                <a:moveTo>
                  <a:pt x="16512" y="0"/>
                </a:moveTo>
                <a:lnTo>
                  <a:pt x="8146" y="1738"/>
                </a:lnTo>
                <a:lnTo>
                  <a:pt x="0" y="14219"/>
                </a:lnTo>
                <a:lnTo>
                  <a:pt x="1748" y="22575"/>
                </a:lnTo>
                <a:lnTo>
                  <a:pt x="14240" y="30732"/>
                </a:lnTo>
                <a:lnTo>
                  <a:pt x="22596" y="28972"/>
                </a:lnTo>
                <a:lnTo>
                  <a:pt x="26669" y="22742"/>
                </a:lnTo>
                <a:lnTo>
                  <a:pt x="30742" y="16512"/>
                </a:lnTo>
                <a:lnTo>
                  <a:pt x="28993" y="8135"/>
                </a:lnTo>
                <a:lnTo>
                  <a:pt x="1651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6358153" y="8753988"/>
            <a:ext cx="74930" cy="49530"/>
          </a:xfrm>
          <a:custGeom>
            <a:avLst/>
            <a:gdLst/>
            <a:ahLst/>
            <a:cxnLst/>
            <a:rect l="l" t="t" r="r" b="b"/>
            <a:pathLst>
              <a:path w="74929" h="49529">
                <a:moveTo>
                  <a:pt x="30759" y="34721"/>
                </a:moveTo>
                <a:lnTo>
                  <a:pt x="29019" y="26339"/>
                </a:lnTo>
                <a:lnTo>
                  <a:pt x="16522" y="18173"/>
                </a:lnTo>
                <a:lnTo>
                  <a:pt x="8128" y="19951"/>
                </a:lnTo>
                <a:lnTo>
                  <a:pt x="0" y="32423"/>
                </a:lnTo>
                <a:lnTo>
                  <a:pt x="1739" y="40779"/>
                </a:lnTo>
                <a:lnTo>
                  <a:pt x="14236" y="48945"/>
                </a:lnTo>
                <a:lnTo>
                  <a:pt x="22606" y="47193"/>
                </a:lnTo>
                <a:lnTo>
                  <a:pt x="26682" y="40957"/>
                </a:lnTo>
                <a:lnTo>
                  <a:pt x="30759" y="34721"/>
                </a:lnTo>
                <a:close/>
              </a:path>
              <a:path w="74929" h="49529">
                <a:moveTo>
                  <a:pt x="74625" y="18237"/>
                </a:moveTo>
                <a:lnTo>
                  <a:pt x="74536" y="12217"/>
                </a:lnTo>
                <a:lnTo>
                  <a:pt x="72199" y="6680"/>
                </a:lnTo>
                <a:lnTo>
                  <a:pt x="67754" y="2311"/>
                </a:lnTo>
                <a:lnTo>
                  <a:pt x="61976" y="0"/>
                </a:lnTo>
                <a:lnTo>
                  <a:pt x="55968" y="88"/>
                </a:lnTo>
                <a:lnTo>
                  <a:pt x="50419" y="2425"/>
                </a:lnTo>
                <a:lnTo>
                  <a:pt x="46050" y="6858"/>
                </a:lnTo>
                <a:lnTo>
                  <a:pt x="43738" y="12649"/>
                </a:lnTo>
                <a:lnTo>
                  <a:pt x="43815" y="18656"/>
                </a:lnTo>
                <a:lnTo>
                  <a:pt x="46151" y="24206"/>
                </a:lnTo>
                <a:lnTo>
                  <a:pt x="50596" y="28587"/>
                </a:lnTo>
                <a:lnTo>
                  <a:pt x="56375" y="30899"/>
                </a:lnTo>
                <a:lnTo>
                  <a:pt x="62395" y="30810"/>
                </a:lnTo>
                <a:lnTo>
                  <a:pt x="67945" y="28473"/>
                </a:lnTo>
                <a:lnTo>
                  <a:pt x="72326" y="24028"/>
                </a:lnTo>
                <a:lnTo>
                  <a:pt x="74625" y="18237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6233566" y="8796597"/>
            <a:ext cx="172085" cy="328295"/>
          </a:xfrm>
          <a:custGeom>
            <a:avLst/>
            <a:gdLst/>
            <a:ahLst/>
            <a:cxnLst/>
            <a:rect l="l" t="t" r="r" b="b"/>
            <a:pathLst>
              <a:path w="172085" h="328295">
                <a:moveTo>
                  <a:pt x="60032" y="35471"/>
                </a:moveTo>
                <a:lnTo>
                  <a:pt x="59880" y="23774"/>
                </a:lnTo>
                <a:lnTo>
                  <a:pt x="55346" y="12992"/>
                </a:lnTo>
                <a:lnTo>
                  <a:pt x="46723" y="4495"/>
                </a:lnTo>
                <a:lnTo>
                  <a:pt x="35471" y="0"/>
                </a:lnTo>
                <a:lnTo>
                  <a:pt x="23774" y="165"/>
                </a:lnTo>
                <a:lnTo>
                  <a:pt x="12992" y="4724"/>
                </a:lnTo>
                <a:lnTo>
                  <a:pt x="4483" y="13360"/>
                </a:lnTo>
                <a:lnTo>
                  <a:pt x="0" y="24587"/>
                </a:lnTo>
                <a:lnTo>
                  <a:pt x="165" y="36271"/>
                </a:lnTo>
                <a:lnTo>
                  <a:pt x="4711" y="47053"/>
                </a:lnTo>
                <a:lnTo>
                  <a:pt x="13347" y="55562"/>
                </a:lnTo>
                <a:lnTo>
                  <a:pt x="24587" y="60045"/>
                </a:lnTo>
                <a:lnTo>
                  <a:pt x="36271" y="59867"/>
                </a:lnTo>
                <a:lnTo>
                  <a:pt x="47040" y="55346"/>
                </a:lnTo>
                <a:lnTo>
                  <a:pt x="55537" y="46736"/>
                </a:lnTo>
                <a:lnTo>
                  <a:pt x="60032" y="35471"/>
                </a:lnTo>
                <a:close/>
              </a:path>
              <a:path w="172085" h="328295">
                <a:moveTo>
                  <a:pt x="95034" y="308622"/>
                </a:moveTo>
                <a:lnTo>
                  <a:pt x="94907" y="299313"/>
                </a:lnTo>
                <a:lnTo>
                  <a:pt x="91287" y="290741"/>
                </a:lnTo>
                <a:lnTo>
                  <a:pt x="84429" y="283972"/>
                </a:lnTo>
                <a:lnTo>
                  <a:pt x="75463" y="280390"/>
                </a:lnTo>
                <a:lnTo>
                  <a:pt x="66141" y="280530"/>
                </a:lnTo>
                <a:lnTo>
                  <a:pt x="57543" y="284137"/>
                </a:lnTo>
                <a:lnTo>
                  <a:pt x="50774" y="290995"/>
                </a:lnTo>
                <a:lnTo>
                  <a:pt x="47205" y="299961"/>
                </a:lnTo>
                <a:lnTo>
                  <a:pt x="47345" y="309270"/>
                </a:lnTo>
                <a:lnTo>
                  <a:pt x="50965" y="317868"/>
                </a:lnTo>
                <a:lnTo>
                  <a:pt x="57835" y="324637"/>
                </a:lnTo>
                <a:lnTo>
                  <a:pt x="66802" y="328218"/>
                </a:lnTo>
                <a:lnTo>
                  <a:pt x="76111" y="328079"/>
                </a:lnTo>
                <a:lnTo>
                  <a:pt x="84696" y="324459"/>
                </a:lnTo>
                <a:lnTo>
                  <a:pt x="91465" y="317588"/>
                </a:lnTo>
                <a:lnTo>
                  <a:pt x="95034" y="308622"/>
                </a:lnTo>
                <a:close/>
              </a:path>
              <a:path w="172085" h="328295">
                <a:moveTo>
                  <a:pt x="106019" y="119545"/>
                </a:moveTo>
                <a:lnTo>
                  <a:pt x="105943" y="113525"/>
                </a:lnTo>
                <a:lnTo>
                  <a:pt x="103593" y="107988"/>
                </a:lnTo>
                <a:lnTo>
                  <a:pt x="99148" y="103619"/>
                </a:lnTo>
                <a:lnTo>
                  <a:pt x="93357" y="101307"/>
                </a:lnTo>
                <a:lnTo>
                  <a:pt x="87350" y="101384"/>
                </a:lnTo>
                <a:lnTo>
                  <a:pt x="81800" y="103720"/>
                </a:lnTo>
                <a:lnTo>
                  <a:pt x="77431" y="108165"/>
                </a:lnTo>
                <a:lnTo>
                  <a:pt x="75133" y="113944"/>
                </a:lnTo>
                <a:lnTo>
                  <a:pt x="75222" y="119964"/>
                </a:lnTo>
                <a:lnTo>
                  <a:pt x="77558" y="125514"/>
                </a:lnTo>
                <a:lnTo>
                  <a:pt x="82003" y="129882"/>
                </a:lnTo>
                <a:lnTo>
                  <a:pt x="87782" y="132194"/>
                </a:lnTo>
                <a:lnTo>
                  <a:pt x="93802" y="132105"/>
                </a:lnTo>
                <a:lnTo>
                  <a:pt x="99352" y="129768"/>
                </a:lnTo>
                <a:lnTo>
                  <a:pt x="103720" y="125336"/>
                </a:lnTo>
                <a:lnTo>
                  <a:pt x="106019" y="119545"/>
                </a:lnTo>
                <a:close/>
              </a:path>
              <a:path w="172085" h="328295">
                <a:moveTo>
                  <a:pt x="127076" y="197586"/>
                </a:moveTo>
                <a:lnTo>
                  <a:pt x="126961" y="189306"/>
                </a:lnTo>
                <a:lnTo>
                  <a:pt x="123736" y="181660"/>
                </a:lnTo>
                <a:lnTo>
                  <a:pt x="117614" y="175615"/>
                </a:lnTo>
                <a:lnTo>
                  <a:pt x="109639" y="172440"/>
                </a:lnTo>
                <a:lnTo>
                  <a:pt x="101346" y="172554"/>
                </a:lnTo>
                <a:lnTo>
                  <a:pt x="93700" y="175780"/>
                </a:lnTo>
                <a:lnTo>
                  <a:pt x="87668" y="181902"/>
                </a:lnTo>
                <a:lnTo>
                  <a:pt x="84493" y="189877"/>
                </a:lnTo>
                <a:lnTo>
                  <a:pt x="84607" y="198170"/>
                </a:lnTo>
                <a:lnTo>
                  <a:pt x="87833" y="205816"/>
                </a:lnTo>
                <a:lnTo>
                  <a:pt x="93954" y="211848"/>
                </a:lnTo>
                <a:lnTo>
                  <a:pt x="101930" y="215036"/>
                </a:lnTo>
                <a:lnTo>
                  <a:pt x="110223" y="214909"/>
                </a:lnTo>
                <a:lnTo>
                  <a:pt x="117868" y="211683"/>
                </a:lnTo>
                <a:lnTo>
                  <a:pt x="123901" y="205562"/>
                </a:lnTo>
                <a:lnTo>
                  <a:pt x="127076" y="197586"/>
                </a:lnTo>
                <a:close/>
              </a:path>
              <a:path w="172085" h="328295">
                <a:moveTo>
                  <a:pt x="171475" y="229362"/>
                </a:moveTo>
                <a:lnTo>
                  <a:pt x="171361" y="220891"/>
                </a:lnTo>
                <a:lnTo>
                  <a:pt x="168071" y="213080"/>
                </a:lnTo>
                <a:lnTo>
                  <a:pt x="161798" y="206908"/>
                </a:lnTo>
                <a:lnTo>
                  <a:pt x="153631" y="203644"/>
                </a:lnTo>
                <a:lnTo>
                  <a:pt x="145161" y="203758"/>
                </a:lnTo>
                <a:lnTo>
                  <a:pt x="137350" y="207060"/>
                </a:lnTo>
                <a:lnTo>
                  <a:pt x="131178" y="213321"/>
                </a:lnTo>
                <a:lnTo>
                  <a:pt x="127914" y="221475"/>
                </a:lnTo>
                <a:lnTo>
                  <a:pt x="128041" y="229946"/>
                </a:lnTo>
                <a:lnTo>
                  <a:pt x="131330" y="237756"/>
                </a:lnTo>
                <a:lnTo>
                  <a:pt x="137591" y="243941"/>
                </a:lnTo>
                <a:lnTo>
                  <a:pt x="145770" y="247205"/>
                </a:lnTo>
                <a:lnTo>
                  <a:pt x="154254" y="247078"/>
                </a:lnTo>
                <a:lnTo>
                  <a:pt x="162064" y="243789"/>
                </a:lnTo>
                <a:lnTo>
                  <a:pt x="168211" y="237528"/>
                </a:lnTo>
                <a:lnTo>
                  <a:pt x="171475" y="229362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5713828" y="913747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5">
                <a:moveTo>
                  <a:pt x="18246" y="0"/>
                </a:moveTo>
                <a:lnTo>
                  <a:pt x="12232" y="86"/>
                </a:lnTo>
                <a:lnTo>
                  <a:pt x="6689" y="2421"/>
                </a:lnTo>
                <a:lnTo>
                  <a:pt x="2311" y="6860"/>
                </a:lnTo>
                <a:lnTo>
                  <a:pt x="0" y="12652"/>
                </a:lnTo>
                <a:lnTo>
                  <a:pt x="84" y="18664"/>
                </a:lnTo>
                <a:lnTo>
                  <a:pt x="2421" y="24204"/>
                </a:lnTo>
                <a:lnTo>
                  <a:pt x="6866" y="28576"/>
                </a:lnTo>
                <a:lnTo>
                  <a:pt x="12647" y="30895"/>
                </a:lnTo>
                <a:lnTo>
                  <a:pt x="18657" y="30807"/>
                </a:lnTo>
                <a:lnTo>
                  <a:pt x="24198" y="28464"/>
                </a:lnTo>
                <a:lnTo>
                  <a:pt x="28572" y="24022"/>
                </a:lnTo>
                <a:lnTo>
                  <a:pt x="30891" y="18228"/>
                </a:lnTo>
                <a:lnTo>
                  <a:pt x="30813" y="12213"/>
                </a:lnTo>
                <a:lnTo>
                  <a:pt x="28480" y="6673"/>
                </a:lnTo>
                <a:lnTo>
                  <a:pt x="24038" y="2305"/>
                </a:lnTo>
                <a:lnTo>
                  <a:pt x="18246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5867749" y="8880542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59">
                <a:moveTo>
                  <a:pt x="28243" y="0"/>
                </a:moveTo>
                <a:lnTo>
                  <a:pt x="18932" y="127"/>
                </a:lnTo>
                <a:lnTo>
                  <a:pt x="10348" y="3739"/>
                </a:lnTo>
                <a:lnTo>
                  <a:pt x="3572" y="10615"/>
                </a:lnTo>
                <a:lnTo>
                  <a:pt x="0" y="19580"/>
                </a:lnTo>
                <a:lnTo>
                  <a:pt x="138" y="28890"/>
                </a:lnTo>
                <a:lnTo>
                  <a:pt x="3755" y="37468"/>
                </a:lnTo>
                <a:lnTo>
                  <a:pt x="10619" y="44237"/>
                </a:lnTo>
                <a:lnTo>
                  <a:pt x="19586" y="47812"/>
                </a:lnTo>
                <a:lnTo>
                  <a:pt x="28900" y="47680"/>
                </a:lnTo>
                <a:lnTo>
                  <a:pt x="37481" y="44067"/>
                </a:lnTo>
                <a:lnTo>
                  <a:pt x="44251" y="37200"/>
                </a:lnTo>
                <a:lnTo>
                  <a:pt x="47831" y="28235"/>
                </a:lnTo>
                <a:lnTo>
                  <a:pt x="47698" y="18924"/>
                </a:lnTo>
                <a:lnTo>
                  <a:pt x="44079" y="10347"/>
                </a:lnTo>
                <a:lnTo>
                  <a:pt x="37205" y="3578"/>
                </a:lnTo>
                <a:lnTo>
                  <a:pt x="2824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6012617" y="9042983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5">
                <a:moveTo>
                  <a:pt x="16523" y="0"/>
                </a:moveTo>
                <a:lnTo>
                  <a:pt x="8156" y="1790"/>
                </a:lnTo>
                <a:lnTo>
                  <a:pt x="0" y="14261"/>
                </a:lnTo>
                <a:lnTo>
                  <a:pt x="1759" y="22606"/>
                </a:lnTo>
                <a:lnTo>
                  <a:pt x="14250" y="30763"/>
                </a:lnTo>
                <a:lnTo>
                  <a:pt x="22585" y="29014"/>
                </a:lnTo>
                <a:lnTo>
                  <a:pt x="26679" y="22774"/>
                </a:lnTo>
                <a:lnTo>
                  <a:pt x="30752" y="16543"/>
                </a:lnTo>
                <a:lnTo>
                  <a:pt x="29025" y="8167"/>
                </a:lnTo>
                <a:lnTo>
                  <a:pt x="1652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5963175" y="9168717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5">
                <a:moveTo>
                  <a:pt x="18234" y="0"/>
                </a:moveTo>
                <a:lnTo>
                  <a:pt x="12222" y="88"/>
                </a:lnTo>
                <a:lnTo>
                  <a:pt x="6680" y="2423"/>
                </a:lnTo>
                <a:lnTo>
                  <a:pt x="2311" y="6852"/>
                </a:lnTo>
                <a:lnTo>
                  <a:pt x="0" y="12647"/>
                </a:lnTo>
                <a:lnTo>
                  <a:pt x="82" y="18666"/>
                </a:lnTo>
                <a:lnTo>
                  <a:pt x="2413" y="24210"/>
                </a:lnTo>
                <a:lnTo>
                  <a:pt x="6845" y="28579"/>
                </a:lnTo>
                <a:lnTo>
                  <a:pt x="12640" y="30898"/>
                </a:lnTo>
                <a:lnTo>
                  <a:pt x="18661" y="30816"/>
                </a:lnTo>
                <a:lnTo>
                  <a:pt x="24211" y="28475"/>
                </a:lnTo>
                <a:lnTo>
                  <a:pt x="28593" y="24014"/>
                </a:lnTo>
                <a:lnTo>
                  <a:pt x="30892" y="18237"/>
                </a:lnTo>
                <a:lnTo>
                  <a:pt x="30801" y="12227"/>
                </a:lnTo>
                <a:lnTo>
                  <a:pt x="28462" y="6683"/>
                </a:lnTo>
                <a:lnTo>
                  <a:pt x="24017" y="2308"/>
                </a:lnTo>
                <a:lnTo>
                  <a:pt x="182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5899353" y="8362070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60" h="48259">
                <a:moveTo>
                  <a:pt x="28254" y="0"/>
                </a:moveTo>
                <a:lnTo>
                  <a:pt x="18939" y="141"/>
                </a:lnTo>
                <a:lnTo>
                  <a:pt x="10350" y="3759"/>
                </a:lnTo>
                <a:lnTo>
                  <a:pt x="3575" y="10623"/>
                </a:lnTo>
                <a:lnTo>
                  <a:pt x="0" y="19590"/>
                </a:lnTo>
                <a:lnTo>
                  <a:pt x="132" y="28912"/>
                </a:lnTo>
                <a:lnTo>
                  <a:pt x="3744" y="37506"/>
                </a:lnTo>
                <a:lnTo>
                  <a:pt x="10612" y="44287"/>
                </a:lnTo>
                <a:lnTo>
                  <a:pt x="19571" y="47851"/>
                </a:lnTo>
                <a:lnTo>
                  <a:pt x="28889" y="47711"/>
                </a:lnTo>
                <a:lnTo>
                  <a:pt x="37475" y="44093"/>
                </a:lnTo>
                <a:lnTo>
                  <a:pt x="44244" y="37219"/>
                </a:lnTo>
                <a:lnTo>
                  <a:pt x="47821" y="28259"/>
                </a:lnTo>
                <a:lnTo>
                  <a:pt x="47692" y="18940"/>
                </a:lnTo>
                <a:lnTo>
                  <a:pt x="44079" y="10347"/>
                </a:lnTo>
                <a:lnTo>
                  <a:pt x="37208" y="3566"/>
                </a:lnTo>
                <a:lnTo>
                  <a:pt x="2825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6044225" y="852453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5">
                <a:moveTo>
                  <a:pt x="16491" y="0"/>
                </a:moveTo>
                <a:lnTo>
                  <a:pt x="8156" y="1748"/>
                </a:lnTo>
                <a:lnTo>
                  <a:pt x="0" y="14229"/>
                </a:lnTo>
                <a:lnTo>
                  <a:pt x="1738" y="22585"/>
                </a:lnTo>
                <a:lnTo>
                  <a:pt x="14240" y="30763"/>
                </a:lnTo>
                <a:lnTo>
                  <a:pt x="22606" y="28993"/>
                </a:lnTo>
                <a:lnTo>
                  <a:pt x="26679" y="22763"/>
                </a:lnTo>
                <a:lnTo>
                  <a:pt x="30752" y="16523"/>
                </a:lnTo>
                <a:lnTo>
                  <a:pt x="28993" y="8167"/>
                </a:lnTo>
                <a:lnTo>
                  <a:pt x="1649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5994755" y="8630240"/>
            <a:ext cx="102870" cy="51435"/>
          </a:xfrm>
          <a:custGeom>
            <a:avLst/>
            <a:gdLst/>
            <a:ahLst/>
            <a:cxnLst/>
            <a:rect l="l" t="t" r="r" b="b"/>
            <a:pathLst>
              <a:path w="102870" h="51434">
                <a:moveTo>
                  <a:pt x="30899" y="38290"/>
                </a:moveTo>
                <a:lnTo>
                  <a:pt x="30810" y="32270"/>
                </a:lnTo>
                <a:lnTo>
                  <a:pt x="28460" y="26720"/>
                </a:lnTo>
                <a:lnTo>
                  <a:pt x="24003" y="22339"/>
                </a:lnTo>
                <a:lnTo>
                  <a:pt x="18224" y="20040"/>
                </a:lnTo>
                <a:lnTo>
                  <a:pt x="12217" y="20129"/>
                </a:lnTo>
                <a:lnTo>
                  <a:pt x="6680" y="22453"/>
                </a:lnTo>
                <a:lnTo>
                  <a:pt x="2311" y="26898"/>
                </a:lnTo>
                <a:lnTo>
                  <a:pt x="0" y="32689"/>
                </a:lnTo>
                <a:lnTo>
                  <a:pt x="76" y="38696"/>
                </a:lnTo>
                <a:lnTo>
                  <a:pt x="2413" y="44234"/>
                </a:lnTo>
                <a:lnTo>
                  <a:pt x="6858" y="48602"/>
                </a:lnTo>
                <a:lnTo>
                  <a:pt x="12649" y="50927"/>
                </a:lnTo>
                <a:lnTo>
                  <a:pt x="18656" y="50850"/>
                </a:lnTo>
                <a:lnTo>
                  <a:pt x="24206" y="48514"/>
                </a:lnTo>
                <a:lnTo>
                  <a:pt x="28587" y="44069"/>
                </a:lnTo>
                <a:lnTo>
                  <a:pt x="30899" y="38290"/>
                </a:lnTo>
                <a:close/>
              </a:path>
              <a:path w="102870" h="51434">
                <a:moveTo>
                  <a:pt x="102362" y="16535"/>
                </a:moveTo>
                <a:lnTo>
                  <a:pt x="100596" y="8140"/>
                </a:lnTo>
                <a:lnTo>
                  <a:pt x="88112" y="0"/>
                </a:lnTo>
                <a:lnTo>
                  <a:pt x="79756" y="1752"/>
                </a:lnTo>
                <a:lnTo>
                  <a:pt x="71615" y="14224"/>
                </a:lnTo>
                <a:lnTo>
                  <a:pt x="73355" y="22567"/>
                </a:lnTo>
                <a:lnTo>
                  <a:pt x="85839" y="30734"/>
                </a:lnTo>
                <a:lnTo>
                  <a:pt x="94221" y="28994"/>
                </a:lnTo>
                <a:lnTo>
                  <a:pt x="98285" y="22758"/>
                </a:lnTo>
                <a:lnTo>
                  <a:pt x="102362" y="16535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5483515" y="9100463"/>
            <a:ext cx="43815" cy="43815"/>
          </a:xfrm>
          <a:custGeom>
            <a:avLst/>
            <a:gdLst/>
            <a:ahLst/>
            <a:cxnLst/>
            <a:rect l="l" t="t" r="r" b="b"/>
            <a:pathLst>
              <a:path w="43814" h="43815">
                <a:moveTo>
                  <a:pt x="25717" y="0"/>
                </a:moveTo>
                <a:lnTo>
                  <a:pt x="17238" y="117"/>
                </a:lnTo>
                <a:lnTo>
                  <a:pt x="9426" y="3413"/>
                </a:lnTo>
                <a:lnTo>
                  <a:pt x="3259" y="9678"/>
                </a:lnTo>
                <a:lnTo>
                  <a:pt x="0" y="17827"/>
                </a:lnTo>
                <a:lnTo>
                  <a:pt x="119" y="26302"/>
                </a:lnTo>
                <a:lnTo>
                  <a:pt x="3414" y="34120"/>
                </a:lnTo>
                <a:lnTo>
                  <a:pt x="9678" y="40295"/>
                </a:lnTo>
                <a:lnTo>
                  <a:pt x="17855" y="43553"/>
                </a:lnTo>
                <a:lnTo>
                  <a:pt x="26339" y="43431"/>
                </a:lnTo>
                <a:lnTo>
                  <a:pt x="34149" y="40136"/>
                </a:lnTo>
                <a:lnTo>
                  <a:pt x="40305" y="33876"/>
                </a:lnTo>
                <a:lnTo>
                  <a:pt x="43567" y="25722"/>
                </a:lnTo>
                <a:lnTo>
                  <a:pt x="43449" y="17246"/>
                </a:lnTo>
                <a:lnTo>
                  <a:pt x="40155" y="9433"/>
                </a:lnTo>
                <a:lnTo>
                  <a:pt x="33887" y="3270"/>
                </a:lnTo>
                <a:lnTo>
                  <a:pt x="2571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5551817" y="8989156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5">
                <a:moveTo>
                  <a:pt x="16512" y="0"/>
                </a:moveTo>
                <a:lnTo>
                  <a:pt x="8146" y="1769"/>
                </a:lnTo>
                <a:lnTo>
                  <a:pt x="0" y="14240"/>
                </a:lnTo>
                <a:lnTo>
                  <a:pt x="1738" y="22596"/>
                </a:lnTo>
                <a:lnTo>
                  <a:pt x="14219" y="30763"/>
                </a:lnTo>
                <a:lnTo>
                  <a:pt x="22596" y="29004"/>
                </a:lnTo>
                <a:lnTo>
                  <a:pt x="26679" y="22763"/>
                </a:lnTo>
                <a:lnTo>
                  <a:pt x="30773" y="16533"/>
                </a:lnTo>
                <a:lnTo>
                  <a:pt x="28983" y="8146"/>
                </a:lnTo>
                <a:lnTo>
                  <a:pt x="1651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5544831" y="9225580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5">
                <a:moveTo>
                  <a:pt x="18225" y="0"/>
                </a:moveTo>
                <a:lnTo>
                  <a:pt x="12213" y="91"/>
                </a:lnTo>
                <a:lnTo>
                  <a:pt x="6671" y="2430"/>
                </a:lnTo>
                <a:lnTo>
                  <a:pt x="2302" y="6874"/>
                </a:lnTo>
                <a:lnTo>
                  <a:pt x="0" y="12648"/>
                </a:lnTo>
                <a:lnTo>
                  <a:pt x="82" y="18661"/>
                </a:lnTo>
                <a:lnTo>
                  <a:pt x="2411" y="24204"/>
                </a:lnTo>
                <a:lnTo>
                  <a:pt x="6846" y="28570"/>
                </a:lnTo>
                <a:lnTo>
                  <a:pt x="12634" y="30889"/>
                </a:lnTo>
                <a:lnTo>
                  <a:pt x="18646" y="30800"/>
                </a:lnTo>
                <a:lnTo>
                  <a:pt x="24185" y="28458"/>
                </a:lnTo>
                <a:lnTo>
                  <a:pt x="28553" y="24015"/>
                </a:lnTo>
                <a:lnTo>
                  <a:pt x="30866" y="18229"/>
                </a:lnTo>
                <a:lnTo>
                  <a:pt x="30784" y="12219"/>
                </a:lnTo>
                <a:lnTo>
                  <a:pt x="28451" y="6677"/>
                </a:lnTo>
                <a:lnTo>
                  <a:pt x="24008" y="2299"/>
                </a:lnTo>
                <a:lnTo>
                  <a:pt x="1822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5843621" y="9131100"/>
            <a:ext cx="31115" cy="31115"/>
          </a:xfrm>
          <a:custGeom>
            <a:avLst/>
            <a:gdLst/>
            <a:ahLst/>
            <a:cxnLst/>
            <a:rect l="l" t="t" r="r" b="b"/>
            <a:pathLst>
              <a:path w="31114" h="31115">
                <a:moveTo>
                  <a:pt x="16502" y="0"/>
                </a:moveTo>
                <a:lnTo>
                  <a:pt x="8146" y="1769"/>
                </a:lnTo>
                <a:lnTo>
                  <a:pt x="0" y="14229"/>
                </a:lnTo>
                <a:lnTo>
                  <a:pt x="1727" y="22585"/>
                </a:lnTo>
                <a:lnTo>
                  <a:pt x="14229" y="30763"/>
                </a:lnTo>
                <a:lnTo>
                  <a:pt x="22585" y="28993"/>
                </a:lnTo>
                <a:lnTo>
                  <a:pt x="26658" y="22763"/>
                </a:lnTo>
                <a:lnTo>
                  <a:pt x="30732" y="16533"/>
                </a:lnTo>
                <a:lnTo>
                  <a:pt x="28993" y="8156"/>
                </a:lnTo>
                <a:lnTo>
                  <a:pt x="1650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5822708" y="8693842"/>
            <a:ext cx="67945" cy="97155"/>
          </a:xfrm>
          <a:custGeom>
            <a:avLst/>
            <a:gdLst/>
            <a:ahLst/>
            <a:cxnLst/>
            <a:rect l="l" t="t" r="r" b="b"/>
            <a:pathLst>
              <a:path w="67945" h="97154">
                <a:moveTo>
                  <a:pt x="30759" y="82410"/>
                </a:moveTo>
                <a:lnTo>
                  <a:pt x="29032" y="74041"/>
                </a:lnTo>
                <a:lnTo>
                  <a:pt x="16522" y="65874"/>
                </a:lnTo>
                <a:lnTo>
                  <a:pt x="8178" y="67652"/>
                </a:lnTo>
                <a:lnTo>
                  <a:pt x="0" y="80137"/>
                </a:lnTo>
                <a:lnTo>
                  <a:pt x="1739" y="88468"/>
                </a:lnTo>
                <a:lnTo>
                  <a:pt x="14262" y="96647"/>
                </a:lnTo>
                <a:lnTo>
                  <a:pt x="22593" y="94907"/>
                </a:lnTo>
                <a:lnTo>
                  <a:pt x="26682" y="88646"/>
                </a:lnTo>
                <a:lnTo>
                  <a:pt x="30759" y="82410"/>
                </a:lnTo>
                <a:close/>
              </a:path>
              <a:path w="67945" h="97154">
                <a:moveTo>
                  <a:pt x="67906" y="16535"/>
                </a:moveTo>
                <a:lnTo>
                  <a:pt x="66154" y="8153"/>
                </a:lnTo>
                <a:lnTo>
                  <a:pt x="53682" y="0"/>
                </a:lnTo>
                <a:lnTo>
                  <a:pt x="45300" y="1765"/>
                </a:lnTo>
                <a:lnTo>
                  <a:pt x="37160" y="14236"/>
                </a:lnTo>
                <a:lnTo>
                  <a:pt x="38912" y="22618"/>
                </a:lnTo>
                <a:lnTo>
                  <a:pt x="51396" y="30746"/>
                </a:lnTo>
                <a:lnTo>
                  <a:pt x="59740" y="28994"/>
                </a:lnTo>
                <a:lnTo>
                  <a:pt x="63830" y="22758"/>
                </a:lnTo>
                <a:lnTo>
                  <a:pt x="67906" y="16535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6261682" y="9425182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12" y="0"/>
                </a:moveTo>
                <a:lnTo>
                  <a:pt x="18637" y="2400"/>
                </a:lnTo>
                <a:lnTo>
                  <a:pt x="8938" y="8946"/>
                </a:lnTo>
                <a:lnTo>
                  <a:pt x="2398" y="18654"/>
                </a:lnTo>
                <a:lnTo>
                  <a:pt x="0" y="30543"/>
                </a:lnTo>
                <a:lnTo>
                  <a:pt x="2398" y="42391"/>
                </a:lnTo>
                <a:lnTo>
                  <a:pt x="8938" y="52082"/>
                </a:lnTo>
                <a:lnTo>
                  <a:pt x="18637" y="58623"/>
                </a:lnTo>
                <a:lnTo>
                  <a:pt x="30512" y="61024"/>
                </a:lnTo>
                <a:lnTo>
                  <a:pt x="42381" y="58623"/>
                </a:lnTo>
                <a:lnTo>
                  <a:pt x="52076" y="52082"/>
                </a:lnTo>
                <a:lnTo>
                  <a:pt x="58615" y="42391"/>
                </a:lnTo>
                <a:lnTo>
                  <a:pt x="61013" y="30543"/>
                </a:lnTo>
                <a:lnTo>
                  <a:pt x="58615" y="18654"/>
                </a:lnTo>
                <a:lnTo>
                  <a:pt x="52076" y="8946"/>
                </a:lnTo>
                <a:lnTo>
                  <a:pt x="42381" y="2400"/>
                </a:lnTo>
                <a:lnTo>
                  <a:pt x="3051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6256228" y="925464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17" y="0"/>
                </a:moveTo>
                <a:lnTo>
                  <a:pt x="11379" y="1461"/>
                </a:lnTo>
                <a:lnTo>
                  <a:pt x="5460" y="5446"/>
                </a:lnTo>
                <a:lnTo>
                  <a:pt x="1465" y="11357"/>
                </a:lnTo>
                <a:lnTo>
                  <a:pt x="0" y="18596"/>
                </a:lnTo>
                <a:lnTo>
                  <a:pt x="1465" y="25839"/>
                </a:lnTo>
                <a:lnTo>
                  <a:pt x="5460" y="31750"/>
                </a:lnTo>
                <a:lnTo>
                  <a:pt x="11379" y="35732"/>
                </a:lnTo>
                <a:lnTo>
                  <a:pt x="18617" y="37192"/>
                </a:lnTo>
                <a:lnTo>
                  <a:pt x="25856" y="35732"/>
                </a:lnTo>
                <a:lnTo>
                  <a:pt x="31767" y="31750"/>
                </a:lnTo>
                <a:lnTo>
                  <a:pt x="35752" y="25839"/>
                </a:lnTo>
                <a:lnTo>
                  <a:pt x="37213" y="18596"/>
                </a:lnTo>
                <a:lnTo>
                  <a:pt x="35752" y="11357"/>
                </a:lnTo>
                <a:lnTo>
                  <a:pt x="31767" y="5446"/>
                </a:lnTo>
                <a:lnTo>
                  <a:pt x="25856" y="1461"/>
                </a:lnTo>
                <a:lnTo>
                  <a:pt x="1861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6343501" y="9868127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56" y="0"/>
                </a:moveTo>
                <a:lnTo>
                  <a:pt x="13530" y="1743"/>
                </a:lnTo>
                <a:lnTo>
                  <a:pt x="6488" y="6491"/>
                </a:lnTo>
                <a:lnTo>
                  <a:pt x="1740" y="13526"/>
                </a:lnTo>
                <a:lnTo>
                  <a:pt x="0" y="22124"/>
                </a:lnTo>
                <a:lnTo>
                  <a:pt x="1740" y="30747"/>
                </a:lnTo>
                <a:lnTo>
                  <a:pt x="6488" y="37782"/>
                </a:lnTo>
                <a:lnTo>
                  <a:pt x="13530" y="42523"/>
                </a:lnTo>
                <a:lnTo>
                  <a:pt x="22156" y="44260"/>
                </a:lnTo>
                <a:lnTo>
                  <a:pt x="30771" y="42523"/>
                </a:lnTo>
                <a:lnTo>
                  <a:pt x="37799" y="37782"/>
                </a:lnTo>
                <a:lnTo>
                  <a:pt x="42535" y="30747"/>
                </a:lnTo>
                <a:lnTo>
                  <a:pt x="44270" y="22124"/>
                </a:lnTo>
                <a:lnTo>
                  <a:pt x="42535" y="13526"/>
                </a:lnTo>
                <a:lnTo>
                  <a:pt x="37799" y="6491"/>
                </a:lnTo>
                <a:lnTo>
                  <a:pt x="30771" y="1743"/>
                </a:lnTo>
                <a:lnTo>
                  <a:pt x="22156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6339559" y="974438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41" y="0"/>
                </a:lnTo>
                <a:lnTo>
                  <a:pt x="0" y="6052"/>
                </a:lnTo>
                <a:lnTo>
                  <a:pt x="0" y="20941"/>
                </a:lnTo>
                <a:lnTo>
                  <a:pt x="6041" y="26993"/>
                </a:lnTo>
                <a:lnTo>
                  <a:pt x="20952" y="26993"/>
                </a:lnTo>
                <a:lnTo>
                  <a:pt x="27014" y="20941"/>
                </a:lnTo>
                <a:lnTo>
                  <a:pt x="27014" y="13496"/>
                </a:lnTo>
                <a:lnTo>
                  <a:pt x="27014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6460956" y="994394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7025" y="0"/>
                </a:lnTo>
                <a:lnTo>
                  <a:pt x="0" y="7005"/>
                </a:lnTo>
                <a:lnTo>
                  <a:pt x="0" y="24344"/>
                </a:lnTo>
                <a:lnTo>
                  <a:pt x="7025" y="31381"/>
                </a:lnTo>
                <a:lnTo>
                  <a:pt x="24344" y="31381"/>
                </a:lnTo>
                <a:lnTo>
                  <a:pt x="31381" y="24344"/>
                </a:lnTo>
                <a:lnTo>
                  <a:pt x="31381" y="15685"/>
                </a:lnTo>
                <a:lnTo>
                  <a:pt x="31381" y="7005"/>
                </a:lnTo>
                <a:lnTo>
                  <a:pt x="2434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6148833" y="958973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7025" y="0"/>
                </a:lnTo>
                <a:lnTo>
                  <a:pt x="0" y="7025"/>
                </a:lnTo>
                <a:lnTo>
                  <a:pt x="0" y="24344"/>
                </a:lnTo>
                <a:lnTo>
                  <a:pt x="7025" y="31391"/>
                </a:lnTo>
                <a:lnTo>
                  <a:pt x="24344" y="31391"/>
                </a:lnTo>
                <a:lnTo>
                  <a:pt x="31370" y="24344"/>
                </a:lnTo>
                <a:lnTo>
                  <a:pt x="31370" y="15685"/>
                </a:lnTo>
                <a:lnTo>
                  <a:pt x="31370" y="7025"/>
                </a:lnTo>
                <a:lnTo>
                  <a:pt x="2434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6065558" y="9208801"/>
            <a:ext cx="123825" cy="156210"/>
          </a:xfrm>
          <a:custGeom>
            <a:avLst/>
            <a:gdLst/>
            <a:ahLst/>
            <a:cxnLst/>
            <a:rect l="l" t="t" r="r" b="b"/>
            <a:pathLst>
              <a:path w="123825" h="156209">
                <a:moveTo>
                  <a:pt x="43548" y="25717"/>
                </a:moveTo>
                <a:lnTo>
                  <a:pt x="43434" y="17246"/>
                </a:lnTo>
                <a:lnTo>
                  <a:pt x="40157" y="9423"/>
                </a:lnTo>
                <a:lnTo>
                  <a:pt x="33909" y="3251"/>
                </a:lnTo>
                <a:lnTo>
                  <a:pt x="25730" y="0"/>
                </a:lnTo>
                <a:lnTo>
                  <a:pt x="17233" y="114"/>
                </a:lnTo>
                <a:lnTo>
                  <a:pt x="9410" y="3403"/>
                </a:lnTo>
                <a:lnTo>
                  <a:pt x="3263" y="9639"/>
                </a:lnTo>
                <a:lnTo>
                  <a:pt x="0" y="17818"/>
                </a:lnTo>
                <a:lnTo>
                  <a:pt x="114" y="26314"/>
                </a:lnTo>
                <a:lnTo>
                  <a:pt x="3416" y="34137"/>
                </a:lnTo>
                <a:lnTo>
                  <a:pt x="9690" y="40309"/>
                </a:lnTo>
                <a:lnTo>
                  <a:pt x="17843" y="43561"/>
                </a:lnTo>
                <a:lnTo>
                  <a:pt x="26314" y="43446"/>
                </a:lnTo>
                <a:lnTo>
                  <a:pt x="34124" y="40144"/>
                </a:lnTo>
                <a:lnTo>
                  <a:pt x="40297" y="33870"/>
                </a:lnTo>
                <a:lnTo>
                  <a:pt x="43548" y="25717"/>
                </a:lnTo>
                <a:close/>
              </a:path>
              <a:path w="123825" h="156209">
                <a:moveTo>
                  <a:pt x="92189" y="143357"/>
                </a:moveTo>
                <a:lnTo>
                  <a:pt x="92100" y="137350"/>
                </a:lnTo>
                <a:lnTo>
                  <a:pt x="89763" y="131800"/>
                </a:lnTo>
                <a:lnTo>
                  <a:pt x="85331" y="127431"/>
                </a:lnTo>
                <a:lnTo>
                  <a:pt x="79540" y="125133"/>
                </a:lnTo>
                <a:lnTo>
                  <a:pt x="73533" y="125209"/>
                </a:lnTo>
                <a:lnTo>
                  <a:pt x="67983" y="127558"/>
                </a:lnTo>
                <a:lnTo>
                  <a:pt x="63601" y="132003"/>
                </a:lnTo>
                <a:lnTo>
                  <a:pt x="61302" y="137769"/>
                </a:lnTo>
                <a:lnTo>
                  <a:pt x="61391" y="143789"/>
                </a:lnTo>
                <a:lnTo>
                  <a:pt x="63728" y="149339"/>
                </a:lnTo>
                <a:lnTo>
                  <a:pt x="68173" y="153708"/>
                </a:lnTo>
                <a:lnTo>
                  <a:pt x="73952" y="156006"/>
                </a:lnTo>
                <a:lnTo>
                  <a:pt x="79959" y="155917"/>
                </a:lnTo>
                <a:lnTo>
                  <a:pt x="85509" y="153581"/>
                </a:lnTo>
                <a:lnTo>
                  <a:pt x="89890" y="149148"/>
                </a:lnTo>
                <a:lnTo>
                  <a:pt x="92189" y="143357"/>
                </a:lnTo>
                <a:close/>
              </a:path>
              <a:path w="123825" h="156209">
                <a:moveTo>
                  <a:pt x="123253" y="99783"/>
                </a:moveTo>
                <a:lnTo>
                  <a:pt x="121335" y="90335"/>
                </a:lnTo>
                <a:lnTo>
                  <a:pt x="116128" y="82613"/>
                </a:lnTo>
                <a:lnTo>
                  <a:pt x="108407" y="77419"/>
                </a:lnTo>
                <a:lnTo>
                  <a:pt x="98958" y="75501"/>
                </a:lnTo>
                <a:lnTo>
                  <a:pt x="89496" y="77419"/>
                </a:lnTo>
                <a:lnTo>
                  <a:pt x="81775" y="82613"/>
                </a:lnTo>
                <a:lnTo>
                  <a:pt x="76568" y="90335"/>
                </a:lnTo>
                <a:lnTo>
                  <a:pt x="74650" y="99783"/>
                </a:lnTo>
                <a:lnTo>
                  <a:pt x="76568" y="109245"/>
                </a:lnTo>
                <a:lnTo>
                  <a:pt x="81775" y="116967"/>
                </a:lnTo>
                <a:lnTo>
                  <a:pt x="89496" y="122174"/>
                </a:lnTo>
                <a:lnTo>
                  <a:pt x="98958" y="124079"/>
                </a:lnTo>
                <a:lnTo>
                  <a:pt x="108407" y="122174"/>
                </a:lnTo>
                <a:lnTo>
                  <a:pt x="116128" y="116967"/>
                </a:lnTo>
                <a:lnTo>
                  <a:pt x="121335" y="109245"/>
                </a:lnTo>
                <a:lnTo>
                  <a:pt x="123253" y="99783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6287655" y="9591924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41" y="0"/>
                </a:lnTo>
                <a:lnTo>
                  <a:pt x="0" y="6052"/>
                </a:lnTo>
                <a:lnTo>
                  <a:pt x="0" y="20931"/>
                </a:lnTo>
                <a:lnTo>
                  <a:pt x="6041" y="26993"/>
                </a:lnTo>
                <a:lnTo>
                  <a:pt x="20952" y="26993"/>
                </a:lnTo>
                <a:lnTo>
                  <a:pt x="26983" y="20931"/>
                </a:lnTo>
                <a:lnTo>
                  <a:pt x="26983" y="13496"/>
                </a:lnTo>
                <a:lnTo>
                  <a:pt x="2698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6349345" y="934934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41" y="0"/>
                </a:lnTo>
                <a:lnTo>
                  <a:pt x="0" y="6062"/>
                </a:lnTo>
                <a:lnTo>
                  <a:pt x="0" y="20952"/>
                </a:lnTo>
                <a:lnTo>
                  <a:pt x="6041" y="27004"/>
                </a:lnTo>
                <a:lnTo>
                  <a:pt x="20962" y="27004"/>
                </a:lnTo>
                <a:lnTo>
                  <a:pt x="26993" y="20952"/>
                </a:lnTo>
                <a:lnTo>
                  <a:pt x="26993" y="13507"/>
                </a:lnTo>
                <a:lnTo>
                  <a:pt x="26993" y="6062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6007753" y="10005457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25" y="0"/>
                </a:lnTo>
                <a:lnTo>
                  <a:pt x="0" y="7025"/>
                </a:lnTo>
                <a:lnTo>
                  <a:pt x="0" y="24376"/>
                </a:lnTo>
                <a:lnTo>
                  <a:pt x="7025" y="31391"/>
                </a:lnTo>
                <a:lnTo>
                  <a:pt x="24355" y="31391"/>
                </a:lnTo>
                <a:lnTo>
                  <a:pt x="31360" y="24376"/>
                </a:lnTo>
                <a:lnTo>
                  <a:pt x="31360" y="15695"/>
                </a:lnTo>
                <a:lnTo>
                  <a:pt x="31360" y="7025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5999128" y="9700036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13" y="0"/>
                </a:moveTo>
                <a:lnTo>
                  <a:pt x="14851" y="1907"/>
                </a:lnTo>
                <a:lnTo>
                  <a:pt x="7122" y="7112"/>
                </a:lnTo>
                <a:lnTo>
                  <a:pt x="1911" y="14833"/>
                </a:lnTo>
                <a:lnTo>
                  <a:pt x="0" y="24292"/>
                </a:lnTo>
                <a:lnTo>
                  <a:pt x="1911" y="33749"/>
                </a:lnTo>
                <a:lnTo>
                  <a:pt x="7122" y="41467"/>
                </a:lnTo>
                <a:lnTo>
                  <a:pt x="14851" y="46668"/>
                </a:lnTo>
                <a:lnTo>
                  <a:pt x="24313" y="48574"/>
                </a:lnTo>
                <a:lnTo>
                  <a:pt x="33767" y="46668"/>
                </a:lnTo>
                <a:lnTo>
                  <a:pt x="41489" y="41467"/>
                </a:lnTo>
                <a:lnTo>
                  <a:pt x="46696" y="33749"/>
                </a:lnTo>
                <a:lnTo>
                  <a:pt x="48605" y="24292"/>
                </a:lnTo>
                <a:lnTo>
                  <a:pt x="46696" y="14833"/>
                </a:lnTo>
                <a:lnTo>
                  <a:pt x="41489" y="7112"/>
                </a:lnTo>
                <a:lnTo>
                  <a:pt x="33767" y="1907"/>
                </a:lnTo>
                <a:lnTo>
                  <a:pt x="2431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6208286" y="976507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41" y="0"/>
                </a:moveTo>
                <a:lnTo>
                  <a:pt x="6031" y="0"/>
                </a:lnTo>
                <a:lnTo>
                  <a:pt x="0" y="6073"/>
                </a:lnTo>
                <a:lnTo>
                  <a:pt x="0" y="20973"/>
                </a:lnTo>
                <a:lnTo>
                  <a:pt x="6031" y="27014"/>
                </a:lnTo>
                <a:lnTo>
                  <a:pt x="20941" y="27014"/>
                </a:lnTo>
                <a:lnTo>
                  <a:pt x="26973" y="20973"/>
                </a:lnTo>
                <a:lnTo>
                  <a:pt x="26973" y="13517"/>
                </a:lnTo>
                <a:lnTo>
                  <a:pt x="26973" y="6073"/>
                </a:lnTo>
                <a:lnTo>
                  <a:pt x="2094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6233562" y="989520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15" y="0"/>
                </a:lnTo>
                <a:lnTo>
                  <a:pt x="0" y="7036"/>
                </a:lnTo>
                <a:lnTo>
                  <a:pt x="0" y="24386"/>
                </a:lnTo>
                <a:lnTo>
                  <a:pt x="7015" y="31391"/>
                </a:lnTo>
                <a:lnTo>
                  <a:pt x="24355" y="31391"/>
                </a:lnTo>
                <a:lnTo>
                  <a:pt x="31391" y="24386"/>
                </a:lnTo>
                <a:lnTo>
                  <a:pt x="31391" y="15685"/>
                </a:lnTo>
                <a:lnTo>
                  <a:pt x="31391" y="7036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5629161" y="9300406"/>
            <a:ext cx="60960" cy="81280"/>
          </a:xfrm>
          <a:custGeom>
            <a:avLst/>
            <a:gdLst/>
            <a:ahLst/>
            <a:cxnLst/>
            <a:rect l="l" t="t" r="r" b="b"/>
            <a:pathLst>
              <a:path w="60960" h="81279">
                <a:moveTo>
                  <a:pt x="27025" y="60299"/>
                </a:moveTo>
                <a:lnTo>
                  <a:pt x="20955" y="54216"/>
                </a:lnTo>
                <a:lnTo>
                  <a:pt x="6032" y="54216"/>
                </a:lnTo>
                <a:lnTo>
                  <a:pt x="0" y="60299"/>
                </a:lnTo>
                <a:lnTo>
                  <a:pt x="0" y="75184"/>
                </a:lnTo>
                <a:lnTo>
                  <a:pt x="6032" y="81216"/>
                </a:lnTo>
                <a:lnTo>
                  <a:pt x="20955" y="81216"/>
                </a:lnTo>
                <a:lnTo>
                  <a:pt x="27025" y="75184"/>
                </a:lnTo>
                <a:lnTo>
                  <a:pt x="27025" y="67741"/>
                </a:lnTo>
                <a:lnTo>
                  <a:pt x="27025" y="60299"/>
                </a:lnTo>
                <a:close/>
              </a:path>
              <a:path w="60960" h="81279">
                <a:moveTo>
                  <a:pt x="60845" y="16510"/>
                </a:moveTo>
                <a:lnTo>
                  <a:pt x="59093" y="8153"/>
                </a:lnTo>
                <a:lnTo>
                  <a:pt x="46609" y="0"/>
                </a:lnTo>
                <a:lnTo>
                  <a:pt x="38239" y="1727"/>
                </a:lnTo>
                <a:lnTo>
                  <a:pt x="30086" y="14211"/>
                </a:lnTo>
                <a:lnTo>
                  <a:pt x="31851" y="22606"/>
                </a:lnTo>
                <a:lnTo>
                  <a:pt x="44323" y="30759"/>
                </a:lnTo>
                <a:lnTo>
                  <a:pt x="52692" y="28981"/>
                </a:lnTo>
                <a:lnTo>
                  <a:pt x="56769" y="22745"/>
                </a:lnTo>
                <a:lnTo>
                  <a:pt x="60845" y="1651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5741937" y="9212294"/>
            <a:ext cx="117475" cy="85090"/>
          </a:xfrm>
          <a:custGeom>
            <a:avLst/>
            <a:gdLst/>
            <a:ahLst/>
            <a:cxnLst/>
            <a:rect l="l" t="t" r="r" b="b"/>
            <a:pathLst>
              <a:path w="117475" h="85090">
                <a:moveTo>
                  <a:pt x="48615" y="60769"/>
                </a:moveTo>
                <a:lnTo>
                  <a:pt x="46697" y="51308"/>
                </a:lnTo>
                <a:lnTo>
                  <a:pt x="41490" y="43573"/>
                </a:lnTo>
                <a:lnTo>
                  <a:pt x="33769" y="38366"/>
                </a:lnTo>
                <a:lnTo>
                  <a:pt x="24320" y="36449"/>
                </a:lnTo>
                <a:lnTo>
                  <a:pt x="14859" y="38366"/>
                </a:lnTo>
                <a:lnTo>
                  <a:pt x="7124" y="43573"/>
                </a:lnTo>
                <a:lnTo>
                  <a:pt x="1917" y="51308"/>
                </a:lnTo>
                <a:lnTo>
                  <a:pt x="0" y="60769"/>
                </a:lnTo>
                <a:lnTo>
                  <a:pt x="1917" y="70231"/>
                </a:lnTo>
                <a:lnTo>
                  <a:pt x="7124" y="77952"/>
                </a:lnTo>
                <a:lnTo>
                  <a:pt x="14859" y="83172"/>
                </a:lnTo>
                <a:lnTo>
                  <a:pt x="24320" y="85077"/>
                </a:lnTo>
                <a:lnTo>
                  <a:pt x="33769" y="83172"/>
                </a:lnTo>
                <a:lnTo>
                  <a:pt x="41490" y="77952"/>
                </a:lnTo>
                <a:lnTo>
                  <a:pt x="46697" y="70231"/>
                </a:lnTo>
                <a:lnTo>
                  <a:pt x="48615" y="60769"/>
                </a:lnTo>
                <a:close/>
              </a:path>
              <a:path w="117475" h="85090">
                <a:moveTo>
                  <a:pt x="83096" y="62763"/>
                </a:moveTo>
                <a:lnTo>
                  <a:pt x="83007" y="56756"/>
                </a:lnTo>
                <a:lnTo>
                  <a:pt x="80683" y="51219"/>
                </a:lnTo>
                <a:lnTo>
                  <a:pt x="76238" y="46850"/>
                </a:lnTo>
                <a:lnTo>
                  <a:pt x="70459" y="44538"/>
                </a:lnTo>
                <a:lnTo>
                  <a:pt x="64452" y="44627"/>
                </a:lnTo>
                <a:lnTo>
                  <a:pt x="58902" y="46951"/>
                </a:lnTo>
                <a:lnTo>
                  <a:pt x="54533" y="51384"/>
                </a:lnTo>
                <a:lnTo>
                  <a:pt x="52209" y="57188"/>
                </a:lnTo>
                <a:lnTo>
                  <a:pt x="52298" y="63207"/>
                </a:lnTo>
                <a:lnTo>
                  <a:pt x="54648" y="68757"/>
                </a:lnTo>
                <a:lnTo>
                  <a:pt x="59080" y="73126"/>
                </a:lnTo>
                <a:lnTo>
                  <a:pt x="64858" y="75425"/>
                </a:lnTo>
                <a:lnTo>
                  <a:pt x="70866" y="75336"/>
                </a:lnTo>
                <a:lnTo>
                  <a:pt x="76415" y="72999"/>
                </a:lnTo>
                <a:lnTo>
                  <a:pt x="80784" y="68541"/>
                </a:lnTo>
                <a:lnTo>
                  <a:pt x="83096" y="62763"/>
                </a:lnTo>
                <a:close/>
              </a:path>
              <a:path w="117475" h="85090">
                <a:moveTo>
                  <a:pt x="117068" y="16522"/>
                </a:moveTo>
                <a:lnTo>
                  <a:pt x="115341" y="8166"/>
                </a:lnTo>
                <a:lnTo>
                  <a:pt x="102870" y="0"/>
                </a:lnTo>
                <a:lnTo>
                  <a:pt x="94500" y="1752"/>
                </a:lnTo>
                <a:lnTo>
                  <a:pt x="86334" y="14236"/>
                </a:lnTo>
                <a:lnTo>
                  <a:pt x="88099" y="22593"/>
                </a:lnTo>
                <a:lnTo>
                  <a:pt x="100571" y="30759"/>
                </a:lnTo>
                <a:lnTo>
                  <a:pt x="108902" y="29006"/>
                </a:lnTo>
                <a:lnTo>
                  <a:pt x="113004" y="22758"/>
                </a:lnTo>
                <a:lnTo>
                  <a:pt x="117068" y="16522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5889393" y="955638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41" y="0"/>
                </a:lnTo>
                <a:lnTo>
                  <a:pt x="0" y="6052"/>
                </a:lnTo>
                <a:lnTo>
                  <a:pt x="0" y="20952"/>
                </a:lnTo>
                <a:lnTo>
                  <a:pt x="6041" y="27004"/>
                </a:lnTo>
                <a:lnTo>
                  <a:pt x="20952" y="27004"/>
                </a:lnTo>
                <a:lnTo>
                  <a:pt x="26983" y="20952"/>
                </a:lnTo>
                <a:lnTo>
                  <a:pt x="26983" y="13496"/>
                </a:lnTo>
                <a:lnTo>
                  <a:pt x="2698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5951083" y="9313816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41"/>
                </a:lnTo>
                <a:lnTo>
                  <a:pt x="0" y="20941"/>
                </a:lnTo>
                <a:lnTo>
                  <a:pt x="6031" y="26993"/>
                </a:lnTo>
                <a:lnTo>
                  <a:pt x="20952" y="26993"/>
                </a:lnTo>
                <a:lnTo>
                  <a:pt x="26993" y="20941"/>
                </a:lnTo>
                <a:lnTo>
                  <a:pt x="26993" y="13496"/>
                </a:lnTo>
                <a:lnTo>
                  <a:pt x="26993" y="6041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5976353" y="9390170"/>
            <a:ext cx="99695" cy="168275"/>
          </a:xfrm>
          <a:custGeom>
            <a:avLst/>
            <a:gdLst/>
            <a:ahLst/>
            <a:cxnLst/>
            <a:rect l="l" t="t" r="r" b="b"/>
            <a:pathLst>
              <a:path w="99695" h="168275">
                <a:moveTo>
                  <a:pt x="31394" y="60820"/>
                </a:moveTo>
                <a:lnTo>
                  <a:pt x="24371" y="53771"/>
                </a:lnTo>
                <a:lnTo>
                  <a:pt x="7035" y="53771"/>
                </a:lnTo>
                <a:lnTo>
                  <a:pt x="0" y="60820"/>
                </a:lnTo>
                <a:lnTo>
                  <a:pt x="0" y="78155"/>
                </a:lnTo>
                <a:lnTo>
                  <a:pt x="7035" y="85153"/>
                </a:lnTo>
                <a:lnTo>
                  <a:pt x="24371" y="85153"/>
                </a:lnTo>
                <a:lnTo>
                  <a:pt x="31394" y="78155"/>
                </a:lnTo>
                <a:lnTo>
                  <a:pt x="31394" y="69469"/>
                </a:lnTo>
                <a:lnTo>
                  <a:pt x="31394" y="60820"/>
                </a:lnTo>
                <a:close/>
              </a:path>
              <a:path w="99695" h="168275">
                <a:moveTo>
                  <a:pt x="78092" y="6057"/>
                </a:moveTo>
                <a:lnTo>
                  <a:pt x="72034" y="0"/>
                </a:lnTo>
                <a:lnTo>
                  <a:pt x="57124" y="0"/>
                </a:lnTo>
                <a:lnTo>
                  <a:pt x="51092" y="6057"/>
                </a:lnTo>
                <a:lnTo>
                  <a:pt x="51092" y="20942"/>
                </a:lnTo>
                <a:lnTo>
                  <a:pt x="57124" y="27000"/>
                </a:lnTo>
                <a:lnTo>
                  <a:pt x="72034" y="27000"/>
                </a:lnTo>
                <a:lnTo>
                  <a:pt x="78092" y="20942"/>
                </a:lnTo>
                <a:lnTo>
                  <a:pt x="78092" y="13500"/>
                </a:lnTo>
                <a:lnTo>
                  <a:pt x="78092" y="6057"/>
                </a:lnTo>
                <a:close/>
              </a:path>
              <a:path w="99695" h="168275">
                <a:moveTo>
                  <a:pt x="99301" y="145872"/>
                </a:moveTo>
                <a:lnTo>
                  <a:pt x="97561" y="137261"/>
                </a:lnTo>
                <a:lnTo>
                  <a:pt x="92811" y="130225"/>
                </a:lnTo>
                <a:lnTo>
                  <a:pt x="85775" y="125476"/>
                </a:lnTo>
                <a:lnTo>
                  <a:pt x="77165" y="123736"/>
                </a:lnTo>
                <a:lnTo>
                  <a:pt x="68554" y="125476"/>
                </a:lnTo>
                <a:lnTo>
                  <a:pt x="61518" y="130225"/>
                </a:lnTo>
                <a:lnTo>
                  <a:pt x="56781" y="137261"/>
                </a:lnTo>
                <a:lnTo>
                  <a:pt x="55041" y="145872"/>
                </a:lnTo>
                <a:lnTo>
                  <a:pt x="56781" y="154495"/>
                </a:lnTo>
                <a:lnTo>
                  <a:pt x="61518" y="161531"/>
                </a:lnTo>
                <a:lnTo>
                  <a:pt x="68554" y="166281"/>
                </a:lnTo>
                <a:lnTo>
                  <a:pt x="77165" y="168033"/>
                </a:lnTo>
                <a:lnTo>
                  <a:pt x="85775" y="166281"/>
                </a:lnTo>
                <a:lnTo>
                  <a:pt x="92811" y="161531"/>
                </a:lnTo>
                <a:lnTo>
                  <a:pt x="97561" y="154495"/>
                </a:lnTo>
                <a:lnTo>
                  <a:pt x="99301" y="145872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5797031" y="10095879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35" y="0"/>
                </a:moveTo>
                <a:lnTo>
                  <a:pt x="13517" y="1738"/>
                </a:lnTo>
                <a:lnTo>
                  <a:pt x="6481" y="6480"/>
                </a:lnTo>
                <a:lnTo>
                  <a:pt x="1738" y="13512"/>
                </a:lnTo>
                <a:lnTo>
                  <a:pt x="0" y="22124"/>
                </a:lnTo>
                <a:lnTo>
                  <a:pt x="1738" y="30737"/>
                </a:lnTo>
                <a:lnTo>
                  <a:pt x="6481" y="37769"/>
                </a:lnTo>
                <a:lnTo>
                  <a:pt x="13517" y="42511"/>
                </a:lnTo>
                <a:lnTo>
                  <a:pt x="22135" y="44249"/>
                </a:lnTo>
                <a:lnTo>
                  <a:pt x="30760" y="42511"/>
                </a:lnTo>
                <a:lnTo>
                  <a:pt x="37792" y="37769"/>
                </a:lnTo>
                <a:lnTo>
                  <a:pt x="42526" y="30737"/>
                </a:lnTo>
                <a:lnTo>
                  <a:pt x="44260" y="22124"/>
                </a:lnTo>
                <a:lnTo>
                  <a:pt x="42526" y="13512"/>
                </a:lnTo>
                <a:lnTo>
                  <a:pt x="37792" y="6480"/>
                </a:lnTo>
                <a:lnTo>
                  <a:pt x="30760" y="1738"/>
                </a:lnTo>
                <a:lnTo>
                  <a:pt x="2213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5793089" y="9972118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41" y="0"/>
                </a:moveTo>
                <a:lnTo>
                  <a:pt x="6020" y="0"/>
                </a:lnTo>
                <a:lnTo>
                  <a:pt x="0" y="6052"/>
                </a:lnTo>
                <a:lnTo>
                  <a:pt x="0" y="20952"/>
                </a:lnTo>
                <a:lnTo>
                  <a:pt x="6020" y="27014"/>
                </a:lnTo>
                <a:lnTo>
                  <a:pt x="20941" y="27014"/>
                </a:lnTo>
                <a:lnTo>
                  <a:pt x="27004" y="20952"/>
                </a:lnTo>
                <a:lnTo>
                  <a:pt x="27004" y="13496"/>
                </a:lnTo>
                <a:lnTo>
                  <a:pt x="27004" y="6052"/>
                </a:lnTo>
                <a:lnTo>
                  <a:pt x="2094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5914476" y="1017167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25" y="0"/>
                </a:lnTo>
                <a:lnTo>
                  <a:pt x="0" y="7036"/>
                </a:lnTo>
                <a:lnTo>
                  <a:pt x="0" y="24355"/>
                </a:lnTo>
                <a:lnTo>
                  <a:pt x="7025" y="31391"/>
                </a:lnTo>
                <a:lnTo>
                  <a:pt x="24355" y="31391"/>
                </a:lnTo>
                <a:lnTo>
                  <a:pt x="31360" y="24355"/>
                </a:lnTo>
                <a:lnTo>
                  <a:pt x="31360" y="15695"/>
                </a:lnTo>
                <a:lnTo>
                  <a:pt x="31360" y="7036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6053277" y="1017387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73" y="0"/>
                </a:moveTo>
                <a:lnTo>
                  <a:pt x="6062" y="0"/>
                </a:lnTo>
                <a:lnTo>
                  <a:pt x="0" y="6041"/>
                </a:lnTo>
                <a:lnTo>
                  <a:pt x="0" y="20941"/>
                </a:lnTo>
                <a:lnTo>
                  <a:pt x="6062" y="27004"/>
                </a:lnTo>
                <a:lnTo>
                  <a:pt x="20973" y="27004"/>
                </a:lnTo>
                <a:lnTo>
                  <a:pt x="27004" y="20941"/>
                </a:lnTo>
                <a:lnTo>
                  <a:pt x="27004" y="13496"/>
                </a:lnTo>
                <a:lnTo>
                  <a:pt x="27004" y="6041"/>
                </a:lnTo>
                <a:lnTo>
                  <a:pt x="2097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6114998" y="993130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41"/>
                </a:lnTo>
                <a:lnTo>
                  <a:pt x="6031" y="26993"/>
                </a:lnTo>
                <a:lnTo>
                  <a:pt x="20952" y="26993"/>
                </a:lnTo>
                <a:lnTo>
                  <a:pt x="26983" y="20941"/>
                </a:lnTo>
                <a:lnTo>
                  <a:pt x="26983" y="13496"/>
                </a:lnTo>
                <a:lnTo>
                  <a:pt x="2698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6140285" y="10007657"/>
            <a:ext cx="33655" cy="85725"/>
          </a:xfrm>
          <a:custGeom>
            <a:avLst/>
            <a:gdLst/>
            <a:ahLst/>
            <a:cxnLst/>
            <a:rect l="l" t="t" r="r" b="b"/>
            <a:pathLst>
              <a:path w="33654" h="85725">
                <a:moveTo>
                  <a:pt x="31356" y="60807"/>
                </a:moveTo>
                <a:lnTo>
                  <a:pt x="24345" y="53771"/>
                </a:lnTo>
                <a:lnTo>
                  <a:pt x="7035" y="53771"/>
                </a:lnTo>
                <a:lnTo>
                  <a:pt x="0" y="60807"/>
                </a:lnTo>
                <a:lnTo>
                  <a:pt x="0" y="78143"/>
                </a:lnTo>
                <a:lnTo>
                  <a:pt x="7035" y="85166"/>
                </a:lnTo>
                <a:lnTo>
                  <a:pt x="24345" y="85166"/>
                </a:lnTo>
                <a:lnTo>
                  <a:pt x="31356" y="78143"/>
                </a:lnTo>
                <a:lnTo>
                  <a:pt x="31356" y="69443"/>
                </a:lnTo>
                <a:lnTo>
                  <a:pt x="31356" y="60807"/>
                </a:lnTo>
                <a:close/>
              </a:path>
              <a:path w="33654" h="85725">
                <a:moveTo>
                  <a:pt x="33261" y="6045"/>
                </a:moveTo>
                <a:lnTo>
                  <a:pt x="27241" y="0"/>
                </a:lnTo>
                <a:lnTo>
                  <a:pt x="12331" y="0"/>
                </a:lnTo>
                <a:lnTo>
                  <a:pt x="6286" y="6045"/>
                </a:lnTo>
                <a:lnTo>
                  <a:pt x="6286" y="20967"/>
                </a:lnTo>
                <a:lnTo>
                  <a:pt x="12331" y="27000"/>
                </a:lnTo>
                <a:lnTo>
                  <a:pt x="27241" y="27000"/>
                </a:lnTo>
                <a:lnTo>
                  <a:pt x="33261" y="20967"/>
                </a:lnTo>
                <a:lnTo>
                  <a:pt x="33261" y="13500"/>
                </a:lnTo>
                <a:lnTo>
                  <a:pt x="33261" y="6045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5572413" y="967267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52" y="0"/>
                </a:lnTo>
                <a:lnTo>
                  <a:pt x="0" y="6041"/>
                </a:lnTo>
                <a:lnTo>
                  <a:pt x="0" y="20931"/>
                </a:lnTo>
                <a:lnTo>
                  <a:pt x="6052" y="27014"/>
                </a:lnTo>
                <a:lnTo>
                  <a:pt x="20962" y="27014"/>
                </a:lnTo>
                <a:lnTo>
                  <a:pt x="27004" y="20931"/>
                </a:lnTo>
                <a:lnTo>
                  <a:pt x="27004" y="13496"/>
                </a:lnTo>
                <a:lnTo>
                  <a:pt x="27004" y="6041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5894342" y="963185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20" y="0"/>
                </a:lnTo>
                <a:lnTo>
                  <a:pt x="0" y="6052"/>
                </a:lnTo>
                <a:lnTo>
                  <a:pt x="0" y="20973"/>
                </a:lnTo>
                <a:lnTo>
                  <a:pt x="6020" y="26993"/>
                </a:lnTo>
                <a:lnTo>
                  <a:pt x="20952" y="26993"/>
                </a:lnTo>
                <a:lnTo>
                  <a:pt x="26983" y="20973"/>
                </a:lnTo>
                <a:lnTo>
                  <a:pt x="26983" y="13496"/>
                </a:lnTo>
                <a:lnTo>
                  <a:pt x="2698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5832614" y="9761988"/>
            <a:ext cx="121920" cy="212090"/>
          </a:xfrm>
          <a:custGeom>
            <a:avLst/>
            <a:gdLst/>
            <a:ahLst/>
            <a:cxnLst/>
            <a:rect l="l" t="t" r="r" b="b"/>
            <a:pathLst>
              <a:path w="121920" h="212090">
                <a:moveTo>
                  <a:pt x="26987" y="118491"/>
                </a:moveTo>
                <a:lnTo>
                  <a:pt x="20955" y="112433"/>
                </a:lnTo>
                <a:lnTo>
                  <a:pt x="6057" y="112433"/>
                </a:lnTo>
                <a:lnTo>
                  <a:pt x="0" y="118491"/>
                </a:lnTo>
                <a:lnTo>
                  <a:pt x="0" y="133388"/>
                </a:lnTo>
                <a:lnTo>
                  <a:pt x="6057" y="139458"/>
                </a:lnTo>
                <a:lnTo>
                  <a:pt x="20955" y="139458"/>
                </a:lnTo>
                <a:lnTo>
                  <a:pt x="26987" y="133388"/>
                </a:lnTo>
                <a:lnTo>
                  <a:pt x="26987" y="125945"/>
                </a:lnTo>
                <a:lnTo>
                  <a:pt x="26987" y="118491"/>
                </a:lnTo>
                <a:close/>
              </a:path>
              <a:path w="121920" h="212090">
                <a:moveTo>
                  <a:pt x="80733" y="49961"/>
                </a:moveTo>
                <a:lnTo>
                  <a:pt x="74701" y="43942"/>
                </a:lnTo>
                <a:lnTo>
                  <a:pt x="59791" y="43942"/>
                </a:lnTo>
                <a:lnTo>
                  <a:pt x="53746" y="49961"/>
                </a:lnTo>
                <a:lnTo>
                  <a:pt x="53746" y="64858"/>
                </a:lnTo>
                <a:lnTo>
                  <a:pt x="59791" y="70942"/>
                </a:lnTo>
                <a:lnTo>
                  <a:pt x="74701" y="70942"/>
                </a:lnTo>
                <a:lnTo>
                  <a:pt x="80733" y="64858"/>
                </a:lnTo>
                <a:lnTo>
                  <a:pt x="80733" y="57416"/>
                </a:lnTo>
                <a:lnTo>
                  <a:pt x="80733" y="49961"/>
                </a:lnTo>
                <a:close/>
              </a:path>
              <a:path w="121920" h="212090">
                <a:moveTo>
                  <a:pt x="101955" y="189801"/>
                </a:moveTo>
                <a:lnTo>
                  <a:pt x="100215" y="181190"/>
                </a:lnTo>
                <a:lnTo>
                  <a:pt x="95465" y="174142"/>
                </a:lnTo>
                <a:lnTo>
                  <a:pt x="88430" y="169392"/>
                </a:lnTo>
                <a:lnTo>
                  <a:pt x="79819" y="167652"/>
                </a:lnTo>
                <a:lnTo>
                  <a:pt x="71208" y="169392"/>
                </a:lnTo>
                <a:lnTo>
                  <a:pt x="64173" y="174142"/>
                </a:lnTo>
                <a:lnTo>
                  <a:pt x="59436" y="181190"/>
                </a:lnTo>
                <a:lnTo>
                  <a:pt x="57696" y="189801"/>
                </a:lnTo>
                <a:lnTo>
                  <a:pt x="59436" y="198424"/>
                </a:lnTo>
                <a:lnTo>
                  <a:pt x="64173" y="205447"/>
                </a:lnTo>
                <a:lnTo>
                  <a:pt x="71208" y="210197"/>
                </a:lnTo>
                <a:lnTo>
                  <a:pt x="79819" y="211937"/>
                </a:lnTo>
                <a:lnTo>
                  <a:pt x="88430" y="210197"/>
                </a:lnTo>
                <a:lnTo>
                  <a:pt x="95465" y="205447"/>
                </a:lnTo>
                <a:lnTo>
                  <a:pt x="100215" y="198424"/>
                </a:lnTo>
                <a:lnTo>
                  <a:pt x="101955" y="189801"/>
                </a:lnTo>
                <a:close/>
              </a:path>
              <a:path w="121920" h="212090">
                <a:moveTo>
                  <a:pt x="118376" y="7035"/>
                </a:moveTo>
                <a:lnTo>
                  <a:pt x="111366" y="0"/>
                </a:lnTo>
                <a:lnTo>
                  <a:pt x="94030" y="0"/>
                </a:lnTo>
                <a:lnTo>
                  <a:pt x="86982" y="7035"/>
                </a:lnTo>
                <a:lnTo>
                  <a:pt x="86982" y="24358"/>
                </a:lnTo>
                <a:lnTo>
                  <a:pt x="94030" y="31394"/>
                </a:lnTo>
                <a:lnTo>
                  <a:pt x="111366" y="31394"/>
                </a:lnTo>
                <a:lnTo>
                  <a:pt x="118376" y="24358"/>
                </a:lnTo>
                <a:lnTo>
                  <a:pt x="118376" y="15684"/>
                </a:lnTo>
                <a:lnTo>
                  <a:pt x="118376" y="7035"/>
                </a:lnTo>
                <a:close/>
              </a:path>
              <a:path w="121920" h="212090">
                <a:moveTo>
                  <a:pt x="121831" y="128549"/>
                </a:moveTo>
                <a:lnTo>
                  <a:pt x="119926" y="119087"/>
                </a:lnTo>
                <a:lnTo>
                  <a:pt x="114719" y="111366"/>
                </a:lnTo>
                <a:lnTo>
                  <a:pt x="106984" y="106172"/>
                </a:lnTo>
                <a:lnTo>
                  <a:pt x="97536" y="104267"/>
                </a:lnTo>
                <a:lnTo>
                  <a:pt x="88087" y="106172"/>
                </a:lnTo>
                <a:lnTo>
                  <a:pt x="80352" y="111366"/>
                </a:lnTo>
                <a:lnTo>
                  <a:pt x="75145" y="119087"/>
                </a:lnTo>
                <a:lnTo>
                  <a:pt x="73228" y="128549"/>
                </a:lnTo>
                <a:lnTo>
                  <a:pt x="75145" y="138010"/>
                </a:lnTo>
                <a:lnTo>
                  <a:pt x="80352" y="145745"/>
                </a:lnTo>
                <a:lnTo>
                  <a:pt x="88087" y="150952"/>
                </a:lnTo>
                <a:lnTo>
                  <a:pt x="97536" y="152857"/>
                </a:lnTo>
                <a:lnTo>
                  <a:pt x="106984" y="150952"/>
                </a:lnTo>
                <a:lnTo>
                  <a:pt x="114719" y="145745"/>
                </a:lnTo>
                <a:lnTo>
                  <a:pt x="119926" y="138010"/>
                </a:lnTo>
                <a:lnTo>
                  <a:pt x="121831" y="12854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5463502" y="9425182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12" y="0"/>
                </a:moveTo>
                <a:lnTo>
                  <a:pt x="18637" y="2400"/>
                </a:lnTo>
                <a:lnTo>
                  <a:pt x="8938" y="8946"/>
                </a:lnTo>
                <a:lnTo>
                  <a:pt x="2398" y="18654"/>
                </a:lnTo>
                <a:lnTo>
                  <a:pt x="0" y="30543"/>
                </a:lnTo>
                <a:lnTo>
                  <a:pt x="2398" y="42391"/>
                </a:lnTo>
                <a:lnTo>
                  <a:pt x="8938" y="52082"/>
                </a:lnTo>
                <a:lnTo>
                  <a:pt x="18637" y="58623"/>
                </a:lnTo>
                <a:lnTo>
                  <a:pt x="30512" y="61024"/>
                </a:lnTo>
                <a:lnTo>
                  <a:pt x="42375" y="58623"/>
                </a:lnTo>
                <a:lnTo>
                  <a:pt x="52067" y="52082"/>
                </a:lnTo>
                <a:lnTo>
                  <a:pt x="58605" y="42391"/>
                </a:lnTo>
                <a:lnTo>
                  <a:pt x="61003" y="30543"/>
                </a:lnTo>
                <a:lnTo>
                  <a:pt x="58605" y="18654"/>
                </a:lnTo>
                <a:lnTo>
                  <a:pt x="52067" y="8946"/>
                </a:lnTo>
                <a:lnTo>
                  <a:pt x="42375" y="2400"/>
                </a:lnTo>
                <a:lnTo>
                  <a:pt x="3051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5458038" y="925464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27" y="0"/>
                </a:moveTo>
                <a:lnTo>
                  <a:pt x="11388" y="1461"/>
                </a:lnTo>
                <a:lnTo>
                  <a:pt x="5465" y="5446"/>
                </a:lnTo>
                <a:lnTo>
                  <a:pt x="1467" y="11357"/>
                </a:lnTo>
                <a:lnTo>
                  <a:pt x="0" y="18596"/>
                </a:lnTo>
                <a:lnTo>
                  <a:pt x="1467" y="25839"/>
                </a:lnTo>
                <a:lnTo>
                  <a:pt x="5465" y="31750"/>
                </a:lnTo>
                <a:lnTo>
                  <a:pt x="11388" y="35732"/>
                </a:lnTo>
                <a:lnTo>
                  <a:pt x="18627" y="37192"/>
                </a:lnTo>
                <a:lnTo>
                  <a:pt x="25866" y="35732"/>
                </a:lnTo>
                <a:lnTo>
                  <a:pt x="31777" y="31750"/>
                </a:lnTo>
                <a:lnTo>
                  <a:pt x="35762" y="25839"/>
                </a:lnTo>
                <a:lnTo>
                  <a:pt x="37223" y="18596"/>
                </a:lnTo>
                <a:lnTo>
                  <a:pt x="35762" y="11357"/>
                </a:lnTo>
                <a:lnTo>
                  <a:pt x="31777" y="5446"/>
                </a:lnTo>
                <a:lnTo>
                  <a:pt x="25866" y="1461"/>
                </a:lnTo>
                <a:lnTo>
                  <a:pt x="1862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5541378" y="9744385"/>
            <a:ext cx="184150" cy="231140"/>
          </a:xfrm>
          <a:custGeom>
            <a:avLst/>
            <a:gdLst/>
            <a:ahLst/>
            <a:cxnLst/>
            <a:rect l="l" t="t" r="r" b="b"/>
            <a:pathLst>
              <a:path w="184150" h="231140">
                <a:moveTo>
                  <a:pt x="27000" y="6057"/>
                </a:moveTo>
                <a:lnTo>
                  <a:pt x="20942" y="0"/>
                </a:lnTo>
                <a:lnTo>
                  <a:pt x="6032" y="0"/>
                </a:lnTo>
                <a:lnTo>
                  <a:pt x="0" y="6057"/>
                </a:lnTo>
                <a:lnTo>
                  <a:pt x="0" y="20942"/>
                </a:lnTo>
                <a:lnTo>
                  <a:pt x="6032" y="27000"/>
                </a:lnTo>
                <a:lnTo>
                  <a:pt x="20942" y="27000"/>
                </a:lnTo>
                <a:lnTo>
                  <a:pt x="27000" y="20942"/>
                </a:lnTo>
                <a:lnTo>
                  <a:pt x="27000" y="13500"/>
                </a:lnTo>
                <a:lnTo>
                  <a:pt x="27000" y="6057"/>
                </a:lnTo>
                <a:close/>
              </a:path>
              <a:path w="184150" h="231140">
                <a:moveTo>
                  <a:pt x="48209" y="145872"/>
                </a:moveTo>
                <a:lnTo>
                  <a:pt x="46469" y="137274"/>
                </a:lnTo>
                <a:lnTo>
                  <a:pt x="41732" y="130238"/>
                </a:lnTo>
                <a:lnTo>
                  <a:pt x="34709" y="125488"/>
                </a:lnTo>
                <a:lnTo>
                  <a:pt x="26098" y="123748"/>
                </a:lnTo>
                <a:lnTo>
                  <a:pt x="17475" y="125488"/>
                </a:lnTo>
                <a:lnTo>
                  <a:pt x="10426" y="130238"/>
                </a:lnTo>
                <a:lnTo>
                  <a:pt x="5676" y="137274"/>
                </a:lnTo>
                <a:lnTo>
                  <a:pt x="3937" y="145872"/>
                </a:lnTo>
                <a:lnTo>
                  <a:pt x="5676" y="154495"/>
                </a:lnTo>
                <a:lnTo>
                  <a:pt x="10426" y="161531"/>
                </a:lnTo>
                <a:lnTo>
                  <a:pt x="17475" y="166268"/>
                </a:lnTo>
                <a:lnTo>
                  <a:pt x="26098" y="168008"/>
                </a:lnTo>
                <a:lnTo>
                  <a:pt x="34709" y="166268"/>
                </a:lnTo>
                <a:lnTo>
                  <a:pt x="41732" y="161531"/>
                </a:lnTo>
                <a:lnTo>
                  <a:pt x="46469" y="154495"/>
                </a:lnTo>
                <a:lnTo>
                  <a:pt x="48209" y="145872"/>
                </a:lnTo>
                <a:close/>
              </a:path>
              <a:path w="184150" h="231140">
                <a:moveTo>
                  <a:pt x="79235" y="74193"/>
                </a:moveTo>
                <a:lnTo>
                  <a:pt x="77508" y="65570"/>
                </a:lnTo>
                <a:lnTo>
                  <a:pt x="72771" y="58521"/>
                </a:lnTo>
                <a:lnTo>
                  <a:pt x="65735" y="53771"/>
                </a:lnTo>
                <a:lnTo>
                  <a:pt x="57111" y="52031"/>
                </a:lnTo>
                <a:lnTo>
                  <a:pt x="48501" y="53771"/>
                </a:lnTo>
                <a:lnTo>
                  <a:pt x="41465" y="58521"/>
                </a:lnTo>
                <a:lnTo>
                  <a:pt x="36715" y="65570"/>
                </a:lnTo>
                <a:lnTo>
                  <a:pt x="34975" y="74193"/>
                </a:lnTo>
                <a:lnTo>
                  <a:pt x="36715" y="82804"/>
                </a:lnTo>
                <a:lnTo>
                  <a:pt x="41465" y="89827"/>
                </a:lnTo>
                <a:lnTo>
                  <a:pt x="48501" y="94576"/>
                </a:lnTo>
                <a:lnTo>
                  <a:pt x="57111" y="96316"/>
                </a:lnTo>
                <a:lnTo>
                  <a:pt x="65735" y="94576"/>
                </a:lnTo>
                <a:lnTo>
                  <a:pt x="72771" y="89827"/>
                </a:lnTo>
                <a:lnTo>
                  <a:pt x="77508" y="82804"/>
                </a:lnTo>
                <a:lnTo>
                  <a:pt x="79235" y="74193"/>
                </a:lnTo>
                <a:close/>
              </a:path>
              <a:path w="184150" h="231140">
                <a:moveTo>
                  <a:pt x="152768" y="206565"/>
                </a:moveTo>
                <a:lnTo>
                  <a:pt x="145732" y="199567"/>
                </a:lnTo>
                <a:lnTo>
                  <a:pt x="128422" y="199567"/>
                </a:lnTo>
                <a:lnTo>
                  <a:pt x="121386" y="206565"/>
                </a:lnTo>
                <a:lnTo>
                  <a:pt x="121386" y="223913"/>
                </a:lnTo>
                <a:lnTo>
                  <a:pt x="128422" y="230949"/>
                </a:lnTo>
                <a:lnTo>
                  <a:pt x="145732" y="230949"/>
                </a:lnTo>
                <a:lnTo>
                  <a:pt x="152768" y="223913"/>
                </a:lnTo>
                <a:lnTo>
                  <a:pt x="152768" y="215252"/>
                </a:lnTo>
                <a:lnTo>
                  <a:pt x="152768" y="206565"/>
                </a:lnTo>
                <a:close/>
              </a:path>
              <a:path w="184150" h="231140">
                <a:moveTo>
                  <a:pt x="183819" y="134874"/>
                </a:moveTo>
                <a:lnTo>
                  <a:pt x="176771" y="127850"/>
                </a:lnTo>
                <a:lnTo>
                  <a:pt x="159435" y="127850"/>
                </a:lnTo>
                <a:lnTo>
                  <a:pt x="152412" y="134874"/>
                </a:lnTo>
                <a:lnTo>
                  <a:pt x="152412" y="152209"/>
                </a:lnTo>
                <a:lnTo>
                  <a:pt x="159435" y="159245"/>
                </a:lnTo>
                <a:lnTo>
                  <a:pt x="176771" y="159245"/>
                </a:lnTo>
                <a:lnTo>
                  <a:pt x="183819" y="152209"/>
                </a:lnTo>
                <a:lnTo>
                  <a:pt x="183819" y="143548"/>
                </a:lnTo>
                <a:lnTo>
                  <a:pt x="183819" y="134874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5350654" y="958973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34" y="0"/>
                </a:moveTo>
                <a:lnTo>
                  <a:pt x="7015" y="0"/>
                </a:lnTo>
                <a:lnTo>
                  <a:pt x="0" y="7025"/>
                </a:lnTo>
                <a:lnTo>
                  <a:pt x="0" y="24344"/>
                </a:lnTo>
                <a:lnTo>
                  <a:pt x="7015" y="31391"/>
                </a:lnTo>
                <a:lnTo>
                  <a:pt x="24334" y="31391"/>
                </a:lnTo>
                <a:lnTo>
                  <a:pt x="31360" y="24344"/>
                </a:lnTo>
                <a:lnTo>
                  <a:pt x="31360" y="15685"/>
                </a:lnTo>
                <a:lnTo>
                  <a:pt x="31360" y="7025"/>
                </a:lnTo>
                <a:lnTo>
                  <a:pt x="243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5489465" y="9591924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52" y="0"/>
                </a:lnTo>
                <a:lnTo>
                  <a:pt x="0" y="6052"/>
                </a:lnTo>
                <a:lnTo>
                  <a:pt x="0" y="20931"/>
                </a:lnTo>
                <a:lnTo>
                  <a:pt x="6052" y="26993"/>
                </a:lnTo>
                <a:lnTo>
                  <a:pt x="20962" y="26993"/>
                </a:lnTo>
                <a:lnTo>
                  <a:pt x="26993" y="20931"/>
                </a:lnTo>
                <a:lnTo>
                  <a:pt x="26993" y="13496"/>
                </a:lnTo>
                <a:lnTo>
                  <a:pt x="26993" y="6052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5551166" y="934934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41" y="0"/>
                </a:lnTo>
                <a:lnTo>
                  <a:pt x="0" y="6062"/>
                </a:lnTo>
                <a:lnTo>
                  <a:pt x="0" y="20952"/>
                </a:lnTo>
                <a:lnTo>
                  <a:pt x="6041" y="27004"/>
                </a:lnTo>
                <a:lnTo>
                  <a:pt x="20962" y="27004"/>
                </a:lnTo>
                <a:lnTo>
                  <a:pt x="26993" y="20952"/>
                </a:lnTo>
                <a:lnTo>
                  <a:pt x="26993" y="13507"/>
                </a:lnTo>
                <a:lnTo>
                  <a:pt x="26993" y="6062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5576430" y="9478397"/>
            <a:ext cx="205740" cy="208915"/>
          </a:xfrm>
          <a:custGeom>
            <a:avLst/>
            <a:gdLst/>
            <a:ahLst/>
            <a:cxnLst/>
            <a:rect l="l" t="t" r="r" b="b"/>
            <a:pathLst>
              <a:path w="205739" h="208915">
                <a:moveTo>
                  <a:pt x="31394" y="8102"/>
                </a:moveTo>
                <a:lnTo>
                  <a:pt x="24371" y="1104"/>
                </a:lnTo>
                <a:lnTo>
                  <a:pt x="7048" y="1104"/>
                </a:lnTo>
                <a:lnTo>
                  <a:pt x="0" y="8102"/>
                </a:lnTo>
                <a:lnTo>
                  <a:pt x="0" y="25438"/>
                </a:lnTo>
                <a:lnTo>
                  <a:pt x="7048" y="32473"/>
                </a:lnTo>
                <a:lnTo>
                  <a:pt x="24371" y="32473"/>
                </a:lnTo>
                <a:lnTo>
                  <a:pt x="31394" y="25438"/>
                </a:lnTo>
                <a:lnTo>
                  <a:pt x="31394" y="16776"/>
                </a:lnTo>
                <a:lnTo>
                  <a:pt x="31394" y="8102"/>
                </a:lnTo>
                <a:close/>
              </a:path>
              <a:path w="205739" h="208915">
                <a:moveTo>
                  <a:pt x="92176" y="72885"/>
                </a:moveTo>
                <a:lnTo>
                  <a:pt x="90474" y="64477"/>
                </a:lnTo>
                <a:lnTo>
                  <a:pt x="85852" y="57607"/>
                </a:lnTo>
                <a:lnTo>
                  <a:pt x="78981" y="52971"/>
                </a:lnTo>
                <a:lnTo>
                  <a:pt x="70548" y="51269"/>
                </a:lnTo>
                <a:lnTo>
                  <a:pt x="62128" y="52971"/>
                </a:lnTo>
                <a:lnTo>
                  <a:pt x="55257" y="57607"/>
                </a:lnTo>
                <a:lnTo>
                  <a:pt x="50622" y="64477"/>
                </a:lnTo>
                <a:lnTo>
                  <a:pt x="48920" y="72885"/>
                </a:lnTo>
                <a:lnTo>
                  <a:pt x="50622" y="81318"/>
                </a:lnTo>
                <a:lnTo>
                  <a:pt x="55257" y="88201"/>
                </a:lnTo>
                <a:lnTo>
                  <a:pt x="62128" y="92837"/>
                </a:lnTo>
                <a:lnTo>
                  <a:pt x="70548" y="94538"/>
                </a:lnTo>
                <a:lnTo>
                  <a:pt x="78981" y="92837"/>
                </a:lnTo>
                <a:lnTo>
                  <a:pt x="85852" y="88201"/>
                </a:lnTo>
                <a:lnTo>
                  <a:pt x="90474" y="81318"/>
                </a:lnTo>
                <a:lnTo>
                  <a:pt x="92176" y="72885"/>
                </a:lnTo>
                <a:close/>
              </a:path>
              <a:path w="205739" h="208915">
                <a:moveTo>
                  <a:pt x="100939" y="22123"/>
                </a:moveTo>
                <a:lnTo>
                  <a:pt x="99199" y="13512"/>
                </a:lnTo>
                <a:lnTo>
                  <a:pt x="94462" y="6477"/>
                </a:lnTo>
                <a:lnTo>
                  <a:pt x="87439" y="1739"/>
                </a:lnTo>
                <a:lnTo>
                  <a:pt x="78828" y="0"/>
                </a:lnTo>
                <a:lnTo>
                  <a:pt x="70205" y="1739"/>
                </a:lnTo>
                <a:lnTo>
                  <a:pt x="63169" y="6477"/>
                </a:lnTo>
                <a:lnTo>
                  <a:pt x="58420" y="13512"/>
                </a:lnTo>
                <a:lnTo>
                  <a:pt x="56680" y="22123"/>
                </a:lnTo>
                <a:lnTo>
                  <a:pt x="58420" y="30734"/>
                </a:lnTo>
                <a:lnTo>
                  <a:pt x="63169" y="37757"/>
                </a:lnTo>
                <a:lnTo>
                  <a:pt x="70205" y="42494"/>
                </a:lnTo>
                <a:lnTo>
                  <a:pt x="78828" y="44221"/>
                </a:lnTo>
                <a:lnTo>
                  <a:pt x="87439" y="42494"/>
                </a:lnTo>
                <a:lnTo>
                  <a:pt x="94462" y="37757"/>
                </a:lnTo>
                <a:lnTo>
                  <a:pt x="99199" y="30734"/>
                </a:lnTo>
                <a:lnTo>
                  <a:pt x="100939" y="22123"/>
                </a:lnTo>
                <a:close/>
              </a:path>
              <a:path w="205739" h="208915">
                <a:moveTo>
                  <a:pt x="126326" y="184404"/>
                </a:moveTo>
                <a:lnTo>
                  <a:pt x="124409" y="174955"/>
                </a:lnTo>
                <a:lnTo>
                  <a:pt x="119214" y="167233"/>
                </a:lnTo>
                <a:lnTo>
                  <a:pt x="111493" y="162026"/>
                </a:lnTo>
                <a:lnTo>
                  <a:pt x="102044" y="160121"/>
                </a:lnTo>
                <a:lnTo>
                  <a:pt x="92570" y="162026"/>
                </a:lnTo>
                <a:lnTo>
                  <a:pt x="84848" y="167233"/>
                </a:lnTo>
                <a:lnTo>
                  <a:pt x="79629" y="174955"/>
                </a:lnTo>
                <a:lnTo>
                  <a:pt x="77724" y="184404"/>
                </a:lnTo>
                <a:lnTo>
                  <a:pt x="79629" y="193865"/>
                </a:lnTo>
                <a:lnTo>
                  <a:pt x="84848" y="201587"/>
                </a:lnTo>
                <a:lnTo>
                  <a:pt x="92570" y="206806"/>
                </a:lnTo>
                <a:lnTo>
                  <a:pt x="102044" y="208711"/>
                </a:lnTo>
                <a:lnTo>
                  <a:pt x="111493" y="206806"/>
                </a:lnTo>
                <a:lnTo>
                  <a:pt x="119214" y="201587"/>
                </a:lnTo>
                <a:lnTo>
                  <a:pt x="124409" y="193865"/>
                </a:lnTo>
                <a:lnTo>
                  <a:pt x="126326" y="184404"/>
                </a:lnTo>
                <a:close/>
              </a:path>
              <a:path w="205739" h="208915">
                <a:moveTo>
                  <a:pt x="157365" y="112712"/>
                </a:moveTo>
                <a:lnTo>
                  <a:pt x="155448" y="103251"/>
                </a:lnTo>
                <a:lnTo>
                  <a:pt x="150241" y="95516"/>
                </a:lnTo>
                <a:lnTo>
                  <a:pt x="142519" y="90309"/>
                </a:lnTo>
                <a:lnTo>
                  <a:pt x="133057" y="88404"/>
                </a:lnTo>
                <a:lnTo>
                  <a:pt x="123596" y="90309"/>
                </a:lnTo>
                <a:lnTo>
                  <a:pt x="115874" y="95516"/>
                </a:lnTo>
                <a:lnTo>
                  <a:pt x="110680" y="103251"/>
                </a:lnTo>
                <a:lnTo>
                  <a:pt x="108775" y="112712"/>
                </a:lnTo>
                <a:lnTo>
                  <a:pt x="110680" y="122161"/>
                </a:lnTo>
                <a:lnTo>
                  <a:pt x="115874" y="129882"/>
                </a:lnTo>
                <a:lnTo>
                  <a:pt x="123596" y="135077"/>
                </a:lnTo>
                <a:lnTo>
                  <a:pt x="133057" y="136982"/>
                </a:lnTo>
                <a:lnTo>
                  <a:pt x="142519" y="135077"/>
                </a:lnTo>
                <a:lnTo>
                  <a:pt x="150241" y="129882"/>
                </a:lnTo>
                <a:lnTo>
                  <a:pt x="155448" y="122161"/>
                </a:lnTo>
                <a:lnTo>
                  <a:pt x="157365" y="112712"/>
                </a:lnTo>
                <a:close/>
              </a:path>
              <a:path w="205739" h="208915">
                <a:moveTo>
                  <a:pt x="205511" y="82829"/>
                </a:moveTo>
                <a:lnTo>
                  <a:pt x="198475" y="75806"/>
                </a:lnTo>
                <a:lnTo>
                  <a:pt x="181165" y="75806"/>
                </a:lnTo>
                <a:lnTo>
                  <a:pt x="174129" y="82829"/>
                </a:lnTo>
                <a:lnTo>
                  <a:pt x="174129" y="100164"/>
                </a:lnTo>
                <a:lnTo>
                  <a:pt x="181165" y="107188"/>
                </a:lnTo>
                <a:lnTo>
                  <a:pt x="198475" y="107188"/>
                </a:lnTo>
                <a:lnTo>
                  <a:pt x="205511" y="100164"/>
                </a:lnTo>
                <a:lnTo>
                  <a:pt x="205511" y="91490"/>
                </a:lnTo>
                <a:lnTo>
                  <a:pt x="205511" y="8282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5209573" y="10005457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15" y="0"/>
                </a:lnTo>
                <a:lnTo>
                  <a:pt x="0" y="7025"/>
                </a:lnTo>
                <a:lnTo>
                  <a:pt x="0" y="24376"/>
                </a:lnTo>
                <a:lnTo>
                  <a:pt x="7015" y="31391"/>
                </a:lnTo>
                <a:lnTo>
                  <a:pt x="24355" y="31391"/>
                </a:lnTo>
                <a:lnTo>
                  <a:pt x="31360" y="24376"/>
                </a:lnTo>
                <a:lnTo>
                  <a:pt x="31360" y="15695"/>
                </a:lnTo>
                <a:lnTo>
                  <a:pt x="31360" y="7025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5200948" y="9700036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02" y="0"/>
                </a:moveTo>
                <a:lnTo>
                  <a:pt x="14842" y="1907"/>
                </a:lnTo>
                <a:lnTo>
                  <a:pt x="7117" y="7112"/>
                </a:lnTo>
                <a:lnTo>
                  <a:pt x="1909" y="14833"/>
                </a:lnTo>
                <a:lnTo>
                  <a:pt x="0" y="24292"/>
                </a:lnTo>
                <a:lnTo>
                  <a:pt x="1909" y="33749"/>
                </a:lnTo>
                <a:lnTo>
                  <a:pt x="7117" y="41467"/>
                </a:lnTo>
                <a:lnTo>
                  <a:pt x="14842" y="46668"/>
                </a:lnTo>
                <a:lnTo>
                  <a:pt x="24302" y="48574"/>
                </a:lnTo>
                <a:lnTo>
                  <a:pt x="33758" y="46668"/>
                </a:lnTo>
                <a:lnTo>
                  <a:pt x="41484" y="41467"/>
                </a:lnTo>
                <a:lnTo>
                  <a:pt x="46694" y="33749"/>
                </a:lnTo>
                <a:lnTo>
                  <a:pt x="48605" y="24292"/>
                </a:lnTo>
                <a:lnTo>
                  <a:pt x="46694" y="14833"/>
                </a:lnTo>
                <a:lnTo>
                  <a:pt x="41484" y="7112"/>
                </a:lnTo>
                <a:lnTo>
                  <a:pt x="33758" y="1907"/>
                </a:lnTo>
                <a:lnTo>
                  <a:pt x="2430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5410094" y="976507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73"/>
                </a:lnTo>
                <a:lnTo>
                  <a:pt x="0" y="20973"/>
                </a:lnTo>
                <a:lnTo>
                  <a:pt x="6031" y="27014"/>
                </a:lnTo>
                <a:lnTo>
                  <a:pt x="20952" y="27014"/>
                </a:lnTo>
                <a:lnTo>
                  <a:pt x="26983" y="20973"/>
                </a:lnTo>
                <a:lnTo>
                  <a:pt x="26983" y="13517"/>
                </a:lnTo>
                <a:lnTo>
                  <a:pt x="26983" y="6073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5435382" y="989520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7015" y="0"/>
                </a:lnTo>
                <a:lnTo>
                  <a:pt x="0" y="7036"/>
                </a:lnTo>
                <a:lnTo>
                  <a:pt x="0" y="24386"/>
                </a:lnTo>
                <a:lnTo>
                  <a:pt x="7015" y="31391"/>
                </a:lnTo>
                <a:lnTo>
                  <a:pt x="24344" y="31391"/>
                </a:lnTo>
                <a:lnTo>
                  <a:pt x="31381" y="24386"/>
                </a:lnTo>
                <a:lnTo>
                  <a:pt x="31381" y="15685"/>
                </a:lnTo>
                <a:lnTo>
                  <a:pt x="31381" y="7036"/>
                </a:lnTo>
                <a:lnTo>
                  <a:pt x="2434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4830984" y="935462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73"/>
                </a:lnTo>
                <a:lnTo>
                  <a:pt x="0" y="20962"/>
                </a:lnTo>
                <a:lnTo>
                  <a:pt x="6031" y="26993"/>
                </a:lnTo>
                <a:lnTo>
                  <a:pt x="20952" y="26993"/>
                </a:lnTo>
                <a:lnTo>
                  <a:pt x="27014" y="20962"/>
                </a:lnTo>
                <a:lnTo>
                  <a:pt x="27014" y="13517"/>
                </a:lnTo>
                <a:lnTo>
                  <a:pt x="27014" y="6073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4943766" y="9248739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02" y="0"/>
                </a:moveTo>
                <a:lnTo>
                  <a:pt x="14842" y="1912"/>
                </a:lnTo>
                <a:lnTo>
                  <a:pt x="7117" y="7126"/>
                </a:lnTo>
                <a:lnTo>
                  <a:pt x="1909" y="14855"/>
                </a:lnTo>
                <a:lnTo>
                  <a:pt x="0" y="24313"/>
                </a:lnTo>
                <a:lnTo>
                  <a:pt x="1909" y="33775"/>
                </a:lnTo>
                <a:lnTo>
                  <a:pt x="7117" y="41503"/>
                </a:lnTo>
                <a:lnTo>
                  <a:pt x="14842" y="46715"/>
                </a:lnTo>
                <a:lnTo>
                  <a:pt x="24302" y="48626"/>
                </a:lnTo>
                <a:lnTo>
                  <a:pt x="33758" y="46715"/>
                </a:lnTo>
                <a:lnTo>
                  <a:pt x="41484" y="41503"/>
                </a:lnTo>
                <a:lnTo>
                  <a:pt x="46694" y="33775"/>
                </a:lnTo>
                <a:lnTo>
                  <a:pt x="48605" y="24313"/>
                </a:lnTo>
                <a:lnTo>
                  <a:pt x="46694" y="14855"/>
                </a:lnTo>
                <a:lnTo>
                  <a:pt x="41484" y="7126"/>
                </a:lnTo>
                <a:lnTo>
                  <a:pt x="33758" y="1912"/>
                </a:lnTo>
                <a:lnTo>
                  <a:pt x="2430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5091203" y="955638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52" y="0"/>
                </a:lnTo>
                <a:lnTo>
                  <a:pt x="0" y="6052"/>
                </a:lnTo>
                <a:lnTo>
                  <a:pt x="0" y="20952"/>
                </a:lnTo>
                <a:lnTo>
                  <a:pt x="6052" y="27004"/>
                </a:lnTo>
                <a:lnTo>
                  <a:pt x="20962" y="27004"/>
                </a:lnTo>
                <a:lnTo>
                  <a:pt x="26993" y="20952"/>
                </a:lnTo>
                <a:lnTo>
                  <a:pt x="26993" y="13496"/>
                </a:lnTo>
                <a:lnTo>
                  <a:pt x="26993" y="6052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4998851" y="10095879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24" y="0"/>
                </a:moveTo>
                <a:lnTo>
                  <a:pt x="13508" y="1738"/>
                </a:lnTo>
                <a:lnTo>
                  <a:pt x="6476" y="6480"/>
                </a:lnTo>
                <a:lnTo>
                  <a:pt x="1737" y="13512"/>
                </a:lnTo>
                <a:lnTo>
                  <a:pt x="0" y="22124"/>
                </a:lnTo>
                <a:lnTo>
                  <a:pt x="1737" y="30737"/>
                </a:lnTo>
                <a:lnTo>
                  <a:pt x="6476" y="37769"/>
                </a:lnTo>
                <a:lnTo>
                  <a:pt x="13508" y="42511"/>
                </a:lnTo>
                <a:lnTo>
                  <a:pt x="22124" y="44249"/>
                </a:lnTo>
                <a:lnTo>
                  <a:pt x="30752" y="42511"/>
                </a:lnTo>
                <a:lnTo>
                  <a:pt x="37786" y="37769"/>
                </a:lnTo>
                <a:lnTo>
                  <a:pt x="42524" y="30737"/>
                </a:lnTo>
                <a:lnTo>
                  <a:pt x="44260" y="22124"/>
                </a:lnTo>
                <a:lnTo>
                  <a:pt x="42524" y="13512"/>
                </a:lnTo>
                <a:lnTo>
                  <a:pt x="37786" y="6480"/>
                </a:lnTo>
                <a:lnTo>
                  <a:pt x="30752" y="1738"/>
                </a:lnTo>
                <a:lnTo>
                  <a:pt x="2212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4994899" y="9972118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41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52"/>
                </a:lnTo>
                <a:lnTo>
                  <a:pt x="6031" y="27014"/>
                </a:lnTo>
                <a:lnTo>
                  <a:pt x="20941" y="27014"/>
                </a:lnTo>
                <a:lnTo>
                  <a:pt x="27004" y="20952"/>
                </a:lnTo>
                <a:lnTo>
                  <a:pt x="27004" y="13496"/>
                </a:lnTo>
                <a:lnTo>
                  <a:pt x="27004" y="6052"/>
                </a:lnTo>
                <a:lnTo>
                  <a:pt x="2094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5116296" y="1017167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7015" y="0"/>
                </a:lnTo>
                <a:lnTo>
                  <a:pt x="0" y="7036"/>
                </a:lnTo>
                <a:lnTo>
                  <a:pt x="0" y="24355"/>
                </a:lnTo>
                <a:lnTo>
                  <a:pt x="7015" y="31391"/>
                </a:lnTo>
                <a:lnTo>
                  <a:pt x="24344" y="31391"/>
                </a:lnTo>
                <a:lnTo>
                  <a:pt x="31360" y="24355"/>
                </a:lnTo>
                <a:lnTo>
                  <a:pt x="31360" y="15695"/>
                </a:lnTo>
                <a:lnTo>
                  <a:pt x="31360" y="7036"/>
                </a:lnTo>
                <a:lnTo>
                  <a:pt x="2434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5255097" y="1017387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62" y="0"/>
                </a:lnTo>
                <a:lnTo>
                  <a:pt x="0" y="6041"/>
                </a:lnTo>
                <a:lnTo>
                  <a:pt x="0" y="20941"/>
                </a:lnTo>
                <a:lnTo>
                  <a:pt x="6062" y="27004"/>
                </a:lnTo>
                <a:lnTo>
                  <a:pt x="20962" y="27004"/>
                </a:lnTo>
                <a:lnTo>
                  <a:pt x="26993" y="20941"/>
                </a:lnTo>
                <a:lnTo>
                  <a:pt x="26993" y="13496"/>
                </a:lnTo>
                <a:lnTo>
                  <a:pt x="26993" y="6041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5316818" y="993130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41"/>
                </a:lnTo>
                <a:lnTo>
                  <a:pt x="6031" y="26993"/>
                </a:lnTo>
                <a:lnTo>
                  <a:pt x="20952" y="26993"/>
                </a:lnTo>
                <a:lnTo>
                  <a:pt x="26983" y="20941"/>
                </a:lnTo>
                <a:lnTo>
                  <a:pt x="26983" y="13496"/>
                </a:lnTo>
                <a:lnTo>
                  <a:pt x="2698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5342102" y="10007657"/>
            <a:ext cx="33655" cy="85725"/>
          </a:xfrm>
          <a:custGeom>
            <a:avLst/>
            <a:gdLst/>
            <a:ahLst/>
            <a:cxnLst/>
            <a:rect l="l" t="t" r="r" b="b"/>
            <a:pathLst>
              <a:path w="33654" h="85725">
                <a:moveTo>
                  <a:pt x="31343" y="60807"/>
                </a:moveTo>
                <a:lnTo>
                  <a:pt x="24345" y="53771"/>
                </a:lnTo>
                <a:lnTo>
                  <a:pt x="7035" y="53771"/>
                </a:lnTo>
                <a:lnTo>
                  <a:pt x="0" y="60807"/>
                </a:lnTo>
                <a:lnTo>
                  <a:pt x="0" y="78143"/>
                </a:lnTo>
                <a:lnTo>
                  <a:pt x="7035" y="85166"/>
                </a:lnTo>
                <a:lnTo>
                  <a:pt x="24345" y="85166"/>
                </a:lnTo>
                <a:lnTo>
                  <a:pt x="31343" y="78143"/>
                </a:lnTo>
                <a:lnTo>
                  <a:pt x="31343" y="69443"/>
                </a:lnTo>
                <a:lnTo>
                  <a:pt x="31343" y="60807"/>
                </a:lnTo>
                <a:close/>
              </a:path>
              <a:path w="33654" h="85725">
                <a:moveTo>
                  <a:pt x="33261" y="6045"/>
                </a:moveTo>
                <a:lnTo>
                  <a:pt x="27228" y="0"/>
                </a:lnTo>
                <a:lnTo>
                  <a:pt x="12331" y="0"/>
                </a:lnTo>
                <a:lnTo>
                  <a:pt x="6273" y="6045"/>
                </a:lnTo>
                <a:lnTo>
                  <a:pt x="6273" y="20967"/>
                </a:lnTo>
                <a:lnTo>
                  <a:pt x="12331" y="27000"/>
                </a:lnTo>
                <a:lnTo>
                  <a:pt x="27228" y="27000"/>
                </a:lnTo>
                <a:lnTo>
                  <a:pt x="33261" y="20967"/>
                </a:lnTo>
                <a:lnTo>
                  <a:pt x="33261" y="13500"/>
                </a:lnTo>
                <a:lnTo>
                  <a:pt x="33261" y="6045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4895619" y="987223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25" y="0"/>
                </a:lnTo>
                <a:lnTo>
                  <a:pt x="0" y="7015"/>
                </a:lnTo>
                <a:lnTo>
                  <a:pt x="0" y="24355"/>
                </a:lnTo>
                <a:lnTo>
                  <a:pt x="7025" y="31391"/>
                </a:lnTo>
                <a:lnTo>
                  <a:pt x="24355" y="31391"/>
                </a:lnTo>
                <a:lnTo>
                  <a:pt x="31391" y="24355"/>
                </a:lnTo>
                <a:lnTo>
                  <a:pt x="31391" y="15695"/>
                </a:lnTo>
                <a:lnTo>
                  <a:pt x="31391" y="7015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5096163" y="963185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10" y="0"/>
                </a:lnTo>
                <a:lnTo>
                  <a:pt x="0" y="6052"/>
                </a:lnTo>
                <a:lnTo>
                  <a:pt x="0" y="20973"/>
                </a:lnTo>
                <a:lnTo>
                  <a:pt x="6010" y="26993"/>
                </a:lnTo>
                <a:lnTo>
                  <a:pt x="20952" y="26993"/>
                </a:lnTo>
                <a:lnTo>
                  <a:pt x="26983" y="20973"/>
                </a:lnTo>
                <a:lnTo>
                  <a:pt x="26983" y="13496"/>
                </a:lnTo>
                <a:lnTo>
                  <a:pt x="2698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5034432" y="9761988"/>
            <a:ext cx="121920" cy="212090"/>
          </a:xfrm>
          <a:custGeom>
            <a:avLst/>
            <a:gdLst/>
            <a:ahLst/>
            <a:cxnLst/>
            <a:rect l="l" t="t" r="r" b="b"/>
            <a:pathLst>
              <a:path w="121920" h="212090">
                <a:moveTo>
                  <a:pt x="26987" y="118491"/>
                </a:moveTo>
                <a:lnTo>
                  <a:pt x="20955" y="112433"/>
                </a:lnTo>
                <a:lnTo>
                  <a:pt x="6057" y="112433"/>
                </a:lnTo>
                <a:lnTo>
                  <a:pt x="0" y="118491"/>
                </a:lnTo>
                <a:lnTo>
                  <a:pt x="0" y="133388"/>
                </a:lnTo>
                <a:lnTo>
                  <a:pt x="6057" y="139458"/>
                </a:lnTo>
                <a:lnTo>
                  <a:pt x="20955" y="139458"/>
                </a:lnTo>
                <a:lnTo>
                  <a:pt x="26987" y="133388"/>
                </a:lnTo>
                <a:lnTo>
                  <a:pt x="26987" y="125945"/>
                </a:lnTo>
                <a:lnTo>
                  <a:pt x="26987" y="118491"/>
                </a:lnTo>
                <a:close/>
              </a:path>
              <a:path w="121920" h="212090">
                <a:moveTo>
                  <a:pt x="80733" y="49961"/>
                </a:moveTo>
                <a:lnTo>
                  <a:pt x="74701" y="43942"/>
                </a:lnTo>
                <a:lnTo>
                  <a:pt x="59791" y="43942"/>
                </a:lnTo>
                <a:lnTo>
                  <a:pt x="53746" y="49961"/>
                </a:lnTo>
                <a:lnTo>
                  <a:pt x="53746" y="64858"/>
                </a:lnTo>
                <a:lnTo>
                  <a:pt x="59791" y="70942"/>
                </a:lnTo>
                <a:lnTo>
                  <a:pt x="74701" y="70942"/>
                </a:lnTo>
                <a:lnTo>
                  <a:pt x="80733" y="64858"/>
                </a:lnTo>
                <a:lnTo>
                  <a:pt x="80733" y="57416"/>
                </a:lnTo>
                <a:lnTo>
                  <a:pt x="80733" y="49961"/>
                </a:lnTo>
                <a:close/>
              </a:path>
              <a:path w="121920" h="212090">
                <a:moveTo>
                  <a:pt x="101955" y="189801"/>
                </a:moveTo>
                <a:lnTo>
                  <a:pt x="100215" y="181190"/>
                </a:lnTo>
                <a:lnTo>
                  <a:pt x="95478" y="174142"/>
                </a:lnTo>
                <a:lnTo>
                  <a:pt x="88430" y="169392"/>
                </a:lnTo>
                <a:lnTo>
                  <a:pt x="79819" y="167652"/>
                </a:lnTo>
                <a:lnTo>
                  <a:pt x="71208" y="169392"/>
                </a:lnTo>
                <a:lnTo>
                  <a:pt x="64173" y="174142"/>
                </a:lnTo>
                <a:lnTo>
                  <a:pt x="59423" y="181190"/>
                </a:lnTo>
                <a:lnTo>
                  <a:pt x="57683" y="189801"/>
                </a:lnTo>
                <a:lnTo>
                  <a:pt x="59423" y="198424"/>
                </a:lnTo>
                <a:lnTo>
                  <a:pt x="64173" y="205447"/>
                </a:lnTo>
                <a:lnTo>
                  <a:pt x="71208" y="210197"/>
                </a:lnTo>
                <a:lnTo>
                  <a:pt x="79819" y="211937"/>
                </a:lnTo>
                <a:lnTo>
                  <a:pt x="88430" y="210197"/>
                </a:lnTo>
                <a:lnTo>
                  <a:pt x="95478" y="205447"/>
                </a:lnTo>
                <a:lnTo>
                  <a:pt x="100215" y="198424"/>
                </a:lnTo>
                <a:lnTo>
                  <a:pt x="101955" y="189801"/>
                </a:lnTo>
                <a:close/>
              </a:path>
              <a:path w="121920" h="212090">
                <a:moveTo>
                  <a:pt x="118376" y="7035"/>
                </a:moveTo>
                <a:lnTo>
                  <a:pt x="111366" y="0"/>
                </a:lnTo>
                <a:lnTo>
                  <a:pt x="94030" y="0"/>
                </a:lnTo>
                <a:lnTo>
                  <a:pt x="86995" y="7035"/>
                </a:lnTo>
                <a:lnTo>
                  <a:pt x="86995" y="24358"/>
                </a:lnTo>
                <a:lnTo>
                  <a:pt x="94030" y="31394"/>
                </a:lnTo>
                <a:lnTo>
                  <a:pt x="111366" y="31394"/>
                </a:lnTo>
                <a:lnTo>
                  <a:pt x="118376" y="24358"/>
                </a:lnTo>
                <a:lnTo>
                  <a:pt x="118376" y="15684"/>
                </a:lnTo>
                <a:lnTo>
                  <a:pt x="118376" y="7035"/>
                </a:lnTo>
                <a:close/>
              </a:path>
              <a:path w="121920" h="212090">
                <a:moveTo>
                  <a:pt x="121831" y="128549"/>
                </a:moveTo>
                <a:lnTo>
                  <a:pt x="119913" y="119087"/>
                </a:lnTo>
                <a:lnTo>
                  <a:pt x="114706" y="111366"/>
                </a:lnTo>
                <a:lnTo>
                  <a:pt x="106984" y="106172"/>
                </a:lnTo>
                <a:lnTo>
                  <a:pt x="97536" y="104267"/>
                </a:lnTo>
                <a:lnTo>
                  <a:pt x="88074" y="106172"/>
                </a:lnTo>
                <a:lnTo>
                  <a:pt x="80352" y="111366"/>
                </a:lnTo>
                <a:lnTo>
                  <a:pt x="75145" y="119087"/>
                </a:lnTo>
                <a:lnTo>
                  <a:pt x="73228" y="128549"/>
                </a:lnTo>
                <a:lnTo>
                  <a:pt x="75145" y="138010"/>
                </a:lnTo>
                <a:lnTo>
                  <a:pt x="80352" y="145745"/>
                </a:lnTo>
                <a:lnTo>
                  <a:pt x="88074" y="150952"/>
                </a:lnTo>
                <a:lnTo>
                  <a:pt x="97536" y="152857"/>
                </a:lnTo>
                <a:lnTo>
                  <a:pt x="106984" y="150952"/>
                </a:lnTo>
                <a:lnTo>
                  <a:pt x="114706" y="145745"/>
                </a:lnTo>
                <a:lnTo>
                  <a:pt x="119913" y="138010"/>
                </a:lnTo>
                <a:lnTo>
                  <a:pt x="121831" y="12854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5523915" y="8854205"/>
            <a:ext cx="66040" cy="82550"/>
          </a:xfrm>
          <a:custGeom>
            <a:avLst/>
            <a:gdLst/>
            <a:ahLst/>
            <a:cxnLst/>
            <a:rect l="l" t="t" r="r" b="b"/>
            <a:pathLst>
              <a:path w="66039" h="82550">
                <a:moveTo>
                  <a:pt x="30899" y="18249"/>
                </a:moveTo>
                <a:lnTo>
                  <a:pt x="30810" y="12230"/>
                </a:lnTo>
                <a:lnTo>
                  <a:pt x="28460" y="6692"/>
                </a:lnTo>
                <a:lnTo>
                  <a:pt x="24028" y="2311"/>
                </a:lnTo>
                <a:lnTo>
                  <a:pt x="18237" y="0"/>
                </a:lnTo>
                <a:lnTo>
                  <a:pt x="12230" y="88"/>
                </a:lnTo>
                <a:lnTo>
                  <a:pt x="6680" y="2425"/>
                </a:lnTo>
                <a:lnTo>
                  <a:pt x="2311" y="6870"/>
                </a:lnTo>
                <a:lnTo>
                  <a:pt x="0" y="12649"/>
                </a:lnTo>
                <a:lnTo>
                  <a:pt x="88" y="18669"/>
                </a:lnTo>
                <a:lnTo>
                  <a:pt x="2413" y="24218"/>
                </a:lnTo>
                <a:lnTo>
                  <a:pt x="6870" y="28587"/>
                </a:lnTo>
                <a:lnTo>
                  <a:pt x="12649" y="30899"/>
                </a:lnTo>
                <a:lnTo>
                  <a:pt x="18669" y="30810"/>
                </a:lnTo>
                <a:lnTo>
                  <a:pt x="24218" y="28473"/>
                </a:lnTo>
                <a:lnTo>
                  <a:pt x="28587" y="24041"/>
                </a:lnTo>
                <a:lnTo>
                  <a:pt x="30899" y="18249"/>
                </a:lnTo>
                <a:close/>
              </a:path>
              <a:path w="66039" h="82550">
                <a:moveTo>
                  <a:pt x="65671" y="60159"/>
                </a:moveTo>
                <a:lnTo>
                  <a:pt x="63931" y="51562"/>
                </a:lnTo>
                <a:lnTo>
                  <a:pt x="59194" y="44526"/>
                </a:lnTo>
                <a:lnTo>
                  <a:pt x="52171" y="39776"/>
                </a:lnTo>
                <a:lnTo>
                  <a:pt x="43561" y="38036"/>
                </a:lnTo>
                <a:lnTo>
                  <a:pt x="34937" y="39776"/>
                </a:lnTo>
                <a:lnTo>
                  <a:pt x="27889" y="44526"/>
                </a:lnTo>
                <a:lnTo>
                  <a:pt x="23139" y="51562"/>
                </a:lnTo>
                <a:lnTo>
                  <a:pt x="21399" y="60159"/>
                </a:lnTo>
                <a:lnTo>
                  <a:pt x="23139" y="68783"/>
                </a:lnTo>
                <a:lnTo>
                  <a:pt x="27889" y="75819"/>
                </a:lnTo>
                <a:lnTo>
                  <a:pt x="34937" y="80556"/>
                </a:lnTo>
                <a:lnTo>
                  <a:pt x="43561" y="82296"/>
                </a:lnTo>
                <a:lnTo>
                  <a:pt x="52171" y="80556"/>
                </a:lnTo>
                <a:lnTo>
                  <a:pt x="59194" y="75819"/>
                </a:lnTo>
                <a:lnTo>
                  <a:pt x="63931" y="68783"/>
                </a:lnTo>
                <a:lnTo>
                  <a:pt x="65671" y="6015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5638355" y="8885446"/>
            <a:ext cx="166370" cy="170815"/>
          </a:xfrm>
          <a:custGeom>
            <a:avLst/>
            <a:gdLst/>
            <a:ahLst/>
            <a:cxnLst/>
            <a:rect l="l" t="t" r="r" b="b"/>
            <a:pathLst>
              <a:path w="166370" h="170815">
                <a:moveTo>
                  <a:pt x="30734" y="60071"/>
                </a:moveTo>
                <a:lnTo>
                  <a:pt x="29006" y="51714"/>
                </a:lnTo>
                <a:lnTo>
                  <a:pt x="16522" y="43586"/>
                </a:lnTo>
                <a:lnTo>
                  <a:pt x="8153" y="45326"/>
                </a:lnTo>
                <a:lnTo>
                  <a:pt x="0" y="57810"/>
                </a:lnTo>
                <a:lnTo>
                  <a:pt x="1752" y="66179"/>
                </a:lnTo>
                <a:lnTo>
                  <a:pt x="14224" y="74333"/>
                </a:lnTo>
                <a:lnTo>
                  <a:pt x="22593" y="72567"/>
                </a:lnTo>
                <a:lnTo>
                  <a:pt x="26657" y="66332"/>
                </a:lnTo>
                <a:lnTo>
                  <a:pt x="30734" y="60071"/>
                </a:lnTo>
                <a:close/>
              </a:path>
              <a:path w="166370" h="170815">
                <a:moveTo>
                  <a:pt x="55791" y="89611"/>
                </a:moveTo>
                <a:lnTo>
                  <a:pt x="48755" y="82613"/>
                </a:lnTo>
                <a:lnTo>
                  <a:pt x="31445" y="82613"/>
                </a:lnTo>
                <a:lnTo>
                  <a:pt x="24409" y="89611"/>
                </a:lnTo>
                <a:lnTo>
                  <a:pt x="24409" y="106946"/>
                </a:lnTo>
                <a:lnTo>
                  <a:pt x="31445" y="113995"/>
                </a:lnTo>
                <a:lnTo>
                  <a:pt x="48755" y="113995"/>
                </a:lnTo>
                <a:lnTo>
                  <a:pt x="55791" y="106946"/>
                </a:lnTo>
                <a:lnTo>
                  <a:pt x="55791" y="98298"/>
                </a:lnTo>
                <a:lnTo>
                  <a:pt x="55791" y="89611"/>
                </a:lnTo>
                <a:close/>
              </a:path>
              <a:path w="166370" h="170815">
                <a:moveTo>
                  <a:pt x="57734" y="152628"/>
                </a:moveTo>
                <a:lnTo>
                  <a:pt x="57619" y="144145"/>
                </a:lnTo>
                <a:lnTo>
                  <a:pt x="54317" y="136321"/>
                </a:lnTo>
                <a:lnTo>
                  <a:pt x="48056" y="130162"/>
                </a:lnTo>
                <a:lnTo>
                  <a:pt x="39903" y="126911"/>
                </a:lnTo>
                <a:lnTo>
                  <a:pt x="31432" y="127038"/>
                </a:lnTo>
                <a:lnTo>
                  <a:pt x="23609" y="130340"/>
                </a:lnTo>
                <a:lnTo>
                  <a:pt x="17424" y="136601"/>
                </a:lnTo>
                <a:lnTo>
                  <a:pt x="14173" y="144754"/>
                </a:lnTo>
                <a:lnTo>
                  <a:pt x="14287" y="153225"/>
                </a:lnTo>
                <a:lnTo>
                  <a:pt x="17589" y="161048"/>
                </a:lnTo>
                <a:lnTo>
                  <a:pt x="23837" y="167220"/>
                </a:lnTo>
                <a:lnTo>
                  <a:pt x="32004" y="170472"/>
                </a:lnTo>
                <a:lnTo>
                  <a:pt x="40487" y="170345"/>
                </a:lnTo>
                <a:lnTo>
                  <a:pt x="48310" y="167055"/>
                </a:lnTo>
                <a:lnTo>
                  <a:pt x="54470" y="160807"/>
                </a:lnTo>
                <a:lnTo>
                  <a:pt x="57734" y="152628"/>
                </a:lnTo>
                <a:close/>
              </a:path>
              <a:path w="166370" h="170815">
                <a:moveTo>
                  <a:pt x="108204" y="111429"/>
                </a:moveTo>
                <a:lnTo>
                  <a:pt x="108064" y="102120"/>
                </a:lnTo>
                <a:lnTo>
                  <a:pt x="104444" y="93548"/>
                </a:lnTo>
                <a:lnTo>
                  <a:pt x="97574" y="86779"/>
                </a:lnTo>
                <a:lnTo>
                  <a:pt x="88633" y="83197"/>
                </a:lnTo>
                <a:lnTo>
                  <a:pt x="79311" y="83324"/>
                </a:lnTo>
                <a:lnTo>
                  <a:pt x="70726" y="86944"/>
                </a:lnTo>
                <a:lnTo>
                  <a:pt x="63957" y="93802"/>
                </a:lnTo>
                <a:lnTo>
                  <a:pt x="60375" y="102781"/>
                </a:lnTo>
                <a:lnTo>
                  <a:pt x="60515" y="112102"/>
                </a:lnTo>
                <a:lnTo>
                  <a:pt x="64135" y="120688"/>
                </a:lnTo>
                <a:lnTo>
                  <a:pt x="71005" y="127444"/>
                </a:lnTo>
                <a:lnTo>
                  <a:pt x="79959" y="131025"/>
                </a:lnTo>
                <a:lnTo>
                  <a:pt x="89268" y="130898"/>
                </a:lnTo>
                <a:lnTo>
                  <a:pt x="97853" y="127279"/>
                </a:lnTo>
                <a:lnTo>
                  <a:pt x="104622" y="120396"/>
                </a:lnTo>
                <a:lnTo>
                  <a:pt x="108204" y="111429"/>
                </a:lnTo>
                <a:close/>
              </a:path>
              <a:path w="166370" h="170815">
                <a:moveTo>
                  <a:pt x="113220" y="32118"/>
                </a:moveTo>
                <a:lnTo>
                  <a:pt x="111480" y="23799"/>
                </a:lnTo>
                <a:lnTo>
                  <a:pt x="98983" y="15633"/>
                </a:lnTo>
                <a:lnTo>
                  <a:pt x="90627" y="17348"/>
                </a:lnTo>
                <a:lnTo>
                  <a:pt x="82473" y="29832"/>
                </a:lnTo>
                <a:lnTo>
                  <a:pt x="84226" y="38239"/>
                </a:lnTo>
                <a:lnTo>
                  <a:pt x="96697" y="46380"/>
                </a:lnTo>
                <a:lnTo>
                  <a:pt x="105067" y="44615"/>
                </a:lnTo>
                <a:lnTo>
                  <a:pt x="109143" y="38366"/>
                </a:lnTo>
                <a:lnTo>
                  <a:pt x="113220" y="32118"/>
                </a:lnTo>
                <a:close/>
              </a:path>
              <a:path w="166370" h="170815">
                <a:moveTo>
                  <a:pt x="165798" y="18249"/>
                </a:moveTo>
                <a:lnTo>
                  <a:pt x="165709" y="12242"/>
                </a:lnTo>
                <a:lnTo>
                  <a:pt x="163372" y="6692"/>
                </a:lnTo>
                <a:lnTo>
                  <a:pt x="158940" y="2311"/>
                </a:lnTo>
                <a:lnTo>
                  <a:pt x="153149" y="0"/>
                </a:lnTo>
                <a:lnTo>
                  <a:pt x="147129" y="88"/>
                </a:lnTo>
                <a:lnTo>
                  <a:pt x="141579" y="2425"/>
                </a:lnTo>
                <a:lnTo>
                  <a:pt x="137223" y="6858"/>
                </a:lnTo>
                <a:lnTo>
                  <a:pt x="134899" y="12649"/>
                </a:lnTo>
                <a:lnTo>
                  <a:pt x="134988" y="18669"/>
                </a:lnTo>
                <a:lnTo>
                  <a:pt x="137325" y="24218"/>
                </a:lnTo>
                <a:lnTo>
                  <a:pt x="141757" y="28600"/>
                </a:lnTo>
                <a:lnTo>
                  <a:pt x="147548" y="30911"/>
                </a:lnTo>
                <a:lnTo>
                  <a:pt x="153568" y="30822"/>
                </a:lnTo>
                <a:lnTo>
                  <a:pt x="159105" y="28486"/>
                </a:lnTo>
                <a:lnTo>
                  <a:pt x="163487" y="24041"/>
                </a:lnTo>
                <a:lnTo>
                  <a:pt x="165798" y="1824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5342102" y="8515813"/>
            <a:ext cx="40005" cy="129539"/>
          </a:xfrm>
          <a:custGeom>
            <a:avLst/>
            <a:gdLst/>
            <a:ahLst/>
            <a:cxnLst/>
            <a:rect l="l" t="t" r="r" b="b"/>
            <a:pathLst>
              <a:path w="40004" h="129540">
                <a:moveTo>
                  <a:pt x="31343" y="60820"/>
                </a:moveTo>
                <a:lnTo>
                  <a:pt x="24345" y="53784"/>
                </a:lnTo>
                <a:lnTo>
                  <a:pt x="7035" y="53784"/>
                </a:lnTo>
                <a:lnTo>
                  <a:pt x="0" y="60820"/>
                </a:lnTo>
                <a:lnTo>
                  <a:pt x="0" y="78155"/>
                </a:lnTo>
                <a:lnTo>
                  <a:pt x="7035" y="85166"/>
                </a:lnTo>
                <a:lnTo>
                  <a:pt x="24345" y="85166"/>
                </a:lnTo>
                <a:lnTo>
                  <a:pt x="31343" y="78155"/>
                </a:lnTo>
                <a:lnTo>
                  <a:pt x="31343" y="69469"/>
                </a:lnTo>
                <a:lnTo>
                  <a:pt x="31343" y="60820"/>
                </a:lnTo>
                <a:close/>
              </a:path>
              <a:path w="40004" h="129540">
                <a:moveTo>
                  <a:pt x="33261" y="6070"/>
                </a:moveTo>
                <a:lnTo>
                  <a:pt x="27228" y="0"/>
                </a:lnTo>
                <a:lnTo>
                  <a:pt x="12331" y="0"/>
                </a:lnTo>
                <a:lnTo>
                  <a:pt x="6273" y="6070"/>
                </a:lnTo>
                <a:lnTo>
                  <a:pt x="6273" y="20980"/>
                </a:lnTo>
                <a:lnTo>
                  <a:pt x="12331" y="27012"/>
                </a:lnTo>
                <a:lnTo>
                  <a:pt x="27228" y="27012"/>
                </a:lnTo>
                <a:lnTo>
                  <a:pt x="33261" y="20980"/>
                </a:lnTo>
                <a:lnTo>
                  <a:pt x="33261" y="13525"/>
                </a:lnTo>
                <a:lnTo>
                  <a:pt x="33261" y="6070"/>
                </a:lnTo>
                <a:close/>
              </a:path>
              <a:path w="40004" h="129540">
                <a:moveTo>
                  <a:pt x="39903" y="105054"/>
                </a:moveTo>
                <a:lnTo>
                  <a:pt x="32880" y="98031"/>
                </a:lnTo>
                <a:lnTo>
                  <a:pt x="15557" y="98031"/>
                </a:lnTo>
                <a:lnTo>
                  <a:pt x="8547" y="105054"/>
                </a:lnTo>
                <a:lnTo>
                  <a:pt x="8547" y="122377"/>
                </a:lnTo>
                <a:lnTo>
                  <a:pt x="15557" y="129425"/>
                </a:lnTo>
                <a:lnTo>
                  <a:pt x="32880" y="129425"/>
                </a:lnTo>
                <a:lnTo>
                  <a:pt x="39903" y="122377"/>
                </a:lnTo>
                <a:lnTo>
                  <a:pt x="39903" y="113715"/>
                </a:lnTo>
                <a:lnTo>
                  <a:pt x="39903" y="105054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5435371" y="8373459"/>
            <a:ext cx="347980" cy="337820"/>
          </a:xfrm>
          <a:custGeom>
            <a:avLst/>
            <a:gdLst/>
            <a:ahLst/>
            <a:cxnLst/>
            <a:rect l="l" t="t" r="r" b="b"/>
            <a:pathLst>
              <a:path w="347979" h="337820">
                <a:moveTo>
                  <a:pt x="31381" y="36969"/>
                </a:moveTo>
                <a:lnTo>
                  <a:pt x="24345" y="29921"/>
                </a:lnTo>
                <a:lnTo>
                  <a:pt x="7023" y="29921"/>
                </a:lnTo>
                <a:lnTo>
                  <a:pt x="0" y="36969"/>
                </a:lnTo>
                <a:lnTo>
                  <a:pt x="0" y="54292"/>
                </a:lnTo>
                <a:lnTo>
                  <a:pt x="7023" y="61315"/>
                </a:lnTo>
                <a:lnTo>
                  <a:pt x="24345" y="61315"/>
                </a:lnTo>
                <a:lnTo>
                  <a:pt x="31381" y="54292"/>
                </a:lnTo>
                <a:lnTo>
                  <a:pt x="31381" y="45605"/>
                </a:lnTo>
                <a:lnTo>
                  <a:pt x="31381" y="36969"/>
                </a:lnTo>
                <a:close/>
              </a:path>
              <a:path w="347979" h="337820">
                <a:moveTo>
                  <a:pt x="81076" y="248627"/>
                </a:moveTo>
                <a:lnTo>
                  <a:pt x="75044" y="242570"/>
                </a:lnTo>
                <a:lnTo>
                  <a:pt x="60134" y="242570"/>
                </a:lnTo>
                <a:lnTo>
                  <a:pt x="54089" y="248627"/>
                </a:lnTo>
                <a:lnTo>
                  <a:pt x="54089" y="263499"/>
                </a:lnTo>
                <a:lnTo>
                  <a:pt x="60134" y="269570"/>
                </a:lnTo>
                <a:lnTo>
                  <a:pt x="75044" y="269570"/>
                </a:lnTo>
                <a:lnTo>
                  <a:pt x="81076" y="263499"/>
                </a:lnTo>
                <a:lnTo>
                  <a:pt x="81076" y="256070"/>
                </a:lnTo>
                <a:lnTo>
                  <a:pt x="81076" y="248627"/>
                </a:lnTo>
                <a:close/>
              </a:path>
              <a:path w="347979" h="337820">
                <a:moveTo>
                  <a:pt x="89128" y="106375"/>
                </a:moveTo>
                <a:lnTo>
                  <a:pt x="86728" y="94488"/>
                </a:lnTo>
                <a:lnTo>
                  <a:pt x="80187" y="84772"/>
                </a:lnTo>
                <a:lnTo>
                  <a:pt x="70497" y="78232"/>
                </a:lnTo>
                <a:lnTo>
                  <a:pt x="58635" y="75831"/>
                </a:lnTo>
                <a:lnTo>
                  <a:pt x="46761" y="78232"/>
                </a:lnTo>
                <a:lnTo>
                  <a:pt x="37058" y="84772"/>
                </a:lnTo>
                <a:lnTo>
                  <a:pt x="30518" y="94488"/>
                </a:lnTo>
                <a:lnTo>
                  <a:pt x="28130" y="106375"/>
                </a:lnTo>
                <a:lnTo>
                  <a:pt x="30518" y="118224"/>
                </a:lnTo>
                <a:lnTo>
                  <a:pt x="37058" y="127914"/>
                </a:lnTo>
                <a:lnTo>
                  <a:pt x="46761" y="134454"/>
                </a:lnTo>
                <a:lnTo>
                  <a:pt x="58635" y="136855"/>
                </a:lnTo>
                <a:lnTo>
                  <a:pt x="70497" y="134454"/>
                </a:lnTo>
                <a:lnTo>
                  <a:pt x="80187" y="127914"/>
                </a:lnTo>
                <a:lnTo>
                  <a:pt x="86728" y="118224"/>
                </a:lnTo>
                <a:lnTo>
                  <a:pt x="89128" y="106375"/>
                </a:lnTo>
                <a:close/>
              </a:path>
              <a:path w="347979" h="337820">
                <a:moveTo>
                  <a:pt x="126301" y="260858"/>
                </a:moveTo>
                <a:lnTo>
                  <a:pt x="124548" y="252463"/>
                </a:lnTo>
                <a:lnTo>
                  <a:pt x="112077" y="244322"/>
                </a:lnTo>
                <a:lnTo>
                  <a:pt x="103695" y="246062"/>
                </a:lnTo>
                <a:lnTo>
                  <a:pt x="95554" y="258533"/>
                </a:lnTo>
                <a:lnTo>
                  <a:pt x="97282" y="266941"/>
                </a:lnTo>
                <a:lnTo>
                  <a:pt x="109766" y="275094"/>
                </a:lnTo>
                <a:lnTo>
                  <a:pt x="118160" y="273316"/>
                </a:lnTo>
                <a:lnTo>
                  <a:pt x="122224" y="267081"/>
                </a:lnTo>
                <a:lnTo>
                  <a:pt x="126301" y="260858"/>
                </a:lnTo>
                <a:close/>
              </a:path>
              <a:path w="347979" h="337820">
                <a:moveTo>
                  <a:pt x="154216" y="24968"/>
                </a:moveTo>
                <a:lnTo>
                  <a:pt x="152476" y="16370"/>
                </a:lnTo>
                <a:lnTo>
                  <a:pt x="147739" y="9347"/>
                </a:lnTo>
                <a:lnTo>
                  <a:pt x="142595" y="5880"/>
                </a:lnTo>
                <a:lnTo>
                  <a:pt x="136753" y="0"/>
                </a:lnTo>
                <a:lnTo>
                  <a:pt x="121831" y="0"/>
                </a:lnTo>
                <a:lnTo>
                  <a:pt x="115785" y="6057"/>
                </a:lnTo>
                <a:lnTo>
                  <a:pt x="115785" y="10312"/>
                </a:lnTo>
                <a:lnTo>
                  <a:pt x="111683" y="16370"/>
                </a:lnTo>
                <a:lnTo>
                  <a:pt x="109943" y="24968"/>
                </a:lnTo>
                <a:lnTo>
                  <a:pt x="111683" y="33591"/>
                </a:lnTo>
                <a:lnTo>
                  <a:pt x="116433" y="40627"/>
                </a:lnTo>
                <a:lnTo>
                  <a:pt x="123482" y="45377"/>
                </a:lnTo>
                <a:lnTo>
                  <a:pt x="132105" y="47104"/>
                </a:lnTo>
                <a:lnTo>
                  <a:pt x="140716" y="45377"/>
                </a:lnTo>
                <a:lnTo>
                  <a:pt x="147739" y="40627"/>
                </a:lnTo>
                <a:lnTo>
                  <a:pt x="152476" y="33591"/>
                </a:lnTo>
                <a:lnTo>
                  <a:pt x="154216" y="24968"/>
                </a:lnTo>
                <a:close/>
              </a:path>
              <a:path w="347979" h="337820">
                <a:moveTo>
                  <a:pt x="172453" y="137147"/>
                </a:moveTo>
                <a:lnTo>
                  <a:pt x="165430" y="130136"/>
                </a:lnTo>
                <a:lnTo>
                  <a:pt x="148107" y="130136"/>
                </a:lnTo>
                <a:lnTo>
                  <a:pt x="141058" y="137147"/>
                </a:lnTo>
                <a:lnTo>
                  <a:pt x="141058" y="154470"/>
                </a:lnTo>
                <a:lnTo>
                  <a:pt x="148107" y="161505"/>
                </a:lnTo>
                <a:lnTo>
                  <a:pt x="165430" y="161505"/>
                </a:lnTo>
                <a:lnTo>
                  <a:pt x="172453" y="154470"/>
                </a:lnTo>
                <a:lnTo>
                  <a:pt x="172453" y="145808"/>
                </a:lnTo>
                <a:lnTo>
                  <a:pt x="172453" y="137147"/>
                </a:lnTo>
                <a:close/>
              </a:path>
              <a:path w="347979" h="337820">
                <a:moveTo>
                  <a:pt x="233235" y="201930"/>
                </a:moveTo>
                <a:lnTo>
                  <a:pt x="231533" y="193509"/>
                </a:lnTo>
                <a:lnTo>
                  <a:pt x="226910" y="186639"/>
                </a:lnTo>
                <a:lnTo>
                  <a:pt x="220040" y="182003"/>
                </a:lnTo>
                <a:lnTo>
                  <a:pt x="211607" y="180301"/>
                </a:lnTo>
                <a:lnTo>
                  <a:pt x="203187" y="182003"/>
                </a:lnTo>
                <a:lnTo>
                  <a:pt x="196316" y="186639"/>
                </a:lnTo>
                <a:lnTo>
                  <a:pt x="191681" y="193509"/>
                </a:lnTo>
                <a:lnTo>
                  <a:pt x="189979" y="201930"/>
                </a:lnTo>
                <a:lnTo>
                  <a:pt x="191681" y="210362"/>
                </a:lnTo>
                <a:lnTo>
                  <a:pt x="196316" y="217246"/>
                </a:lnTo>
                <a:lnTo>
                  <a:pt x="203187" y="221881"/>
                </a:lnTo>
                <a:lnTo>
                  <a:pt x="211607" y="223583"/>
                </a:lnTo>
                <a:lnTo>
                  <a:pt x="220040" y="221881"/>
                </a:lnTo>
                <a:lnTo>
                  <a:pt x="226910" y="217246"/>
                </a:lnTo>
                <a:lnTo>
                  <a:pt x="231533" y="210362"/>
                </a:lnTo>
                <a:lnTo>
                  <a:pt x="233235" y="201930"/>
                </a:lnTo>
                <a:close/>
              </a:path>
              <a:path w="347979" h="337820">
                <a:moveTo>
                  <a:pt x="258775" y="85674"/>
                </a:moveTo>
                <a:lnTo>
                  <a:pt x="251739" y="78676"/>
                </a:lnTo>
                <a:lnTo>
                  <a:pt x="234429" y="78676"/>
                </a:lnTo>
                <a:lnTo>
                  <a:pt x="227393" y="85674"/>
                </a:lnTo>
                <a:lnTo>
                  <a:pt x="227393" y="103009"/>
                </a:lnTo>
                <a:lnTo>
                  <a:pt x="234429" y="110045"/>
                </a:lnTo>
                <a:lnTo>
                  <a:pt x="251739" y="110045"/>
                </a:lnTo>
                <a:lnTo>
                  <a:pt x="258775" y="103009"/>
                </a:lnTo>
                <a:lnTo>
                  <a:pt x="258775" y="94348"/>
                </a:lnTo>
                <a:lnTo>
                  <a:pt x="258775" y="85674"/>
                </a:lnTo>
                <a:close/>
              </a:path>
              <a:path w="347979" h="337820">
                <a:moveTo>
                  <a:pt x="267385" y="313436"/>
                </a:moveTo>
                <a:lnTo>
                  <a:pt x="265468" y="303999"/>
                </a:lnTo>
                <a:lnTo>
                  <a:pt x="260273" y="296278"/>
                </a:lnTo>
                <a:lnTo>
                  <a:pt x="252552" y="291071"/>
                </a:lnTo>
                <a:lnTo>
                  <a:pt x="243103" y="289153"/>
                </a:lnTo>
                <a:lnTo>
                  <a:pt x="233629" y="291071"/>
                </a:lnTo>
                <a:lnTo>
                  <a:pt x="225907" y="296278"/>
                </a:lnTo>
                <a:lnTo>
                  <a:pt x="220687" y="303999"/>
                </a:lnTo>
                <a:lnTo>
                  <a:pt x="218782" y="313436"/>
                </a:lnTo>
                <a:lnTo>
                  <a:pt x="220687" y="322897"/>
                </a:lnTo>
                <a:lnTo>
                  <a:pt x="225907" y="330631"/>
                </a:lnTo>
                <a:lnTo>
                  <a:pt x="233629" y="335838"/>
                </a:lnTo>
                <a:lnTo>
                  <a:pt x="243103" y="337756"/>
                </a:lnTo>
                <a:lnTo>
                  <a:pt x="252552" y="335838"/>
                </a:lnTo>
                <a:lnTo>
                  <a:pt x="260273" y="330631"/>
                </a:lnTo>
                <a:lnTo>
                  <a:pt x="265468" y="322897"/>
                </a:lnTo>
                <a:lnTo>
                  <a:pt x="267385" y="313436"/>
                </a:lnTo>
                <a:close/>
              </a:path>
              <a:path w="347979" h="337820">
                <a:moveTo>
                  <a:pt x="290296" y="252044"/>
                </a:moveTo>
                <a:lnTo>
                  <a:pt x="290169" y="242735"/>
                </a:lnTo>
                <a:lnTo>
                  <a:pt x="286550" y="234149"/>
                </a:lnTo>
                <a:lnTo>
                  <a:pt x="279692" y="227380"/>
                </a:lnTo>
                <a:lnTo>
                  <a:pt x="270725" y="223799"/>
                </a:lnTo>
                <a:lnTo>
                  <a:pt x="261404" y="223939"/>
                </a:lnTo>
                <a:lnTo>
                  <a:pt x="252818" y="227558"/>
                </a:lnTo>
                <a:lnTo>
                  <a:pt x="246037" y="234442"/>
                </a:lnTo>
                <a:lnTo>
                  <a:pt x="242468" y="243395"/>
                </a:lnTo>
                <a:lnTo>
                  <a:pt x="242608" y="252704"/>
                </a:lnTo>
                <a:lnTo>
                  <a:pt x="246214" y="261277"/>
                </a:lnTo>
                <a:lnTo>
                  <a:pt x="253098" y="268058"/>
                </a:lnTo>
                <a:lnTo>
                  <a:pt x="262051" y="271627"/>
                </a:lnTo>
                <a:lnTo>
                  <a:pt x="271360" y="271500"/>
                </a:lnTo>
                <a:lnTo>
                  <a:pt x="279946" y="267893"/>
                </a:lnTo>
                <a:lnTo>
                  <a:pt x="286715" y="261023"/>
                </a:lnTo>
                <a:lnTo>
                  <a:pt x="290296" y="252044"/>
                </a:lnTo>
                <a:close/>
              </a:path>
              <a:path w="347979" h="337820">
                <a:moveTo>
                  <a:pt x="292315" y="146164"/>
                </a:moveTo>
                <a:lnTo>
                  <a:pt x="292188" y="137680"/>
                </a:lnTo>
                <a:lnTo>
                  <a:pt x="288886" y="129870"/>
                </a:lnTo>
                <a:lnTo>
                  <a:pt x="282638" y="123698"/>
                </a:lnTo>
                <a:lnTo>
                  <a:pt x="274472" y="120446"/>
                </a:lnTo>
                <a:lnTo>
                  <a:pt x="265988" y="120561"/>
                </a:lnTo>
                <a:lnTo>
                  <a:pt x="258165" y="123850"/>
                </a:lnTo>
                <a:lnTo>
                  <a:pt x="252006" y="130111"/>
                </a:lnTo>
                <a:lnTo>
                  <a:pt x="248742" y="138277"/>
                </a:lnTo>
                <a:lnTo>
                  <a:pt x="248869" y="146761"/>
                </a:lnTo>
                <a:lnTo>
                  <a:pt x="252183" y="154571"/>
                </a:lnTo>
                <a:lnTo>
                  <a:pt x="258445" y="160743"/>
                </a:lnTo>
                <a:lnTo>
                  <a:pt x="266598" y="163995"/>
                </a:lnTo>
                <a:lnTo>
                  <a:pt x="275069" y="163880"/>
                </a:lnTo>
                <a:lnTo>
                  <a:pt x="282879" y="160591"/>
                </a:lnTo>
                <a:lnTo>
                  <a:pt x="289052" y="154317"/>
                </a:lnTo>
                <a:lnTo>
                  <a:pt x="292315" y="146164"/>
                </a:lnTo>
                <a:close/>
              </a:path>
              <a:path w="347979" h="337820">
                <a:moveTo>
                  <a:pt x="340944" y="263817"/>
                </a:moveTo>
                <a:lnTo>
                  <a:pt x="340855" y="257797"/>
                </a:lnTo>
                <a:lnTo>
                  <a:pt x="338518" y="252247"/>
                </a:lnTo>
                <a:lnTo>
                  <a:pt x="334073" y="247878"/>
                </a:lnTo>
                <a:lnTo>
                  <a:pt x="328295" y="245579"/>
                </a:lnTo>
                <a:lnTo>
                  <a:pt x="322287" y="245668"/>
                </a:lnTo>
                <a:lnTo>
                  <a:pt x="316738" y="247992"/>
                </a:lnTo>
                <a:lnTo>
                  <a:pt x="312369" y="252425"/>
                </a:lnTo>
                <a:lnTo>
                  <a:pt x="310057" y="258229"/>
                </a:lnTo>
                <a:lnTo>
                  <a:pt x="310146" y="264236"/>
                </a:lnTo>
                <a:lnTo>
                  <a:pt x="312470" y="269773"/>
                </a:lnTo>
                <a:lnTo>
                  <a:pt x="316915" y="274142"/>
                </a:lnTo>
                <a:lnTo>
                  <a:pt x="322694" y="276466"/>
                </a:lnTo>
                <a:lnTo>
                  <a:pt x="328714" y="276377"/>
                </a:lnTo>
                <a:lnTo>
                  <a:pt x="334264" y="274040"/>
                </a:lnTo>
                <a:lnTo>
                  <a:pt x="338645" y="269608"/>
                </a:lnTo>
                <a:lnTo>
                  <a:pt x="340944" y="263817"/>
                </a:lnTo>
                <a:close/>
              </a:path>
              <a:path w="347979" h="337820">
                <a:moveTo>
                  <a:pt x="347802" y="25692"/>
                </a:moveTo>
                <a:lnTo>
                  <a:pt x="346062" y="17284"/>
                </a:lnTo>
                <a:lnTo>
                  <a:pt x="333565" y="9118"/>
                </a:lnTo>
                <a:lnTo>
                  <a:pt x="325183" y="10909"/>
                </a:lnTo>
                <a:lnTo>
                  <a:pt x="317055" y="23380"/>
                </a:lnTo>
                <a:lnTo>
                  <a:pt x="318808" y="31724"/>
                </a:lnTo>
                <a:lnTo>
                  <a:pt x="331292" y="39903"/>
                </a:lnTo>
                <a:lnTo>
                  <a:pt x="339648" y="38163"/>
                </a:lnTo>
                <a:lnTo>
                  <a:pt x="343738" y="31927"/>
                </a:lnTo>
                <a:lnTo>
                  <a:pt x="347802" y="25692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5200942" y="8682056"/>
            <a:ext cx="81280" cy="90805"/>
          </a:xfrm>
          <a:custGeom>
            <a:avLst/>
            <a:gdLst/>
            <a:ahLst/>
            <a:cxnLst/>
            <a:rect l="l" t="t" r="r" b="b"/>
            <a:pathLst>
              <a:path w="81279" h="90804">
                <a:moveTo>
                  <a:pt x="48602" y="66382"/>
                </a:moveTo>
                <a:lnTo>
                  <a:pt x="46697" y="56921"/>
                </a:lnTo>
                <a:lnTo>
                  <a:pt x="41478" y="49199"/>
                </a:lnTo>
                <a:lnTo>
                  <a:pt x="33756" y="43992"/>
                </a:lnTo>
                <a:lnTo>
                  <a:pt x="24307" y="42087"/>
                </a:lnTo>
                <a:lnTo>
                  <a:pt x="14846" y="43992"/>
                </a:lnTo>
                <a:lnTo>
                  <a:pt x="7112" y="49199"/>
                </a:lnTo>
                <a:lnTo>
                  <a:pt x="1905" y="56921"/>
                </a:lnTo>
                <a:lnTo>
                  <a:pt x="0" y="66382"/>
                </a:lnTo>
                <a:lnTo>
                  <a:pt x="1905" y="75831"/>
                </a:lnTo>
                <a:lnTo>
                  <a:pt x="7112" y="83553"/>
                </a:lnTo>
                <a:lnTo>
                  <a:pt x="14846" y="88760"/>
                </a:lnTo>
                <a:lnTo>
                  <a:pt x="24307" y="90665"/>
                </a:lnTo>
                <a:lnTo>
                  <a:pt x="33756" y="88760"/>
                </a:lnTo>
                <a:lnTo>
                  <a:pt x="41478" y="83553"/>
                </a:lnTo>
                <a:lnTo>
                  <a:pt x="46697" y="75831"/>
                </a:lnTo>
                <a:lnTo>
                  <a:pt x="48602" y="66382"/>
                </a:lnTo>
                <a:close/>
              </a:path>
              <a:path w="81279" h="90804">
                <a:moveTo>
                  <a:pt x="81140" y="6032"/>
                </a:moveTo>
                <a:lnTo>
                  <a:pt x="75107" y="0"/>
                </a:lnTo>
                <a:lnTo>
                  <a:pt x="60210" y="0"/>
                </a:lnTo>
                <a:lnTo>
                  <a:pt x="54152" y="6032"/>
                </a:lnTo>
                <a:lnTo>
                  <a:pt x="54152" y="20942"/>
                </a:lnTo>
                <a:lnTo>
                  <a:pt x="60210" y="27000"/>
                </a:lnTo>
                <a:lnTo>
                  <a:pt x="75107" y="27000"/>
                </a:lnTo>
                <a:lnTo>
                  <a:pt x="81140" y="20942"/>
                </a:lnTo>
                <a:lnTo>
                  <a:pt x="81140" y="13487"/>
                </a:lnTo>
                <a:lnTo>
                  <a:pt x="81140" y="6032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5410086" y="8729059"/>
            <a:ext cx="158750" cy="87630"/>
          </a:xfrm>
          <a:custGeom>
            <a:avLst/>
            <a:gdLst/>
            <a:ahLst/>
            <a:cxnLst/>
            <a:rect l="l" t="t" r="r" b="b"/>
            <a:pathLst>
              <a:path w="158750" h="87629">
                <a:moveTo>
                  <a:pt x="26987" y="66192"/>
                </a:moveTo>
                <a:lnTo>
                  <a:pt x="20955" y="60121"/>
                </a:lnTo>
                <a:lnTo>
                  <a:pt x="6032" y="60121"/>
                </a:lnTo>
                <a:lnTo>
                  <a:pt x="0" y="66192"/>
                </a:lnTo>
                <a:lnTo>
                  <a:pt x="0" y="81089"/>
                </a:lnTo>
                <a:lnTo>
                  <a:pt x="6032" y="87134"/>
                </a:lnTo>
                <a:lnTo>
                  <a:pt x="20955" y="87134"/>
                </a:lnTo>
                <a:lnTo>
                  <a:pt x="26987" y="81089"/>
                </a:lnTo>
                <a:lnTo>
                  <a:pt x="26987" y="73634"/>
                </a:lnTo>
                <a:lnTo>
                  <a:pt x="26987" y="66192"/>
                </a:lnTo>
                <a:close/>
              </a:path>
              <a:path w="158750" h="87629">
                <a:moveTo>
                  <a:pt x="96088" y="25755"/>
                </a:moveTo>
                <a:lnTo>
                  <a:pt x="95973" y="17259"/>
                </a:lnTo>
                <a:lnTo>
                  <a:pt x="92684" y="9436"/>
                </a:lnTo>
                <a:lnTo>
                  <a:pt x="86436" y="3251"/>
                </a:lnTo>
                <a:lnTo>
                  <a:pt x="78270" y="0"/>
                </a:lnTo>
                <a:lnTo>
                  <a:pt x="69773" y="139"/>
                </a:lnTo>
                <a:lnTo>
                  <a:pt x="61950" y="3441"/>
                </a:lnTo>
                <a:lnTo>
                  <a:pt x="55778" y="9702"/>
                </a:lnTo>
                <a:lnTo>
                  <a:pt x="52527" y="17856"/>
                </a:lnTo>
                <a:lnTo>
                  <a:pt x="52641" y="26339"/>
                </a:lnTo>
                <a:lnTo>
                  <a:pt x="55930" y="34163"/>
                </a:lnTo>
                <a:lnTo>
                  <a:pt x="62191" y="40335"/>
                </a:lnTo>
                <a:lnTo>
                  <a:pt x="70370" y="43586"/>
                </a:lnTo>
                <a:lnTo>
                  <a:pt x="78854" y="43459"/>
                </a:lnTo>
                <a:lnTo>
                  <a:pt x="86664" y="40170"/>
                </a:lnTo>
                <a:lnTo>
                  <a:pt x="92837" y="33921"/>
                </a:lnTo>
                <a:lnTo>
                  <a:pt x="96088" y="25755"/>
                </a:lnTo>
                <a:close/>
              </a:path>
              <a:path w="158750" h="87629">
                <a:moveTo>
                  <a:pt x="158292" y="45491"/>
                </a:moveTo>
                <a:lnTo>
                  <a:pt x="152234" y="39433"/>
                </a:lnTo>
                <a:lnTo>
                  <a:pt x="137325" y="39433"/>
                </a:lnTo>
                <a:lnTo>
                  <a:pt x="131292" y="45491"/>
                </a:lnTo>
                <a:lnTo>
                  <a:pt x="131292" y="60375"/>
                </a:lnTo>
                <a:lnTo>
                  <a:pt x="137325" y="66421"/>
                </a:lnTo>
                <a:lnTo>
                  <a:pt x="152234" y="66421"/>
                </a:lnTo>
                <a:lnTo>
                  <a:pt x="158292" y="60375"/>
                </a:lnTo>
                <a:lnTo>
                  <a:pt x="158292" y="52933"/>
                </a:lnTo>
                <a:lnTo>
                  <a:pt x="158292" y="45491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5435382" y="8919308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7015" y="0"/>
                </a:lnTo>
                <a:lnTo>
                  <a:pt x="0" y="7036"/>
                </a:lnTo>
                <a:lnTo>
                  <a:pt x="0" y="24376"/>
                </a:lnTo>
                <a:lnTo>
                  <a:pt x="7015" y="31391"/>
                </a:lnTo>
                <a:lnTo>
                  <a:pt x="24344" y="31391"/>
                </a:lnTo>
                <a:lnTo>
                  <a:pt x="31381" y="24376"/>
                </a:lnTo>
                <a:lnTo>
                  <a:pt x="31381" y="15685"/>
                </a:lnTo>
                <a:lnTo>
                  <a:pt x="31381" y="7036"/>
                </a:lnTo>
                <a:lnTo>
                  <a:pt x="2434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5091203" y="858048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52" y="0"/>
                </a:lnTo>
                <a:lnTo>
                  <a:pt x="0" y="6052"/>
                </a:lnTo>
                <a:lnTo>
                  <a:pt x="0" y="20962"/>
                </a:lnTo>
                <a:lnTo>
                  <a:pt x="6052" y="27004"/>
                </a:lnTo>
                <a:lnTo>
                  <a:pt x="20962" y="27004"/>
                </a:lnTo>
                <a:lnTo>
                  <a:pt x="26993" y="20962"/>
                </a:lnTo>
                <a:lnTo>
                  <a:pt x="26993" y="13496"/>
                </a:lnTo>
                <a:lnTo>
                  <a:pt x="26993" y="6052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4994899" y="899621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41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62"/>
                </a:lnTo>
                <a:lnTo>
                  <a:pt x="6031" y="27004"/>
                </a:lnTo>
                <a:lnTo>
                  <a:pt x="20941" y="27004"/>
                </a:lnTo>
                <a:lnTo>
                  <a:pt x="27004" y="20962"/>
                </a:lnTo>
                <a:lnTo>
                  <a:pt x="27004" y="13496"/>
                </a:lnTo>
                <a:lnTo>
                  <a:pt x="27004" y="6052"/>
                </a:lnTo>
                <a:lnTo>
                  <a:pt x="2094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5316818" y="895540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41"/>
                </a:lnTo>
                <a:lnTo>
                  <a:pt x="6031" y="26983"/>
                </a:lnTo>
                <a:lnTo>
                  <a:pt x="20952" y="26983"/>
                </a:lnTo>
                <a:lnTo>
                  <a:pt x="26983" y="20941"/>
                </a:lnTo>
                <a:lnTo>
                  <a:pt x="26983" y="13496"/>
                </a:lnTo>
                <a:lnTo>
                  <a:pt x="2698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4895619" y="889633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25" y="0"/>
                </a:lnTo>
                <a:lnTo>
                  <a:pt x="0" y="7015"/>
                </a:lnTo>
                <a:lnTo>
                  <a:pt x="0" y="24355"/>
                </a:lnTo>
                <a:lnTo>
                  <a:pt x="7025" y="31391"/>
                </a:lnTo>
                <a:lnTo>
                  <a:pt x="24355" y="31391"/>
                </a:lnTo>
                <a:lnTo>
                  <a:pt x="31391" y="24355"/>
                </a:lnTo>
                <a:lnTo>
                  <a:pt x="31391" y="15695"/>
                </a:lnTo>
                <a:lnTo>
                  <a:pt x="31391" y="7015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5034432" y="8786094"/>
            <a:ext cx="121920" cy="212090"/>
          </a:xfrm>
          <a:custGeom>
            <a:avLst/>
            <a:gdLst/>
            <a:ahLst/>
            <a:cxnLst/>
            <a:rect l="l" t="t" r="r" b="b"/>
            <a:pathLst>
              <a:path w="121920" h="212090">
                <a:moveTo>
                  <a:pt x="26987" y="118491"/>
                </a:moveTo>
                <a:lnTo>
                  <a:pt x="20955" y="112433"/>
                </a:lnTo>
                <a:lnTo>
                  <a:pt x="6057" y="112433"/>
                </a:lnTo>
                <a:lnTo>
                  <a:pt x="0" y="118491"/>
                </a:lnTo>
                <a:lnTo>
                  <a:pt x="0" y="133388"/>
                </a:lnTo>
                <a:lnTo>
                  <a:pt x="6057" y="139446"/>
                </a:lnTo>
                <a:lnTo>
                  <a:pt x="20955" y="139446"/>
                </a:lnTo>
                <a:lnTo>
                  <a:pt x="26987" y="133388"/>
                </a:lnTo>
                <a:lnTo>
                  <a:pt x="26987" y="125945"/>
                </a:lnTo>
                <a:lnTo>
                  <a:pt x="26987" y="118491"/>
                </a:lnTo>
                <a:close/>
              </a:path>
              <a:path w="121920" h="212090">
                <a:moveTo>
                  <a:pt x="80733" y="49949"/>
                </a:moveTo>
                <a:lnTo>
                  <a:pt x="74701" y="43942"/>
                </a:lnTo>
                <a:lnTo>
                  <a:pt x="59791" y="43942"/>
                </a:lnTo>
                <a:lnTo>
                  <a:pt x="53746" y="49949"/>
                </a:lnTo>
                <a:lnTo>
                  <a:pt x="53746" y="64846"/>
                </a:lnTo>
                <a:lnTo>
                  <a:pt x="59791" y="70929"/>
                </a:lnTo>
                <a:lnTo>
                  <a:pt x="74701" y="70929"/>
                </a:lnTo>
                <a:lnTo>
                  <a:pt x="80733" y="64846"/>
                </a:lnTo>
                <a:lnTo>
                  <a:pt x="80733" y="57416"/>
                </a:lnTo>
                <a:lnTo>
                  <a:pt x="80733" y="49949"/>
                </a:lnTo>
                <a:close/>
              </a:path>
              <a:path w="121920" h="212090">
                <a:moveTo>
                  <a:pt x="101955" y="189801"/>
                </a:moveTo>
                <a:lnTo>
                  <a:pt x="100215" y="181178"/>
                </a:lnTo>
                <a:lnTo>
                  <a:pt x="95478" y="174142"/>
                </a:lnTo>
                <a:lnTo>
                  <a:pt x="88430" y="169392"/>
                </a:lnTo>
                <a:lnTo>
                  <a:pt x="79819" y="167640"/>
                </a:lnTo>
                <a:lnTo>
                  <a:pt x="71208" y="169392"/>
                </a:lnTo>
                <a:lnTo>
                  <a:pt x="64173" y="174142"/>
                </a:lnTo>
                <a:lnTo>
                  <a:pt x="59423" y="181178"/>
                </a:lnTo>
                <a:lnTo>
                  <a:pt x="57683" y="189801"/>
                </a:lnTo>
                <a:lnTo>
                  <a:pt x="59423" y="198412"/>
                </a:lnTo>
                <a:lnTo>
                  <a:pt x="64173" y="205447"/>
                </a:lnTo>
                <a:lnTo>
                  <a:pt x="71208" y="210185"/>
                </a:lnTo>
                <a:lnTo>
                  <a:pt x="79819" y="211924"/>
                </a:lnTo>
                <a:lnTo>
                  <a:pt x="88430" y="210185"/>
                </a:lnTo>
                <a:lnTo>
                  <a:pt x="95478" y="205447"/>
                </a:lnTo>
                <a:lnTo>
                  <a:pt x="100215" y="198412"/>
                </a:lnTo>
                <a:lnTo>
                  <a:pt x="101955" y="189801"/>
                </a:lnTo>
                <a:close/>
              </a:path>
              <a:path w="121920" h="212090">
                <a:moveTo>
                  <a:pt x="118376" y="7035"/>
                </a:moveTo>
                <a:lnTo>
                  <a:pt x="111366" y="0"/>
                </a:lnTo>
                <a:lnTo>
                  <a:pt x="94030" y="0"/>
                </a:lnTo>
                <a:lnTo>
                  <a:pt x="86995" y="7035"/>
                </a:lnTo>
                <a:lnTo>
                  <a:pt x="86995" y="24358"/>
                </a:lnTo>
                <a:lnTo>
                  <a:pt x="94030" y="31394"/>
                </a:lnTo>
                <a:lnTo>
                  <a:pt x="111366" y="31394"/>
                </a:lnTo>
                <a:lnTo>
                  <a:pt x="118376" y="24358"/>
                </a:lnTo>
                <a:lnTo>
                  <a:pt x="118376" y="15671"/>
                </a:lnTo>
                <a:lnTo>
                  <a:pt x="118376" y="7035"/>
                </a:lnTo>
                <a:close/>
              </a:path>
              <a:path w="121920" h="212090">
                <a:moveTo>
                  <a:pt x="121831" y="128536"/>
                </a:moveTo>
                <a:lnTo>
                  <a:pt x="119913" y="119087"/>
                </a:lnTo>
                <a:lnTo>
                  <a:pt x="114706" y="111366"/>
                </a:lnTo>
                <a:lnTo>
                  <a:pt x="106984" y="106172"/>
                </a:lnTo>
                <a:lnTo>
                  <a:pt x="97536" y="104267"/>
                </a:lnTo>
                <a:lnTo>
                  <a:pt x="88074" y="106172"/>
                </a:lnTo>
                <a:lnTo>
                  <a:pt x="80352" y="111366"/>
                </a:lnTo>
                <a:lnTo>
                  <a:pt x="75145" y="119087"/>
                </a:lnTo>
                <a:lnTo>
                  <a:pt x="73228" y="128536"/>
                </a:lnTo>
                <a:lnTo>
                  <a:pt x="75145" y="137998"/>
                </a:lnTo>
                <a:lnTo>
                  <a:pt x="80352" y="145732"/>
                </a:lnTo>
                <a:lnTo>
                  <a:pt x="88074" y="150939"/>
                </a:lnTo>
                <a:lnTo>
                  <a:pt x="97536" y="152844"/>
                </a:lnTo>
                <a:lnTo>
                  <a:pt x="106984" y="150939"/>
                </a:lnTo>
                <a:lnTo>
                  <a:pt x="114706" y="145732"/>
                </a:lnTo>
                <a:lnTo>
                  <a:pt x="119913" y="137998"/>
                </a:lnTo>
                <a:lnTo>
                  <a:pt x="121831" y="128536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8035745" y="9326316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45" y="0"/>
                </a:moveTo>
                <a:lnTo>
                  <a:pt x="13526" y="1739"/>
                </a:lnTo>
                <a:lnTo>
                  <a:pt x="6486" y="6481"/>
                </a:lnTo>
                <a:lnTo>
                  <a:pt x="1740" y="13508"/>
                </a:lnTo>
                <a:lnTo>
                  <a:pt x="0" y="22104"/>
                </a:lnTo>
                <a:lnTo>
                  <a:pt x="1740" y="30726"/>
                </a:lnTo>
                <a:lnTo>
                  <a:pt x="6486" y="37761"/>
                </a:lnTo>
                <a:lnTo>
                  <a:pt x="13526" y="42502"/>
                </a:lnTo>
                <a:lnTo>
                  <a:pt x="22145" y="44239"/>
                </a:lnTo>
                <a:lnTo>
                  <a:pt x="30758" y="42502"/>
                </a:lnTo>
                <a:lnTo>
                  <a:pt x="37790" y="37761"/>
                </a:lnTo>
                <a:lnTo>
                  <a:pt x="42532" y="30726"/>
                </a:lnTo>
                <a:lnTo>
                  <a:pt x="44270" y="22104"/>
                </a:lnTo>
                <a:lnTo>
                  <a:pt x="42532" y="13508"/>
                </a:lnTo>
                <a:lnTo>
                  <a:pt x="37790" y="6481"/>
                </a:lnTo>
                <a:lnTo>
                  <a:pt x="30758" y="1739"/>
                </a:lnTo>
                <a:lnTo>
                  <a:pt x="221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8031803" y="920254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41" y="0"/>
                </a:lnTo>
                <a:lnTo>
                  <a:pt x="0" y="6052"/>
                </a:lnTo>
                <a:lnTo>
                  <a:pt x="0" y="20952"/>
                </a:lnTo>
                <a:lnTo>
                  <a:pt x="6041" y="26983"/>
                </a:lnTo>
                <a:lnTo>
                  <a:pt x="20952" y="26983"/>
                </a:lnTo>
                <a:lnTo>
                  <a:pt x="27014" y="20952"/>
                </a:lnTo>
                <a:lnTo>
                  <a:pt x="27014" y="13507"/>
                </a:lnTo>
                <a:lnTo>
                  <a:pt x="27014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8153211" y="9402108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34" y="0"/>
                </a:moveTo>
                <a:lnTo>
                  <a:pt x="7015" y="0"/>
                </a:lnTo>
                <a:lnTo>
                  <a:pt x="0" y="7015"/>
                </a:lnTo>
                <a:lnTo>
                  <a:pt x="0" y="24365"/>
                </a:lnTo>
                <a:lnTo>
                  <a:pt x="7015" y="31381"/>
                </a:lnTo>
                <a:lnTo>
                  <a:pt x="24334" y="31381"/>
                </a:lnTo>
                <a:lnTo>
                  <a:pt x="31370" y="24365"/>
                </a:lnTo>
                <a:lnTo>
                  <a:pt x="31370" y="15706"/>
                </a:lnTo>
                <a:lnTo>
                  <a:pt x="31370" y="7015"/>
                </a:lnTo>
                <a:lnTo>
                  <a:pt x="243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7699998" y="946363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7005" y="0"/>
                </a:lnTo>
                <a:lnTo>
                  <a:pt x="0" y="7025"/>
                </a:lnTo>
                <a:lnTo>
                  <a:pt x="0" y="24376"/>
                </a:lnTo>
                <a:lnTo>
                  <a:pt x="7005" y="31391"/>
                </a:lnTo>
                <a:lnTo>
                  <a:pt x="24344" y="31391"/>
                </a:lnTo>
                <a:lnTo>
                  <a:pt x="31360" y="24376"/>
                </a:lnTo>
                <a:lnTo>
                  <a:pt x="31360" y="15685"/>
                </a:lnTo>
                <a:lnTo>
                  <a:pt x="31360" y="7025"/>
                </a:lnTo>
                <a:lnTo>
                  <a:pt x="2434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7925785" y="935338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76" y="0"/>
                </a:moveTo>
                <a:lnTo>
                  <a:pt x="7046" y="0"/>
                </a:lnTo>
                <a:lnTo>
                  <a:pt x="0" y="7015"/>
                </a:lnTo>
                <a:lnTo>
                  <a:pt x="0" y="24355"/>
                </a:lnTo>
                <a:lnTo>
                  <a:pt x="7046" y="31391"/>
                </a:lnTo>
                <a:lnTo>
                  <a:pt x="24376" y="31391"/>
                </a:lnTo>
                <a:lnTo>
                  <a:pt x="31391" y="24355"/>
                </a:lnTo>
                <a:lnTo>
                  <a:pt x="31391" y="15674"/>
                </a:lnTo>
                <a:lnTo>
                  <a:pt x="31391" y="7015"/>
                </a:lnTo>
                <a:lnTo>
                  <a:pt x="24376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7321398" y="881278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41" y="0"/>
                </a:lnTo>
                <a:lnTo>
                  <a:pt x="0" y="6073"/>
                </a:lnTo>
                <a:lnTo>
                  <a:pt x="0" y="20973"/>
                </a:lnTo>
                <a:lnTo>
                  <a:pt x="6041" y="27004"/>
                </a:lnTo>
                <a:lnTo>
                  <a:pt x="20952" y="27004"/>
                </a:lnTo>
                <a:lnTo>
                  <a:pt x="27014" y="20973"/>
                </a:lnTo>
                <a:lnTo>
                  <a:pt x="27014" y="13528"/>
                </a:lnTo>
                <a:lnTo>
                  <a:pt x="27014" y="6073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7489265" y="9554042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45" y="0"/>
                </a:moveTo>
                <a:lnTo>
                  <a:pt x="13517" y="1738"/>
                </a:lnTo>
                <a:lnTo>
                  <a:pt x="6478" y="6480"/>
                </a:lnTo>
                <a:lnTo>
                  <a:pt x="1737" y="13512"/>
                </a:lnTo>
                <a:lnTo>
                  <a:pt x="0" y="22124"/>
                </a:lnTo>
                <a:lnTo>
                  <a:pt x="1737" y="30737"/>
                </a:lnTo>
                <a:lnTo>
                  <a:pt x="6478" y="37769"/>
                </a:lnTo>
                <a:lnTo>
                  <a:pt x="13517" y="42511"/>
                </a:lnTo>
                <a:lnTo>
                  <a:pt x="22145" y="44249"/>
                </a:lnTo>
                <a:lnTo>
                  <a:pt x="30764" y="42511"/>
                </a:lnTo>
                <a:lnTo>
                  <a:pt x="37799" y="37769"/>
                </a:lnTo>
                <a:lnTo>
                  <a:pt x="42542" y="30737"/>
                </a:lnTo>
                <a:lnTo>
                  <a:pt x="44281" y="22124"/>
                </a:lnTo>
                <a:lnTo>
                  <a:pt x="42542" y="13512"/>
                </a:lnTo>
                <a:lnTo>
                  <a:pt x="37799" y="6480"/>
                </a:lnTo>
                <a:lnTo>
                  <a:pt x="30764" y="1738"/>
                </a:lnTo>
                <a:lnTo>
                  <a:pt x="221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7485334" y="943028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41" y="0"/>
                </a:moveTo>
                <a:lnTo>
                  <a:pt x="6010" y="0"/>
                </a:lnTo>
                <a:lnTo>
                  <a:pt x="0" y="6052"/>
                </a:lnTo>
                <a:lnTo>
                  <a:pt x="0" y="20962"/>
                </a:lnTo>
                <a:lnTo>
                  <a:pt x="6010" y="27004"/>
                </a:lnTo>
                <a:lnTo>
                  <a:pt x="20941" y="27004"/>
                </a:lnTo>
                <a:lnTo>
                  <a:pt x="26983" y="20962"/>
                </a:lnTo>
                <a:lnTo>
                  <a:pt x="26983" y="13517"/>
                </a:lnTo>
                <a:lnTo>
                  <a:pt x="26983" y="6052"/>
                </a:lnTo>
                <a:lnTo>
                  <a:pt x="2094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7606700" y="962984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76" y="0"/>
                </a:moveTo>
                <a:lnTo>
                  <a:pt x="7036" y="0"/>
                </a:lnTo>
                <a:lnTo>
                  <a:pt x="0" y="7036"/>
                </a:lnTo>
                <a:lnTo>
                  <a:pt x="0" y="24365"/>
                </a:lnTo>
                <a:lnTo>
                  <a:pt x="7036" y="31381"/>
                </a:lnTo>
                <a:lnTo>
                  <a:pt x="24376" y="31381"/>
                </a:lnTo>
                <a:lnTo>
                  <a:pt x="31381" y="24365"/>
                </a:lnTo>
                <a:lnTo>
                  <a:pt x="31381" y="15685"/>
                </a:lnTo>
                <a:lnTo>
                  <a:pt x="31381" y="7036"/>
                </a:lnTo>
                <a:lnTo>
                  <a:pt x="24376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7745521" y="963205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73" y="0"/>
                </a:moveTo>
                <a:lnTo>
                  <a:pt x="6062" y="0"/>
                </a:lnTo>
                <a:lnTo>
                  <a:pt x="0" y="6020"/>
                </a:lnTo>
                <a:lnTo>
                  <a:pt x="0" y="20941"/>
                </a:lnTo>
                <a:lnTo>
                  <a:pt x="6062" y="26983"/>
                </a:lnTo>
                <a:lnTo>
                  <a:pt x="20973" y="26983"/>
                </a:lnTo>
                <a:lnTo>
                  <a:pt x="27004" y="20941"/>
                </a:lnTo>
                <a:lnTo>
                  <a:pt x="27004" y="13476"/>
                </a:lnTo>
                <a:lnTo>
                  <a:pt x="27004" y="6020"/>
                </a:lnTo>
                <a:lnTo>
                  <a:pt x="2097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7807242" y="938947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52"/>
                </a:lnTo>
                <a:lnTo>
                  <a:pt x="6031" y="27004"/>
                </a:lnTo>
                <a:lnTo>
                  <a:pt x="20952" y="27004"/>
                </a:lnTo>
                <a:lnTo>
                  <a:pt x="26973" y="20952"/>
                </a:lnTo>
                <a:lnTo>
                  <a:pt x="26973" y="13496"/>
                </a:lnTo>
                <a:lnTo>
                  <a:pt x="2697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7832521" y="9465824"/>
            <a:ext cx="33655" cy="85725"/>
          </a:xfrm>
          <a:custGeom>
            <a:avLst/>
            <a:gdLst/>
            <a:ahLst/>
            <a:cxnLst/>
            <a:rect l="l" t="t" r="r" b="b"/>
            <a:pathLst>
              <a:path w="33654" h="85725">
                <a:moveTo>
                  <a:pt x="31356" y="60794"/>
                </a:moveTo>
                <a:lnTo>
                  <a:pt x="24333" y="53759"/>
                </a:lnTo>
                <a:lnTo>
                  <a:pt x="7023" y="53759"/>
                </a:lnTo>
                <a:lnTo>
                  <a:pt x="0" y="60794"/>
                </a:lnTo>
                <a:lnTo>
                  <a:pt x="0" y="78143"/>
                </a:lnTo>
                <a:lnTo>
                  <a:pt x="7023" y="85153"/>
                </a:lnTo>
                <a:lnTo>
                  <a:pt x="24333" y="85153"/>
                </a:lnTo>
                <a:lnTo>
                  <a:pt x="31356" y="78143"/>
                </a:lnTo>
                <a:lnTo>
                  <a:pt x="31356" y="69443"/>
                </a:lnTo>
                <a:lnTo>
                  <a:pt x="31356" y="60794"/>
                </a:lnTo>
                <a:close/>
              </a:path>
              <a:path w="33654" h="85725">
                <a:moveTo>
                  <a:pt x="33274" y="6057"/>
                </a:moveTo>
                <a:lnTo>
                  <a:pt x="27228" y="0"/>
                </a:lnTo>
                <a:lnTo>
                  <a:pt x="12331" y="0"/>
                </a:lnTo>
                <a:lnTo>
                  <a:pt x="6286" y="6057"/>
                </a:lnTo>
                <a:lnTo>
                  <a:pt x="6286" y="20980"/>
                </a:lnTo>
                <a:lnTo>
                  <a:pt x="12331" y="27000"/>
                </a:lnTo>
                <a:lnTo>
                  <a:pt x="27228" y="27000"/>
                </a:lnTo>
                <a:lnTo>
                  <a:pt x="33274" y="20980"/>
                </a:lnTo>
                <a:lnTo>
                  <a:pt x="33274" y="13500"/>
                </a:lnTo>
                <a:lnTo>
                  <a:pt x="33274" y="6057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7227303" y="9249123"/>
            <a:ext cx="85725" cy="50165"/>
          </a:xfrm>
          <a:custGeom>
            <a:avLst/>
            <a:gdLst/>
            <a:ahLst/>
            <a:cxnLst/>
            <a:rect l="l" t="t" r="r" b="b"/>
            <a:pathLst>
              <a:path w="85725" h="50165">
                <a:moveTo>
                  <a:pt x="27012" y="6070"/>
                </a:moveTo>
                <a:lnTo>
                  <a:pt x="20980" y="0"/>
                </a:lnTo>
                <a:lnTo>
                  <a:pt x="6045" y="0"/>
                </a:lnTo>
                <a:lnTo>
                  <a:pt x="0" y="6070"/>
                </a:lnTo>
                <a:lnTo>
                  <a:pt x="0" y="20955"/>
                </a:lnTo>
                <a:lnTo>
                  <a:pt x="6045" y="27012"/>
                </a:lnTo>
                <a:lnTo>
                  <a:pt x="20980" y="27012"/>
                </a:lnTo>
                <a:lnTo>
                  <a:pt x="27012" y="20955"/>
                </a:lnTo>
                <a:lnTo>
                  <a:pt x="27012" y="13512"/>
                </a:lnTo>
                <a:lnTo>
                  <a:pt x="27012" y="6070"/>
                </a:lnTo>
                <a:close/>
              </a:path>
              <a:path w="85725" h="50165">
                <a:moveTo>
                  <a:pt x="85572" y="27609"/>
                </a:moveTo>
                <a:lnTo>
                  <a:pt x="83832" y="18999"/>
                </a:lnTo>
                <a:lnTo>
                  <a:pt x="79082" y="11963"/>
                </a:lnTo>
                <a:lnTo>
                  <a:pt x="72047" y="7213"/>
                </a:lnTo>
                <a:lnTo>
                  <a:pt x="63423" y="5473"/>
                </a:lnTo>
                <a:lnTo>
                  <a:pt x="54813" y="7213"/>
                </a:lnTo>
                <a:lnTo>
                  <a:pt x="47790" y="11963"/>
                </a:lnTo>
                <a:lnTo>
                  <a:pt x="43040" y="18999"/>
                </a:lnTo>
                <a:lnTo>
                  <a:pt x="41300" y="27609"/>
                </a:lnTo>
                <a:lnTo>
                  <a:pt x="43040" y="36233"/>
                </a:lnTo>
                <a:lnTo>
                  <a:pt x="47790" y="43256"/>
                </a:lnTo>
                <a:lnTo>
                  <a:pt x="54813" y="47993"/>
                </a:lnTo>
                <a:lnTo>
                  <a:pt x="63423" y="49733"/>
                </a:lnTo>
                <a:lnTo>
                  <a:pt x="72047" y="47993"/>
                </a:lnTo>
                <a:lnTo>
                  <a:pt x="79082" y="43256"/>
                </a:lnTo>
                <a:lnTo>
                  <a:pt x="83832" y="36233"/>
                </a:lnTo>
                <a:lnTo>
                  <a:pt x="85572" y="2760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7264658" y="913084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52" y="0"/>
                </a:lnTo>
                <a:lnTo>
                  <a:pt x="0" y="6041"/>
                </a:lnTo>
                <a:lnTo>
                  <a:pt x="0" y="20941"/>
                </a:lnTo>
                <a:lnTo>
                  <a:pt x="6052" y="27004"/>
                </a:lnTo>
                <a:lnTo>
                  <a:pt x="20952" y="27004"/>
                </a:lnTo>
                <a:lnTo>
                  <a:pt x="26983" y="20941"/>
                </a:lnTo>
                <a:lnTo>
                  <a:pt x="26983" y="13496"/>
                </a:lnTo>
                <a:lnTo>
                  <a:pt x="26983" y="6041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7252589" y="9330416"/>
            <a:ext cx="165100" cy="142875"/>
          </a:xfrm>
          <a:custGeom>
            <a:avLst/>
            <a:gdLst/>
            <a:ahLst/>
            <a:cxnLst/>
            <a:rect l="l" t="t" r="r" b="b"/>
            <a:pathLst>
              <a:path w="165100" h="142875">
                <a:moveTo>
                  <a:pt x="31394" y="55854"/>
                </a:moveTo>
                <a:lnTo>
                  <a:pt x="24371" y="48844"/>
                </a:lnTo>
                <a:lnTo>
                  <a:pt x="7048" y="48844"/>
                </a:lnTo>
                <a:lnTo>
                  <a:pt x="0" y="55854"/>
                </a:lnTo>
                <a:lnTo>
                  <a:pt x="0" y="73190"/>
                </a:lnTo>
                <a:lnTo>
                  <a:pt x="7048" y="80225"/>
                </a:lnTo>
                <a:lnTo>
                  <a:pt x="24371" y="80225"/>
                </a:lnTo>
                <a:lnTo>
                  <a:pt x="31394" y="73190"/>
                </a:lnTo>
                <a:lnTo>
                  <a:pt x="31394" y="64528"/>
                </a:lnTo>
                <a:lnTo>
                  <a:pt x="31394" y="55854"/>
                </a:lnTo>
                <a:close/>
              </a:path>
              <a:path w="165100" h="142875">
                <a:moveTo>
                  <a:pt x="92163" y="120637"/>
                </a:moveTo>
                <a:lnTo>
                  <a:pt x="90474" y="112229"/>
                </a:lnTo>
                <a:lnTo>
                  <a:pt x="85839" y="105359"/>
                </a:lnTo>
                <a:lnTo>
                  <a:pt x="78968" y="100723"/>
                </a:lnTo>
                <a:lnTo>
                  <a:pt x="70561" y="99034"/>
                </a:lnTo>
                <a:lnTo>
                  <a:pt x="62128" y="100723"/>
                </a:lnTo>
                <a:lnTo>
                  <a:pt x="55245" y="105359"/>
                </a:lnTo>
                <a:lnTo>
                  <a:pt x="50609" y="112229"/>
                </a:lnTo>
                <a:lnTo>
                  <a:pt x="48907" y="120637"/>
                </a:lnTo>
                <a:lnTo>
                  <a:pt x="50609" y="129070"/>
                </a:lnTo>
                <a:lnTo>
                  <a:pt x="55245" y="135953"/>
                </a:lnTo>
                <a:lnTo>
                  <a:pt x="62128" y="140601"/>
                </a:lnTo>
                <a:lnTo>
                  <a:pt x="70561" y="142290"/>
                </a:lnTo>
                <a:lnTo>
                  <a:pt x="78968" y="140601"/>
                </a:lnTo>
                <a:lnTo>
                  <a:pt x="85839" y="135953"/>
                </a:lnTo>
                <a:lnTo>
                  <a:pt x="90474" y="129070"/>
                </a:lnTo>
                <a:lnTo>
                  <a:pt x="92163" y="120637"/>
                </a:lnTo>
                <a:close/>
              </a:path>
              <a:path w="165100" h="142875">
                <a:moveTo>
                  <a:pt x="164846" y="6997"/>
                </a:moveTo>
                <a:lnTo>
                  <a:pt x="157797" y="0"/>
                </a:lnTo>
                <a:lnTo>
                  <a:pt x="140474" y="0"/>
                </a:lnTo>
                <a:lnTo>
                  <a:pt x="133464" y="6997"/>
                </a:lnTo>
                <a:lnTo>
                  <a:pt x="133464" y="24358"/>
                </a:lnTo>
                <a:lnTo>
                  <a:pt x="140474" y="31394"/>
                </a:lnTo>
                <a:lnTo>
                  <a:pt x="157797" y="31394"/>
                </a:lnTo>
                <a:lnTo>
                  <a:pt x="164846" y="24358"/>
                </a:lnTo>
                <a:lnTo>
                  <a:pt x="164846" y="15684"/>
                </a:lnTo>
                <a:lnTo>
                  <a:pt x="164846" y="6997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6528792" y="4879902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01" y="0"/>
                </a:moveTo>
                <a:lnTo>
                  <a:pt x="18632" y="2398"/>
                </a:lnTo>
                <a:lnTo>
                  <a:pt x="8936" y="8940"/>
                </a:lnTo>
                <a:lnTo>
                  <a:pt x="2398" y="18645"/>
                </a:lnTo>
                <a:lnTo>
                  <a:pt x="0" y="30533"/>
                </a:lnTo>
                <a:lnTo>
                  <a:pt x="2398" y="42379"/>
                </a:lnTo>
                <a:lnTo>
                  <a:pt x="8936" y="52066"/>
                </a:lnTo>
                <a:lnTo>
                  <a:pt x="18632" y="58604"/>
                </a:lnTo>
                <a:lnTo>
                  <a:pt x="30501" y="61003"/>
                </a:lnTo>
                <a:lnTo>
                  <a:pt x="42374" y="58604"/>
                </a:lnTo>
                <a:lnTo>
                  <a:pt x="52076" y="52066"/>
                </a:lnTo>
                <a:lnTo>
                  <a:pt x="58622" y="42379"/>
                </a:lnTo>
                <a:lnTo>
                  <a:pt x="61024" y="30533"/>
                </a:lnTo>
                <a:lnTo>
                  <a:pt x="58622" y="18645"/>
                </a:lnTo>
                <a:lnTo>
                  <a:pt x="52076" y="8940"/>
                </a:lnTo>
                <a:lnTo>
                  <a:pt x="42374" y="2398"/>
                </a:lnTo>
                <a:lnTo>
                  <a:pt x="3050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6523348" y="4709345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18617" y="0"/>
                </a:moveTo>
                <a:lnTo>
                  <a:pt x="11374" y="1461"/>
                </a:lnTo>
                <a:lnTo>
                  <a:pt x="5456" y="5448"/>
                </a:lnTo>
                <a:lnTo>
                  <a:pt x="1464" y="11365"/>
                </a:lnTo>
                <a:lnTo>
                  <a:pt x="0" y="18617"/>
                </a:lnTo>
                <a:lnTo>
                  <a:pt x="1464" y="25851"/>
                </a:lnTo>
                <a:lnTo>
                  <a:pt x="5456" y="31763"/>
                </a:lnTo>
                <a:lnTo>
                  <a:pt x="11374" y="35750"/>
                </a:lnTo>
                <a:lnTo>
                  <a:pt x="18617" y="37213"/>
                </a:lnTo>
                <a:lnTo>
                  <a:pt x="25847" y="35750"/>
                </a:lnTo>
                <a:lnTo>
                  <a:pt x="31759" y="31763"/>
                </a:lnTo>
                <a:lnTo>
                  <a:pt x="35749" y="25851"/>
                </a:lnTo>
                <a:lnTo>
                  <a:pt x="37213" y="18617"/>
                </a:lnTo>
                <a:lnTo>
                  <a:pt x="35749" y="11365"/>
                </a:lnTo>
                <a:lnTo>
                  <a:pt x="31759" y="5448"/>
                </a:lnTo>
                <a:lnTo>
                  <a:pt x="25847" y="1461"/>
                </a:lnTo>
                <a:lnTo>
                  <a:pt x="1861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6606679" y="519909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31"/>
                </a:lnTo>
                <a:lnTo>
                  <a:pt x="6031" y="26993"/>
                </a:lnTo>
                <a:lnTo>
                  <a:pt x="20952" y="26993"/>
                </a:lnTo>
                <a:lnTo>
                  <a:pt x="27014" y="20931"/>
                </a:lnTo>
                <a:lnTo>
                  <a:pt x="27014" y="13496"/>
                </a:lnTo>
                <a:lnTo>
                  <a:pt x="27014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6610616" y="5322842"/>
            <a:ext cx="387985" cy="376555"/>
          </a:xfrm>
          <a:custGeom>
            <a:avLst/>
            <a:gdLst/>
            <a:ahLst/>
            <a:cxnLst/>
            <a:rect l="l" t="t" r="r" b="b"/>
            <a:pathLst>
              <a:path w="387984" h="376554">
                <a:moveTo>
                  <a:pt x="44272" y="22123"/>
                </a:moveTo>
                <a:lnTo>
                  <a:pt x="42532" y="13525"/>
                </a:lnTo>
                <a:lnTo>
                  <a:pt x="37782" y="6489"/>
                </a:lnTo>
                <a:lnTo>
                  <a:pt x="30759" y="1739"/>
                </a:lnTo>
                <a:lnTo>
                  <a:pt x="22148" y="0"/>
                </a:lnTo>
                <a:lnTo>
                  <a:pt x="13512" y="1739"/>
                </a:lnTo>
                <a:lnTo>
                  <a:pt x="6477" y="6489"/>
                </a:lnTo>
                <a:lnTo>
                  <a:pt x="1739" y="13525"/>
                </a:lnTo>
                <a:lnTo>
                  <a:pt x="0" y="22123"/>
                </a:lnTo>
                <a:lnTo>
                  <a:pt x="1739" y="30759"/>
                </a:lnTo>
                <a:lnTo>
                  <a:pt x="6477" y="37782"/>
                </a:lnTo>
                <a:lnTo>
                  <a:pt x="13512" y="42519"/>
                </a:lnTo>
                <a:lnTo>
                  <a:pt x="22148" y="44259"/>
                </a:lnTo>
                <a:lnTo>
                  <a:pt x="30759" y="42519"/>
                </a:lnTo>
                <a:lnTo>
                  <a:pt x="37782" y="37782"/>
                </a:lnTo>
                <a:lnTo>
                  <a:pt x="42532" y="30759"/>
                </a:lnTo>
                <a:lnTo>
                  <a:pt x="44272" y="22123"/>
                </a:lnTo>
                <a:close/>
              </a:path>
              <a:path w="387984" h="376554">
                <a:moveTo>
                  <a:pt x="100952" y="351701"/>
                </a:moveTo>
                <a:lnTo>
                  <a:pt x="93916" y="344665"/>
                </a:lnTo>
                <a:lnTo>
                  <a:pt x="76606" y="344665"/>
                </a:lnTo>
                <a:lnTo>
                  <a:pt x="69583" y="351701"/>
                </a:lnTo>
                <a:lnTo>
                  <a:pt x="69583" y="369023"/>
                </a:lnTo>
                <a:lnTo>
                  <a:pt x="76606" y="376059"/>
                </a:lnTo>
                <a:lnTo>
                  <a:pt x="93916" y="376059"/>
                </a:lnTo>
                <a:lnTo>
                  <a:pt x="100952" y="369023"/>
                </a:lnTo>
                <a:lnTo>
                  <a:pt x="100952" y="360362"/>
                </a:lnTo>
                <a:lnTo>
                  <a:pt x="100952" y="351701"/>
                </a:lnTo>
                <a:close/>
              </a:path>
              <a:path w="387984" h="376554">
                <a:moveTo>
                  <a:pt x="109537" y="63512"/>
                </a:moveTo>
                <a:lnTo>
                  <a:pt x="107632" y="54076"/>
                </a:lnTo>
                <a:lnTo>
                  <a:pt x="102438" y="46355"/>
                </a:lnTo>
                <a:lnTo>
                  <a:pt x="94716" y="41148"/>
                </a:lnTo>
                <a:lnTo>
                  <a:pt x="85267" y="39243"/>
                </a:lnTo>
                <a:lnTo>
                  <a:pt x="75806" y="41148"/>
                </a:lnTo>
                <a:lnTo>
                  <a:pt x="68072" y="46355"/>
                </a:lnTo>
                <a:lnTo>
                  <a:pt x="62852" y="54076"/>
                </a:lnTo>
                <a:lnTo>
                  <a:pt x="60947" y="63512"/>
                </a:lnTo>
                <a:lnTo>
                  <a:pt x="62852" y="72974"/>
                </a:lnTo>
                <a:lnTo>
                  <a:pt x="68072" y="80708"/>
                </a:lnTo>
                <a:lnTo>
                  <a:pt x="75806" y="85902"/>
                </a:lnTo>
                <a:lnTo>
                  <a:pt x="85267" y="87820"/>
                </a:lnTo>
                <a:lnTo>
                  <a:pt x="94716" y="85902"/>
                </a:lnTo>
                <a:lnTo>
                  <a:pt x="102438" y="80708"/>
                </a:lnTo>
                <a:lnTo>
                  <a:pt x="107632" y="72974"/>
                </a:lnTo>
                <a:lnTo>
                  <a:pt x="109537" y="63512"/>
                </a:lnTo>
                <a:close/>
              </a:path>
              <a:path w="387984" h="376554">
                <a:moveTo>
                  <a:pt x="148831" y="82829"/>
                </a:moveTo>
                <a:lnTo>
                  <a:pt x="141782" y="75819"/>
                </a:lnTo>
                <a:lnTo>
                  <a:pt x="124485" y="75819"/>
                </a:lnTo>
                <a:lnTo>
                  <a:pt x="117449" y="82829"/>
                </a:lnTo>
                <a:lnTo>
                  <a:pt x="117449" y="100164"/>
                </a:lnTo>
                <a:lnTo>
                  <a:pt x="124485" y="107213"/>
                </a:lnTo>
                <a:lnTo>
                  <a:pt x="141782" y="107213"/>
                </a:lnTo>
                <a:lnTo>
                  <a:pt x="148831" y="100164"/>
                </a:lnTo>
                <a:lnTo>
                  <a:pt x="148831" y="91503"/>
                </a:lnTo>
                <a:lnTo>
                  <a:pt x="148831" y="82829"/>
                </a:lnTo>
                <a:close/>
              </a:path>
              <a:path w="387984" h="376554">
                <a:moveTo>
                  <a:pt x="151130" y="19481"/>
                </a:moveTo>
                <a:lnTo>
                  <a:pt x="143268" y="11645"/>
                </a:lnTo>
                <a:lnTo>
                  <a:pt x="123888" y="11645"/>
                </a:lnTo>
                <a:lnTo>
                  <a:pt x="116052" y="19481"/>
                </a:lnTo>
                <a:lnTo>
                  <a:pt x="116052" y="38862"/>
                </a:lnTo>
                <a:lnTo>
                  <a:pt x="123888" y="46736"/>
                </a:lnTo>
                <a:lnTo>
                  <a:pt x="143268" y="46736"/>
                </a:lnTo>
                <a:lnTo>
                  <a:pt x="151130" y="38862"/>
                </a:lnTo>
                <a:lnTo>
                  <a:pt x="151130" y="29184"/>
                </a:lnTo>
                <a:lnTo>
                  <a:pt x="151130" y="19481"/>
                </a:lnTo>
                <a:close/>
              </a:path>
              <a:path w="387984" h="376554">
                <a:moveTo>
                  <a:pt x="178701" y="201256"/>
                </a:moveTo>
                <a:lnTo>
                  <a:pt x="176441" y="190068"/>
                </a:lnTo>
                <a:lnTo>
                  <a:pt x="170281" y="180911"/>
                </a:lnTo>
                <a:lnTo>
                  <a:pt x="161137" y="174739"/>
                </a:lnTo>
                <a:lnTo>
                  <a:pt x="149923" y="172478"/>
                </a:lnTo>
                <a:lnTo>
                  <a:pt x="138747" y="174739"/>
                </a:lnTo>
                <a:lnTo>
                  <a:pt x="129603" y="180911"/>
                </a:lnTo>
                <a:lnTo>
                  <a:pt x="123444" y="190068"/>
                </a:lnTo>
                <a:lnTo>
                  <a:pt x="121183" y="201256"/>
                </a:lnTo>
                <a:lnTo>
                  <a:pt x="123444" y="212458"/>
                </a:lnTo>
                <a:lnTo>
                  <a:pt x="129603" y="221602"/>
                </a:lnTo>
                <a:lnTo>
                  <a:pt x="138747" y="227761"/>
                </a:lnTo>
                <a:lnTo>
                  <a:pt x="149923" y="230022"/>
                </a:lnTo>
                <a:lnTo>
                  <a:pt x="161137" y="227761"/>
                </a:lnTo>
                <a:lnTo>
                  <a:pt x="170281" y="221602"/>
                </a:lnTo>
                <a:lnTo>
                  <a:pt x="176441" y="212458"/>
                </a:lnTo>
                <a:lnTo>
                  <a:pt x="178701" y="201256"/>
                </a:lnTo>
                <a:close/>
              </a:path>
              <a:path w="387984" h="376554">
                <a:moveTo>
                  <a:pt x="214185" y="28181"/>
                </a:moveTo>
                <a:lnTo>
                  <a:pt x="212725" y="20942"/>
                </a:lnTo>
                <a:lnTo>
                  <a:pt x="208737" y="15024"/>
                </a:lnTo>
                <a:lnTo>
                  <a:pt x="202819" y="11049"/>
                </a:lnTo>
                <a:lnTo>
                  <a:pt x="195605" y="9588"/>
                </a:lnTo>
                <a:lnTo>
                  <a:pt x="188353" y="11049"/>
                </a:lnTo>
                <a:lnTo>
                  <a:pt x="182435" y="15024"/>
                </a:lnTo>
                <a:lnTo>
                  <a:pt x="178435" y="20942"/>
                </a:lnTo>
                <a:lnTo>
                  <a:pt x="176974" y="28181"/>
                </a:lnTo>
                <a:lnTo>
                  <a:pt x="178435" y="35420"/>
                </a:lnTo>
                <a:lnTo>
                  <a:pt x="182435" y="41338"/>
                </a:lnTo>
                <a:lnTo>
                  <a:pt x="188353" y="45313"/>
                </a:lnTo>
                <a:lnTo>
                  <a:pt x="195605" y="46774"/>
                </a:lnTo>
                <a:lnTo>
                  <a:pt x="202819" y="45313"/>
                </a:lnTo>
                <a:lnTo>
                  <a:pt x="208737" y="41338"/>
                </a:lnTo>
                <a:lnTo>
                  <a:pt x="212725" y="35420"/>
                </a:lnTo>
                <a:lnTo>
                  <a:pt x="214185" y="28181"/>
                </a:lnTo>
                <a:close/>
              </a:path>
              <a:path w="387984" h="376554">
                <a:moveTo>
                  <a:pt x="235381" y="352920"/>
                </a:moveTo>
                <a:lnTo>
                  <a:pt x="229349" y="346862"/>
                </a:lnTo>
                <a:lnTo>
                  <a:pt x="214439" y="346862"/>
                </a:lnTo>
                <a:lnTo>
                  <a:pt x="208394" y="352920"/>
                </a:lnTo>
                <a:lnTo>
                  <a:pt x="208394" y="367804"/>
                </a:lnTo>
                <a:lnTo>
                  <a:pt x="214439" y="373849"/>
                </a:lnTo>
                <a:lnTo>
                  <a:pt x="229349" y="373849"/>
                </a:lnTo>
                <a:lnTo>
                  <a:pt x="235381" y="367804"/>
                </a:lnTo>
                <a:lnTo>
                  <a:pt x="235381" y="360362"/>
                </a:lnTo>
                <a:lnTo>
                  <a:pt x="235381" y="352920"/>
                </a:lnTo>
                <a:close/>
              </a:path>
              <a:path w="387984" h="376554">
                <a:moveTo>
                  <a:pt x="243446" y="210654"/>
                </a:moveTo>
                <a:lnTo>
                  <a:pt x="241033" y="198767"/>
                </a:lnTo>
                <a:lnTo>
                  <a:pt x="234492" y="189064"/>
                </a:lnTo>
                <a:lnTo>
                  <a:pt x="224802" y="182511"/>
                </a:lnTo>
                <a:lnTo>
                  <a:pt x="212940" y="180111"/>
                </a:lnTo>
                <a:lnTo>
                  <a:pt x="201053" y="182511"/>
                </a:lnTo>
                <a:lnTo>
                  <a:pt x="191363" y="189064"/>
                </a:lnTo>
                <a:lnTo>
                  <a:pt x="184823" y="198767"/>
                </a:lnTo>
                <a:lnTo>
                  <a:pt x="182422" y="210654"/>
                </a:lnTo>
                <a:lnTo>
                  <a:pt x="184823" y="222504"/>
                </a:lnTo>
                <a:lnTo>
                  <a:pt x="191363" y="232194"/>
                </a:lnTo>
                <a:lnTo>
                  <a:pt x="201053" y="238734"/>
                </a:lnTo>
                <a:lnTo>
                  <a:pt x="212940" y="241134"/>
                </a:lnTo>
                <a:lnTo>
                  <a:pt x="224802" y="238734"/>
                </a:lnTo>
                <a:lnTo>
                  <a:pt x="234492" y="232194"/>
                </a:lnTo>
                <a:lnTo>
                  <a:pt x="241033" y="222504"/>
                </a:lnTo>
                <a:lnTo>
                  <a:pt x="243446" y="210654"/>
                </a:lnTo>
                <a:close/>
              </a:path>
              <a:path w="387984" h="376554">
                <a:moveTo>
                  <a:pt x="297078" y="110350"/>
                </a:moveTo>
                <a:lnTo>
                  <a:pt x="291058" y="104279"/>
                </a:lnTo>
                <a:lnTo>
                  <a:pt x="276136" y="104279"/>
                </a:lnTo>
                <a:lnTo>
                  <a:pt x="270090" y="110350"/>
                </a:lnTo>
                <a:lnTo>
                  <a:pt x="270090" y="125234"/>
                </a:lnTo>
                <a:lnTo>
                  <a:pt x="276136" y="131279"/>
                </a:lnTo>
                <a:lnTo>
                  <a:pt x="291058" y="131279"/>
                </a:lnTo>
                <a:lnTo>
                  <a:pt x="297078" y="125234"/>
                </a:lnTo>
                <a:lnTo>
                  <a:pt x="297078" y="117792"/>
                </a:lnTo>
                <a:lnTo>
                  <a:pt x="297078" y="110350"/>
                </a:lnTo>
                <a:close/>
              </a:path>
              <a:path w="387984" h="376554">
                <a:moveTo>
                  <a:pt x="314617" y="291426"/>
                </a:moveTo>
                <a:lnTo>
                  <a:pt x="313016" y="283476"/>
                </a:lnTo>
                <a:lnTo>
                  <a:pt x="308635" y="276999"/>
                </a:lnTo>
                <a:lnTo>
                  <a:pt x="302158" y="272630"/>
                </a:lnTo>
                <a:lnTo>
                  <a:pt x="294220" y="271030"/>
                </a:lnTo>
                <a:lnTo>
                  <a:pt x="286283" y="272630"/>
                </a:lnTo>
                <a:lnTo>
                  <a:pt x="279793" y="276999"/>
                </a:lnTo>
                <a:lnTo>
                  <a:pt x="275424" y="283476"/>
                </a:lnTo>
                <a:lnTo>
                  <a:pt x="273824" y="291426"/>
                </a:lnTo>
                <a:lnTo>
                  <a:pt x="275424" y="299364"/>
                </a:lnTo>
                <a:lnTo>
                  <a:pt x="279793" y="305841"/>
                </a:lnTo>
                <a:lnTo>
                  <a:pt x="286283" y="310222"/>
                </a:lnTo>
                <a:lnTo>
                  <a:pt x="294220" y="311823"/>
                </a:lnTo>
                <a:lnTo>
                  <a:pt x="302158" y="310222"/>
                </a:lnTo>
                <a:lnTo>
                  <a:pt x="308635" y="305841"/>
                </a:lnTo>
                <a:lnTo>
                  <a:pt x="313016" y="299364"/>
                </a:lnTo>
                <a:lnTo>
                  <a:pt x="314617" y="291426"/>
                </a:lnTo>
                <a:close/>
              </a:path>
              <a:path w="387984" h="376554">
                <a:moveTo>
                  <a:pt x="326771" y="241427"/>
                </a:moveTo>
                <a:lnTo>
                  <a:pt x="319735" y="234416"/>
                </a:lnTo>
                <a:lnTo>
                  <a:pt x="302387" y="234416"/>
                </a:lnTo>
                <a:lnTo>
                  <a:pt x="295376" y="241427"/>
                </a:lnTo>
                <a:lnTo>
                  <a:pt x="295376" y="258762"/>
                </a:lnTo>
                <a:lnTo>
                  <a:pt x="302387" y="265798"/>
                </a:lnTo>
                <a:lnTo>
                  <a:pt x="319735" y="265798"/>
                </a:lnTo>
                <a:lnTo>
                  <a:pt x="326771" y="258762"/>
                </a:lnTo>
                <a:lnTo>
                  <a:pt x="326771" y="250113"/>
                </a:lnTo>
                <a:lnTo>
                  <a:pt x="326771" y="241427"/>
                </a:lnTo>
                <a:close/>
              </a:path>
              <a:path w="387984" h="376554">
                <a:moveTo>
                  <a:pt x="387553" y="306222"/>
                </a:moveTo>
                <a:lnTo>
                  <a:pt x="385851" y="297802"/>
                </a:lnTo>
                <a:lnTo>
                  <a:pt x="381215" y="290931"/>
                </a:lnTo>
                <a:lnTo>
                  <a:pt x="374332" y="286296"/>
                </a:lnTo>
                <a:lnTo>
                  <a:pt x="365899" y="284594"/>
                </a:lnTo>
                <a:lnTo>
                  <a:pt x="357492" y="286296"/>
                </a:lnTo>
                <a:lnTo>
                  <a:pt x="350608" y="290931"/>
                </a:lnTo>
                <a:lnTo>
                  <a:pt x="345986" y="297802"/>
                </a:lnTo>
                <a:lnTo>
                  <a:pt x="344284" y="306222"/>
                </a:lnTo>
                <a:lnTo>
                  <a:pt x="345986" y="314642"/>
                </a:lnTo>
                <a:lnTo>
                  <a:pt x="350608" y="321525"/>
                </a:lnTo>
                <a:lnTo>
                  <a:pt x="357492" y="326161"/>
                </a:lnTo>
                <a:lnTo>
                  <a:pt x="365899" y="327863"/>
                </a:lnTo>
                <a:lnTo>
                  <a:pt x="374332" y="326161"/>
                </a:lnTo>
                <a:lnTo>
                  <a:pt x="381215" y="321525"/>
                </a:lnTo>
                <a:lnTo>
                  <a:pt x="385851" y="314642"/>
                </a:lnTo>
                <a:lnTo>
                  <a:pt x="387553" y="306222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6719455" y="5081949"/>
            <a:ext cx="144145" cy="60325"/>
          </a:xfrm>
          <a:custGeom>
            <a:avLst/>
            <a:gdLst/>
            <a:ahLst/>
            <a:cxnLst/>
            <a:rect l="l" t="t" r="r" b="b"/>
            <a:pathLst>
              <a:path w="144145" h="60325">
                <a:moveTo>
                  <a:pt x="48590" y="35560"/>
                </a:moveTo>
                <a:lnTo>
                  <a:pt x="46685" y="26111"/>
                </a:lnTo>
                <a:lnTo>
                  <a:pt x="41478" y="18389"/>
                </a:lnTo>
                <a:lnTo>
                  <a:pt x="33756" y="13182"/>
                </a:lnTo>
                <a:lnTo>
                  <a:pt x="24307" y="11277"/>
                </a:lnTo>
                <a:lnTo>
                  <a:pt x="14846" y="13182"/>
                </a:lnTo>
                <a:lnTo>
                  <a:pt x="7112" y="18389"/>
                </a:lnTo>
                <a:lnTo>
                  <a:pt x="1905" y="26111"/>
                </a:lnTo>
                <a:lnTo>
                  <a:pt x="0" y="35560"/>
                </a:lnTo>
                <a:lnTo>
                  <a:pt x="1905" y="45021"/>
                </a:lnTo>
                <a:lnTo>
                  <a:pt x="7112" y="52743"/>
                </a:lnTo>
                <a:lnTo>
                  <a:pt x="14846" y="57962"/>
                </a:lnTo>
                <a:lnTo>
                  <a:pt x="24307" y="59867"/>
                </a:lnTo>
                <a:lnTo>
                  <a:pt x="33756" y="57962"/>
                </a:lnTo>
                <a:lnTo>
                  <a:pt x="41478" y="52743"/>
                </a:lnTo>
                <a:lnTo>
                  <a:pt x="46685" y="45021"/>
                </a:lnTo>
                <a:lnTo>
                  <a:pt x="48590" y="35560"/>
                </a:lnTo>
                <a:close/>
              </a:path>
              <a:path w="144145" h="60325">
                <a:moveTo>
                  <a:pt x="143624" y="28752"/>
                </a:moveTo>
                <a:lnTo>
                  <a:pt x="141376" y="17564"/>
                </a:lnTo>
                <a:lnTo>
                  <a:pt x="135204" y="8420"/>
                </a:lnTo>
                <a:lnTo>
                  <a:pt x="126072" y="2260"/>
                </a:lnTo>
                <a:lnTo>
                  <a:pt x="114871" y="0"/>
                </a:lnTo>
                <a:lnTo>
                  <a:pt x="103670" y="2260"/>
                </a:lnTo>
                <a:lnTo>
                  <a:pt x="94526" y="8420"/>
                </a:lnTo>
                <a:lnTo>
                  <a:pt x="88366" y="17564"/>
                </a:lnTo>
                <a:lnTo>
                  <a:pt x="86106" y="28752"/>
                </a:lnTo>
                <a:lnTo>
                  <a:pt x="88366" y="39966"/>
                </a:lnTo>
                <a:lnTo>
                  <a:pt x="94526" y="49098"/>
                </a:lnTo>
                <a:lnTo>
                  <a:pt x="103670" y="55257"/>
                </a:lnTo>
                <a:lnTo>
                  <a:pt x="114871" y="57505"/>
                </a:lnTo>
                <a:lnTo>
                  <a:pt x="126072" y="55257"/>
                </a:lnTo>
                <a:lnTo>
                  <a:pt x="135204" y="49098"/>
                </a:lnTo>
                <a:lnTo>
                  <a:pt x="141376" y="39966"/>
                </a:lnTo>
                <a:lnTo>
                  <a:pt x="143624" y="28752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6415964" y="504444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34" y="0"/>
                </a:moveTo>
                <a:lnTo>
                  <a:pt x="7005" y="0"/>
                </a:lnTo>
                <a:lnTo>
                  <a:pt x="0" y="7025"/>
                </a:lnTo>
                <a:lnTo>
                  <a:pt x="0" y="24355"/>
                </a:lnTo>
                <a:lnTo>
                  <a:pt x="7005" y="31391"/>
                </a:lnTo>
                <a:lnTo>
                  <a:pt x="24334" y="31391"/>
                </a:lnTo>
                <a:lnTo>
                  <a:pt x="31349" y="24355"/>
                </a:lnTo>
                <a:lnTo>
                  <a:pt x="31349" y="15685"/>
                </a:lnTo>
                <a:lnTo>
                  <a:pt x="31349" y="7025"/>
                </a:lnTo>
                <a:lnTo>
                  <a:pt x="243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6407318" y="4739009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02" y="0"/>
                </a:moveTo>
                <a:lnTo>
                  <a:pt x="14851" y="1909"/>
                </a:lnTo>
                <a:lnTo>
                  <a:pt x="7125" y="7114"/>
                </a:lnTo>
                <a:lnTo>
                  <a:pt x="1912" y="14833"/>
                </a:lnTo>
                <a:lnTo>
                  <a:pt x="0" y="24281"/>
                </a:lnTo>
                <a:lnTo>
                  <a:pt x="1912" y="33740"/>
                </a:lnTo>
                <a:lnTo>
                  <a:pt x="7125" y="41462"/>
                </a:lnTo>
                <a:lnTo>
                  <a:pt x="14851" y="46666"/>
                </a:lnTo>
                <a:lnTo>
                  <a:pt x="24302" y="48574"/>
                </a:lnTo>
                <a:lnTo>
                  <a:pt x="33766" y="46666"/>
                </a:lnTo>
                <a:lnTo>
                  <a:pt x="41486" y="41462"/>
                </a:lnTo>
                <a:lnTo>
                  <a:pt x="46688" y="33740"/>
                </a:lnTo>
                <a:lnTo>
                  <a:pt x="48595" y="24281"/>
                </a:lnTo>
                <a:lnTo>
                  <a:pt x="46688" y="14833"/>
                </a:lnTo>
                <a:lnTo>
                  <a:pt x="41486" y="7114"/>
                </a:lnTo>
                <a:lnTo>
                  <a:pt x="33766" y="1909"/>
                </a:lnTo>
                <a:lnTo>
                  <a:pt x="2430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6554765" y="5046634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52" y="0"/>
                </a:lnTo>
                <a:lnTo>
                  <a:pt x="0" y="6052"/>
                </a:lnTo>
                <a:lnTo>
                  <a:pt x="0" y="20952"/>
                </a:lnTo>
                <a:lnTo>
                  <a:pt x="6052" y="26993"/>
                </a:lnTo>
                <a:lnTo>
                  <a:pt x="20962" y="26993"/>
                </a:lnTo>
                <a:lnTo>
                  <a:pt x="26973" y="20952"/>
                </a:lnTo>
                <a:lnTo>
                  <a:pt x="26973" y="13496"/>
                </a:lnTo>
                <a:lnTo>
                  <a:pt x="26973" y="6052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6616465" y="480405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62"/>
                </a:lnTo>
                <a:lnTo>
                  <a:pt x="0" y="20952"/>
                </a:lnTo>
                <a:lnTo>
                  <a:pt x="6031" y="27004"/>
                </a:lnTo>
                <a:lnTo>
                  <a:pt x="20952" y="27004"/>
                </a:lnTo>
                <a:lnTo>
                  <a:pt x="26983" y="20952"/>
                </a:lnTo>
                <a:lnTo>
                  <a:pt x="26983" y="13507"/>
                </a:lnTo>
                <a:lnTo>
                  <a:pt x="26983" y="606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6641744" y="4934210"/>
            <a:ext cx="92710" cy="93980"/>
          </a:xfrm>
          <a:custGeom>
            <a:avLst/>
            <a:gdLst/>
            <a:ahLst/>
            <a:cxnLst/>
            <a:rect l="l" t="t" r="r" b="b"/>
            <a:pathLst>
              <a:path w="92709" h="93979">
                <a:moveTo>
                  <a:pt x="31394" y="6997"/>
                </a:moveTo>
                <a:lnTo>
                  <a:pt x="24358" y="0"/>
                </a:lnTo>
                <a:lnTo>
                  <a:pt x="7023" y="0"/>
                </a:lnTo>
                <a:lnTo>
                  <a:pt x="0" y="6997"/>
                </a:lnTo>
                <a:lnTo>
                  <a:pt x="0" y="24333"/>
                </a:lnTo>
                <a:lnTo>
                  <a:pt x="7023" y="31394"/>
                </a:lnTo>
                <a:lnTo>
                  <a:pt x="24358" y="31394"/>
                </a:lnTo>
                <a:lnTo>
                  <a:pt x="31394" y="24333"/>
                </a:lnTo>
                <a:lnTo>
                  <a:pt x="31394" y="15671"/>
                </a:lnTo>
                <a:lnTo>
                  <a:pt x="31394" y="6997"/>
                </a:lnTo>
                <a:close/>
              </a:path>
              <a:path w="92709" h="93979">
                <a:moveTo>
                  <a:pt x="92151" y="71780"/>
                </a:moveTo>
                <a:lnTo>
                  <a:pt x="90462" y="63373"/>
                </a:lnTo>
                <a:lnTo>
                  <a:pt x="85826" y="56502"/>
                </a:lnTo>
                <a:lnTo>
                  <a:pt x="78955" y="51866"/>
                </a:lnTo>
                <a:lnTo>
                  <a:pt x="70535" y="50165"/>
                </a:lnTo>
                <a:lnTo>
                  <a:pt x="62115" y="51866"/>
                </a:lnTo>
                <a:lnTo>
                  <a:pt x="55245" y="56502"/>
                </a:lnTo>
                <a:lnTo>
                  <a:pt x="50609" y="63373"/>
                </a:lnTo>
                <a:lnTo>
                  <a:pt x="48907" y="71780"/>
                </a:lnTo>
                <a:lnTo>
                  <a:pt x="50609" y="80213"/>
                </a:lnTo>
                <a:lnTo>
                  <a:pt x="55245" y="87096"/>
                </a:lnTo>
                <a:lnTo>
                  <a:pt x="62115" y="91732"/>
                </a:lnTo>
                <a:lnTo>
                  <a:pt x="70535" y="93433"/>
                </a:lnTo>
                <a:lnTo>
                  <a:pt x="78955" y="91732"/>
                </a:lnTo>
                <a:lnTo>
                  <a:pt x="85826" y="87096"/>
                </a:lnTo>
                <a:lnTo>
                  <a:pt x="90462" y="80213"/>
                </a:lnTo>
                <a:lnTo>
                  <a:pt x="92151" y="7178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6274873" y="5460188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7015" y="0"/>
                </a:lnTo>
                <a:lnTo>
                  <a:pt x="0" y="7005"/>
                </a:lnTo>
                <a:lnTo>
                  <a:pt x="0" y="24355"/>
                </a:lnTo>
                <a:lnTo>
                  <a:pt x="7015" y="31370"/>
                </a:lnTo>
                <a:lnTo>
                  <a:pt x="24344" y="31370"/>
                </a:lnTo>
                <a:lnTo>
                  <a:pt x="31360" y="24355"/>
                </a:lnTo>
                <a:lnTo>
                  <a:pt x="31360" y="15674"/>
                </a:lnTo>
                <a:lnTo>
                  <a:pt x="31360" y="7005"/>
                </a:lnTo>
                <a:lnTo>
                  <a:pt x="2434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6266237" y="5154746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13" y="0"/>
                </a:moveTo>
                <a:lnTo>
                  <a:pt x="14855" y="1907"/>
                </a:lnTo>
                <a:lnTo>
                  <a:pt x="7126" y="7112"/>
                </a:lnTo>
                <a:lnTo>
                  <a:pt x="1912" y="14833"/>
                </a:lnTo>
                <a:lnTo>
                  <a:pt x="0" y="24292"/>
                </a:lnTo>
                <a:lnTo>
                  <a:pt x="1912" y="33749"/>
                </a:lnTo>
                <a:lnTo>
                  <a:pt x="7126" y="41467"/>
                </a:lnTo>
                <a:lnTo>
                  <a:pt x="14855" y="46668"/>
                </a:lnTo>
                <a:lnTo>
                  <a:pt x="24313" y="48574"/>
                </a:lnTo>
                <a:lnTo>
                  <a:pt x="33769" y="46668"/>
                </a:lnTo>
                <a:lnTo>
                  <a:pt x="41494" y="41467"/>
                </a:lnTo>
                <a:lnTo>
                  <a:pt x="46705" y="33749"/>
                </a:lnTo>
                <a:lnTo>
                  <a:pt x="48616" y="24292"/>
                </a:lnTo>
                <a:lnTo>
                  <a:pt x="46705" y="14833"/>
                </a:lnTo>
                <a:lnTo>
                  <a:pt x="41494" y="7112"/>
                </a:lnTo>
                <a:lnTo>
                  <a:pt x="33769" y="1907"/>
                </a:lnTo>
                <a:lnTo>
                  <a:pt x="2431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6475384" y="521978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31" y="0"/>
                </a:lnTo>
                <a:lnTo>
                  <a:pt x="0" y="6073"/>
                </a:lnTo>
                <a:lnTo>
                  <a:pt x="0" y="20973"/>
                </a:lnTo>
                <a:lnTo>
                  <a:pt x="6031" y="27014"/>
                </a:lnTo>
                <a:lnTo>
                  <a:pt x="20962" y="27014"/>
                </a:lnTo>
                <a:lnTo>
                  <a:pt x="26993" y="20973"/>
                </a:lnTo>
                <a:lnTo>
                  <a:pt x="26993" y="13517"/>
                </a:lnTo>
                <a:lnTo>
                  <a:pt x="26993" y="6073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5896274" y="4809326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52" y="0"/>
                </a:lnTo>
                <a:lnTo>
                  <a:pt x="0" y="6083"/>
                </a:lnTo>
                <a:lnTo>
                  <a:pt x="0" y="20962"/>
                </a:lnTo>
                <a:lnTo>
                  <a:pt x="6052" y="27025"/>
                </a:lnTo>
                <a:lnTo>
                  <a:pt x="20952" y="27025"/>
                </a:lnTo>
                <a:lnTo>
                  <a:pt x="27014" y="20962"/>
                </a:lnTo>
                <a:lnTo>
                  <a:pt x="27014" y="13528"/>
                </a:lnTo>
                <a:lnTo>
                  <a:pt x="27014" y="6083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6009056" y="4703449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02" y="0"/>
                </a:moveTo>
                <a:lnTo>
                  <a:pt x="14851" y="1912"/>
                </a:lnTo>
                <a:lnTo>
                  <a:pt x="7125" y="7126"/>
                </a:lnTo>
                <a:lnTo>
                  <a:pt x="1912" y="14855"/>
                </a:lnTo>
                <a:lnTo>
                  <a:pt x="0" y="24313"/>
                </a:lnTo>
                <a:lnTo>
                  <a:pt x="1912" y="33775"/>
                </a:lnTo>
                <a:lnTo>
                  <a:pt x="7125" y="41503"/>
                </a:lnTo>
                <a:lnTo>
                  <a:pt x="14851" y="46715"/>
                </a:lnTo>
                <a:lnTo>
                  <a:pt x="24302" y="48626"/>
                </a:lnTo>
                <a:lnTo>
                  <a:pt x="33766" y="46715"/>
                </a:lnTo>
                <a:lnTo>
                  <a:pt x="41486" y="41503"/>
                </a:lnTo>
                <a:lnTo>
                  <a:pt x="46688" y="33775"/>
                </a:lnTo>
                <a:lnTo>
                  <a:pt x="48595" y="24313"/>
                </a:lnTo>
                <a:lnTo>
                  <a:pt x="46688" y="14855"/>
                </a:lnTo>
                <a:lnTo>
                  <a:pt x="41486" y="7126"/>
                </a:lnTo>
                <a:lnTo>
                  <a:pt x="33766" y="1912"/>
                </a:lnTo>
                <a:lnTo>
                  <a:pt x="2430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6156493" y="501109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62" y="0"/>
                </a:lnTo>
                <a:lnTo>
                  <a:pt x="0" y="6052"/>
                </a:lnTo>
                <a:lnTo>
                  <a:pt x="0" y="20952"/>
                </a:lnTo>
                <a:lnTo>
                  <a:pt x="6062" y="27004"/>
                </a:lnTo>
                <a:lnTo>
                  <a:pt x="20952" y="27004"/>
                </a:lnTo>
                <a:lnTo>
                  <a:pt x="26983" y="20952"/>
                </a:lnTo>
                <a:lnTo>
                  <a:pt x="26983" y="13496"/>
                </a:lnTo>
                <a:lnTo>
                  <a:pt x="2698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6218194" y="4768528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41" y="0"/>
                </a:moveTo>
                <a:lnTo>
                  <a:pt x="6031" y="0"/>
                </a:lnTo>
                <a:lnTo>
                  <a:pt x="0" y="6041"/>
                </a:lnTo>
                <a:lnTo>
                  <a:pt x="0" y="20941"/>
                </a:lnTo>
                <a:lnTo>
                  <a:pt x="6031" y="26993"/>
                </a:lnTo>
                <a:lnTo>
                  <a:pt x="20941" y="26993"/>
                </a:lnTo>
                <a:lnTo>
                  <a:pt x="26993" y="20941"/>
                </a:lnTo>
                <a:lnTo>
                  <a:pt x="26993" y="13496"/>
                </a:lnTo>
                <a:lnTo>
                  <a:pt x="26993" y="6041"/>
                </a:lnTo>
                <a:lnTo>
                  <a:pt x="2094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6243459" y="4844878"/>
            <a:ext cx="99695" cy="168275"/>
          </a:xfrm>
          <a:custGeom>
            <a:avLst/>
            <a:gdLst/>
            <a:ahLst/>
            <a:cxnLst/>
            <a:rect l="l" t="t" r="r" b="b"/>
            <a:pathLst>
              <a:path w="99695" h="168275">
                <a:moveTo>
                  <a:pt x="31407" y="60820"/>
                </a:moveTo>
                <a:lnTo>
                  <a:pt x="24371" y="53784"/>
                </a:lnTo>
                <a:lnTo>
                  <a:pt x="7035" y="53784"/>
                </a:lnTo>
                <a:lnTo>
                  <a:pt x="0" y="60820"/>
                </a:lnTo>
                <a:lnTo>
                  <a:pt x="0" y="78155"/>
                </a:lnTo>
                <a:lnTo>
                  <a:pt x="7035" y="85166"/>
                </a:lnTo>
                <a:lnTo>
                  <a:pt x="24371" y="85166"/>
                </a:lnTo>
                <a:lnTo>
                  <a:pt x="31407" y="78155"/>
                </a:lnTo>
                <a:lnTo>
                  <a:pt x="31407" y="69469"/>
                </a:lnTo>
                <a:lnTo>
                  <a:pt x="31407" y="60820"/>
                </a:lnTo>
                <a:close/>
              </a:path>
              <a:path w="99695" h="168275">
                <a:moveTo>
                  <a:pt x="78092" y="6070"/>
                </a:moveTo>
                <a:lnTo>
                  <a:pt x="72034" y="0"/>
                </a:lnTo>
                <a:lnTo>
                  <a:pt x="57137" y="0"/>
                </a:lnTo>
                <a:lnTo>
                  <a:pt x="51092" y="6070"/>
                </a:lnTo>
                <a:lnTo>
                  <a:pt x="51092" y="20942"/>
                </a:lnTo>
                <a:lnTo>
                  <a:pt x="57137" y="27000"/>
                </a:lnTo>
                <a:lnTo>
                  <a:pt x="72034" y="27000"/>
                </a:lnTo>
                <a:lnTo>
                  <a:pt x="78092" y="20942"/>
                </a:lnTo>
                <a:lnTo>
                  <a:pt x="78092" y="13500"/>
                </a:lnTo>
                <a:lnTo>
                  <a:pt x="78092" y="6070"/>
                </a:lnTo>
                <a:close/>
              </a:path>
              <a:path w="99695" h="168275">
                <a:moveTo>
                  <a:pt x="99301" y="145872"/>
                </a:moveTo>
                <a:lnTo>
                  <a:pt x="97561" y="137261"/>
                </a:lnTo>
                <a:lnTo>
                  <a:pt x="92824" y="130238"/>
                </a:lnTo>
                <a:lnTo>
                  <a:pt x="85788" y="125501"/>
                </a:lnTo>
                <a:lnTo>
                  <a:pt x="77177" y="123761"/>
                </a:lnTo>
                <a:lnTo>
                  <a:pt x="68554" y="125501"/>
                </a:lnTo>
                <a:lnTo>
                  <a:pt x="61518" y="130238"/>
                </a:lnTo>
                <a:lnTo>
                  <a:pt x="56769" y="137261"/>
                </a:lnTo>
                <a:lnTo>
                  <a:pt x="55029" y="145872"/>
                </a:lnTo>
                <a:lnTo>
                  <a:pt x="56769" y="154495"/>
                </a:lnTo>
                <a:lnTo>
                  <a:pt x="61518" y="161531"/>
                </a:lnTo>
                <a:lnTo>
                  <a:pt x="68554" y="166293"/>
                </a:lnTo>
                <a:lnTo>
                  <a:pt x="77177" y="168033"/>
                </a:lnTo>
                <a:lnTo>
                  <a:pt x="85788" y="166293"/>
                </a:lnTo>
                <a:lnTo>
                  <a:pt x="92824" y="161531"/>
                </a:lnTo>
                <a:lnTo>
                  <a:pt x="97561" y="154495"/>
                </a:lnTo>
                <a:lnTo>
                  <a:pt x="99301" y="145872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6060210" y="5426828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31" y="0"/>
                </a:moveTo>
                <a:lnTo>
                  <a:pt x="6010" y="0"/>
                </a:lnTo>
                <a:lnTo>
                  <a:pt x="0" y="6052"/>
                </a:lnTo>
                <a:lnTo>
                  <a:pt x="0" y="20952"/>
                </a:lnTo>
                <a:lnTo>
                  <a:pt x="6010" y="27004"/>
                </a:lnTo>
                <a:lnTo>
                  <a:pt x="20931" y="27004"/>
                </a:lnTo>
                <a:lnTo>
                  <a:pt x="26983" y="20952"/>
                </a:lnTo>
                <a:lnTo>
                  <a:pt x="26983" y="13496"/>
                </a:lnTo>
                <a:lnTo>
                  <a:pt x="26983" y="6052"/>
                </a:lnTo>
                <a:lnTo>
                  <a:pt x="2093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6064136" y="5538184"/>
            <a:ext cx="283845" cy="231775"/>
          </a:xfrm>
          <a:custGeom>
            <a:avLst/>
            <a:gdLst/>
            <a:ahLst/>
            <a:cxnLst/>
            <a:rect l="l" t="t" r="r" b="b"/>
            <a:pathLst>
              <a:path w="283845" h="231775">
                <a:moveTo>
                  <a:pt x="56235" y="53949"/>
                </a:moveTo>
                <a:lnTo>
                  <a:pt x="54330" y="44500"/>
                </a:lnTo>
                <a:lnTo>
                  <a:pt x="49123" y="36779"/>
                </a:lnTo>
                <a:lnTo>
                  <a:pt x="44043" y="33362"/>
                </a:lnTo>
                <a:lnTo>
                  <a:pt x="42545" y="25933"/>
                </a:lnTo>
                <a:lnTo>
                  <a:pt x="37795" y="18897"/>
                </a:lnTo>
                <a:lnTo>
                  <a:pt x="30759" y="14147"/>
                </a:lnTo>
                <a:lnTo>
                  <a:pt x="22148" y="12407"/>
                </a:lnTo>
                <a:lnTo>
                  <a:pt x="13512" y="14147"/>
                </a:lnTo>
                <a:lnTo>
                  <a:pt x="6477" y="18897"/>
                </a:lnTo>
                <a:lnTo>
                  <a:pt x="1739" y="25933"/>
                </a:lnTo>
                <a:lnTo>
                  <a:pt x="0" y="34531"/>
                </a:lnTo>
                <a:lnTo>
                  <a:pt x="1739" y="43154"/>
                </a:lnTo>
                <a:lnTo>
                  <a:pt x="6477" y="50177"/>
                </a:lnTo>
                <a:lnTo>
                  <a:pt x="8166" y="51320"/>
                </a:lnTo>
                <a:lnTo>
                  <a:pt x="7632" y="53949"/>
                </a:lnTo>
                <a:lnTo>
                  <a:pt x="9550" y="63398"/>
                </a:lnTo>
                <a:lnTo>
                  <a:pt x="14757" y="71120"/>
                </a:lnTo>
                <a:lnTo>
                  <a:pt x="22491" y="76327"/>
                </a:lnTo>
                <a:lnTo>
                  <a:pt x="31953" y="78232"/>
                </a:lnTo>
                <a:lnTo>
                  <a:pt x="41402" y="76327"/>
                </a:lnTo>
                <a:lnTo>
                  <a:pt x="49123" y="71120"/>
                </a:lnTo>
                <a:lnTo>
                  <a:pt x="54330" y="63398"/>
                </a:lnTo>
                <a:lnTo>
                  <a:pt x="56235" y="53949"/>
                </a:lnTo>
                <a:close/>
              </a:path>
              <a:path w="283845" h="231775">
                <a:moveTo>
                  <a:pt x="148818" y="95237"/>
                </a:moveTo>
                <a:lnTo>
                  <a:pt x="141795" y="88214"/>
                </a:lnTo>
                <a:lnTo>
                  <a:pt x="124460" y="88214"/>
                </a:lnTo>
                <a:lnTo>
                  <a:pt x="117449" y="95237"/>
                </a:lnTo>
                <a:lnTo>
                  <a:pt x="117449" y="112585"/>
                </a:lnTo>
                <a:lnTo>
                  <a:pt x="124460" y="119595"/>
                </a:lnTo>
                <a:lnTo>
                  <a:pt x="141795" y="119595"/>
                </a:lnTo>
                <a:lnTo>
                  <a:pt x="148818" y="112585"/>
                </a:lnTo>
                <a:lnTo>
                  <a:pt x="148818" y="103898"/>
                </a:lnTo>
                <a:lnTo>
                  <a:pt x="148818" y="95237"/>
                </a:lnTo>
                <a:close/>
              </a:path>
              <a:path w="283845" h="231775">
                <a:moveTo>
                  <a:pt x="160883" y="18618"/>
                </a:moveTo>
                <a:lnTo>
                  <a:pt x="159423" y="11366"/>
                </a:lnTo>
                <a:lnTo>
                  <a:pt x="155422" y="5448"/>
                </a:lnTo>
                <a:lnTo>
                  <a:pt x="149517" y="1460"/>
                </a:lnTo>
                <a:lnTo>
                  <a:pt x="142290" y="0"/>
                </a:lnTo>
                <a:lnTo>
                  <a:pt x="135051" y="1460"/>
                </a:lnTo>
                <a:lnTo>
                  <a:pt x="129133" y="5448"/>
                </a:lnTo>
                <a:lnTo>
                  <a:pt x="125133" y="11366"/>
                </a:lnTo>
                <a:lnTo>
                  <a:pt x="123736" y="18249"/>
                </a:lnTo>
                <a:lnTo>
                  <a:pt x="122491" y="17995"/>
                </a:lnTo>
                <a:lnTo>
                  <a:pt x="113855" y="19723"/>
                </a:lnTo>
                <a:lnTo>
                  <a:pt x="106819" y="24472"/>
                </a:lnTo>
                <a:lnTo>
                  <a:pt x="102069" y="31508"/>
                </a:lnTo>
                <a:lnTo>
                  <a:pt x="100330" y="40119"/>
                </a:lnTo>
                <a:lnTo>
                  <a:pt x="102069" y="48729"/>
                </a:lnTo>
                <a:lnTo>
                  <a:pt x="106819" y="55753"/>
                </a:lnTo>
                <a:lnTo>
                  <a:pt x="113855" y="60490"/>
                </a:lnTo>
                <a:lnTo>
                  <a:pt x="122491" y="62217"/>
                </a:lnTo>
                <a:lnTo>
                  <a:pt x="131102" y="60490"/>
                </a:lnTo>
                <a:lnTo>
                  <a:pt x="138125" y="55753"/>
                </a:lnTo>
                <a:lnTo>
                  <a:pt x="142862" y="48729"/>
                </a:lnTo>
                <a:lnTo>
                  <a:pt x="144589" y="40119"/>
                </a:lnTo>
                <a:lnTo>
                  <a:pt x="143929" y="36880"/>
                </a:lnTo>
                <a:lnTo>
                  <a:pt x="149517" y="35750"/>
                </a:lnTo>
                <a:lnTo>
                  <a:pt x="155422" y="31762"/>
                </a:lnTo>
                <a:lnTo>
                  <a:pt x="159423" y="25857"/>
                </a:lnTo>
                <a:lnTo>
                  <a:pt x="160883" y="18618"/>
                </a:lnTo>
                <a:close/>
              </a:path>
              <a:path w="283845" h="231775">
                <a:moveTo>
                  <a:pt x="190131" y="201091"/>
                </a:moveTo>
                <a:lnTo>
                  <a:pt x="187731" y="189204"/>
                </a:lnTo>
                <a:lnTo>
                  <a:pt x="181190" y="179501"/>
                </a:lnTo>
                <a:lnTo>
                  <a:pt x="171500" y="172948"/>
                </a:lnTo>
                <a:lnTo>
                  <a:pt x="159639" y="170561"/>
                </a:lnTo>
                <a:lnTo>
                  <a:pt x="147751" y="172948"/>
                </a:lnTo>
                <a:lnTo>
                  <a:pt x="138061" y="179501"/>
                </a:lnTo>
                <a:lnTo>
                  <a:pt x="131533" y="189204"/>
                </a:lnTo>
                <a:lnTo>
                  <a:pt x="129133" y="201091"/>
                </a:lnTo>
                <a:lnTo>
                  <a:pt x="131533" y="212940"/>
                </a:lnTo>
                <a:lnTo>
                  <a:pt x="138061" y="222618"/>
                </a:lnTo>
                <a:lnTo>
                  <a:pt x="147751" y="229158"/>
                </a:lnTo>
                <a:lnTo>
                  <a:pt x="159639" y="231559"/>
                </a:lnTo>
                <a:lnTo>
                  <a:pt x="171500" y="229158"/>
                </a:lnTo>
                <a:lnTo>
                  <a:pt x="181190" y="222618"/>
                </a:lnTo>
                <a:lnTo>
                  <a:pt x="187731" y="212940"/>
                </a:lnTo>
                <a:lnTo>
                  <a:pt x="190131" y="201091"/>
                </a:lnTo>
                <a:close/>
              </a:path>
              <a:path w="283845" h="231775">
                <a:moveTo>
                  <a:pt x="201028" y="130695"/>
                </a:moveTo>
                <a:lnTo>
                  <a:pt x="199110" y="121234"/>
                </a:lnTo>
                <a:lnTo>
                  <a:pt x="193903" y="113512"/>
                </a:lnTo>
                <a:lnTo>
                  <a:pt x="186169" y="108292"/>
                </a:lnTo>
                <a:lnTo>
                  <a:pt x="176707" y="106387"/>
                </a:lnTo>
                <a:lnTo>
                  <a:pt x="167259" y="108292"/>
                </a:lnTo>
                <a:lnTo>
                  <a:pt x="159537" y="113512"/>
                </a:lnTo>
                <a:lnTo>
                  <a:pt x="154343" y="121234"/>
                </a:lnTo>
                <a:lnTo>
                  <a:pt x="152425" y="130695"/>
                </a:lnTo>
                <a:lnTo>
                  <a:pt x="154343" y="140144"/>
                </a:lnTo>
                <a:lnTo>
                  <a:pt x="159537" y="147866"/>
                </a:lnTo>
                <a:lnTo>
                  <a:pt x="167259" y="153073"/>
                </a:lnTo>
                <a:lnTo>
                  <a:pt x="176707" y="154990"/>
                </a:lnTo>
                <a:lnTo>
                  <a:pt x="186169" y="153073"/>
                </a:lnTo>
                <a:lnTo>
                  <a:pt x="193903" y="147866"/>
                </a:lnTo>
                <a:lnTo>
                  <a:pt x="199110" y="140144"/>
                </a:lnTo>
                <a:lnTo>
                  <a:pt x="201028" y="130695"/>
                </a:lnTo>
                <a:close/>
              </a:path>
              <a:path w="283845" h="231775">
                <a:moveTo>
                  <a:pt x="249161" y="100825"/>
                </a:moveTo>
                <a:lnTo>
                  <a:pt x="242138" y="93789"/>
                </a:lnTo>
                <a:lnTo>
                  <a:pt x="224802" y="93789"/>
                </a:lnTo>
                <a:lnTo>
                  <a:pt x="223888" y="94703"/>
                </a:lnTo>
                <a:lnTo>
                  <a:pt x="222821" y="94703"/>
                </a:lnTo>
                <a:lnTo>
                  <a:pt x="216789" y="100774"/>
                </a:lnTo>
                <a:lnTo>
                  <a:pt x="216789" y="115658"/>
                </a:lnTo>
                <a:lnTo>
                  <a:pt x="217792" y="116674"/>
                </a:lnTo>
                <a:lnTo>
                  <a:pt x="217792" y="118160"/>
                </a:lnTo>
                <a:lnTo>
                  <a:pt x="224802" y="125171"/>
                </a:lnTo>
                <a:lnTo>
                  <a:pt x="242138" y="125171"/>
                </a:lnTo>
                <a:lnTo>
                  <a:pt x="249161" y="118160"/>
                </a:lnTo>
                <a:lnTo>
                  <a:pt x="249161" y="109474"/>
                </a:lnTo>
                <a:lnTo>
                  <a:pt x="249161" y="100825"/>
                </a:lnTo>
                <a:close/>
              </a:path>
              <a:path w="283845" h="231775">
                <a:moveTo>
                  <a:pt x="283235" y="96443"/>
                </a:moveTo>
                <a:lnTo>
                  <a:pt x="277228" y="90398"/>
                </a:lnTo>
                <a:lnTo>
                  <a:pt x="262318" y="90398"/>
                </a:lnTo>
                <a:lnTo>
                  <a:pt x="256247" y="96443"/>
                </a:lnTo>
                <a:lnTo>
                  <a:pt x="256247" y="111353"/>
                </a:lnTo>
                <a:lnTo>
                  <a:pt x="262318" y="117411"/>
                </a:lnTo>
                <a:lnTo>
                  <a:pt x="277228" y="117411"/>
                </a:lnTo>
                <a:lnTo>
                  <a:pt x="283235" y="111353"/>
                </a:lnTo>
                <a:lnTo>
                  <a:pt x="283235" y="103898"/>
                </a:lnTo>
                <a:lnTo>
                  <a:pt x="283235" y="96443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6382118" y="5349919"/>
            <a:ext cx="150495" cy="198120"/>
          </a:xfrm>
          <a:custGeom>
            <a:avLst/>
            <a:gdLst/>
            <a:ahLst/>
            <a:cxnLst/>
            <a:rect l="l" t="t" r="r" b="b"/>
            <a:pathLst>
              <a:path w="150495" h="198120">
                <a:moveTo>
                  <a:pt x="26962" y="42151"/>
                </a:moveTo>
                <a:lnTo>
                  <a:pt x="20942" y="36106"/>
                </a:lnTo>
                <a:lnTo>
                  <a:pt x="6019" y="36106"/>
                </a:lnTo>
                <a:lnTo>
                  <a:pt x="0" y="42151"/>
                </a:lnTo>
                <a:lnTo>
                  <a:pt x="0" y="57048"/>
                </a:lnTo>
                <a:lnTo>
                  <a:pt x="6019" y="63093"/>
                </a:lnTo>
                <a:lnTo>
                  <a:pt x="20942" y="63093"/>
                </a:lnTo>
                <a:lnTo>
                  <a:pt x="26962" y="57048"/>
                </a:lnTo>
                <a:lnTo>
                  <a:pt x="26962" y="49606"/>
                </a:lnTo>
                <a:lnTo>
                  <a:pt x="26962" y="42151"/>
                </a:lnTo>
                <a:close/>
              </a:path>
              <a:path w="150495" h="198120">
                <a:moveTo>
                  <a:pt x="56642" y="173253"/>
                </a:moveTo>
                <a:lnTo>
                  <a:pt x="49618" y="166217"/>
                </a:lnTo>
                <a:lnTo>
                  <a:pt x="32296" y="166217"/>
                </a:lnTo>
                <a:lnTo>
                  <a:pt x="25285" y="173253"/>
                </a:lnTo>
                <a:lnTo>
                  <a:pt x="25285" y="190588"/>
                </a:lnTo>
                <a:lnTo>
                  <a:pt x="32296" y="197624"/>
                </a:lnTo>
                <a:lnTo>
                  <a:pt x="49618" y="197624"/>
                </a:lnTo>
                <a:lnTo>
                  <a:pt x="56642" y="190588"/>
                </a:lnTo>
                <a:lnTo>
                  <a:pt x="56642" y="181914"/>
                </a:lnTo>
                <a:lnTo>
                  <a:pt x="56642" y="173253"/>
                </a:lnTo>
                <a:close/>
              </a:path>
              <a:path w="150495" h="198120">
                <a:moveTo>
                  <a:pt x="58547" y="118491"/>
                </a:moveTo>
                <a:lnTo>
                  <a:pt x="52514" y="112445"/>
                </a:lnTo>
                <a:lnTo>
                  <a:pt x="37604" y="112445"/>
                </a:lnTo>
                <a:lnTo>
                  <a:pt x="31572" y="118491"/>
                </a:lnTo>
                <a:lnTo>
                  <a:pt x="31572" y="133413"/>
                </a:lnTo>
                <a:lnTo>
                  <a:pt x="37604" y="139446"/>
                </a:lnTo>
                <a:lnTo>
                  <a:pt x="52514" y="139446"/>
                </a:lnTo>
                <a:lnTo>
                  <a:pt x="58547" y="133413"/>
                </a:lnTo>
                <a:lnTo>
                  <a:pt x="58547" y="125945"/>
                </a:lnTo>
                <a:lnTo>
                  <a:pt x="58547" y="118491"/>
                </a:lnTo>
                <a:close/>
              </a:path>
              <a:path w="150495" h="198120">
                <a:moveTo>
                  <a:pt x="127304" y="47713"/>
                </a:moveTo>
                <a:lnTo>
                  <a:pt x="121272" y="41681"/>
                </a:lnTo>
                <a:lnTo>
                  <a:pt x="106362" y="41681"/>
                </a:lnTo>
                <a:lnTo>
                  <a:pt x="100330" y="47713"/>
                </a:lnTo>
                <a:lnTo>
                  <a:pt x="100330" y="62611"/>
                </a:lnTo>
                <a:lnTo>
                  <a:pt x="106362" y="68656"/>
                </a:lnTo>
                <a:lnTo>
                  <a:pt x="121272" y="68656"/>
                </a:lnTo>
                <a:lnTo>
                  <a:pt x="127304" y="62611"/>
                </a:lnTo>
                <a:lnTo>
                  <a:pt x="127304" y="55181"/>
                </a:lnTo>
                <a:lnTo>
                  <a:pt x="127304" y="47713"/>
                </a:lnTo>
                <a:close/>
              </a:path>
              <a:path w="150495" h="198120">
                <a:moveTo>
                  <a:pt x="149936" y="7048"/>
                </a:moveTo>
                <a:lnTo>
                  <a:pt x="142913" y="0"/>
                </a:lnTo>
                <a:lnTo>
                  <a:pt x="125590" y="0"/>
                </a:lnTo>
                <a:lnTo>
                  <a:pt x="118541" y="7048"/>
                </a:lnTo>
                <a:lnTo>
                  <a:pt x="118541" y="24384"/>
                </a:lnTo>
                <a:lnTo>
                  <a:pt x="125590" y="31394"/>
                </a:lnTo>
                <a:lnTo>
                  <a:pt x="142913" y="31394"/>
                </a:lnTo>
                <a:lnTo>
                  <a:pt x="149936" y="24384"/>
                </a:lnTo>
                <a:lnTo>
                  <a:pt x="149936" y="15684"/>
                </a:lnTo>
                <a:lnTo>
                  <a:pt x="149936" y="7048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5843485" y="5251120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14" y="0"/>
                </a:moveTo>
                <a:lnTo>
                  <a:pt x="13504" y="1743"/>
                </a:lnTo>
                <a:lnTo>
                  <a:pt x="6474" y="6495"/>
                </a:lnTo>
                <a:lnTo>
                  <a:pt x="1737" y="13539"/>
                </a:lnTo>
                <a:lnTo>
                  <a:pt x="0" y="22156"/>
                </a:lnTo>
                <a:lnTo>
                  <a:pt x="1737" y="30768"/>
                </a:lnTo>
                <a:lnTo>
                  <a:pt x="6474" y="37801"/>
                </a:lnTo>
                <a:lnTo>
                  <a:pt x="13504" y="42542"/>
                </a:lnTo>
                <a:lnTo>
                  <a:pt x="22114" y="44281"/>
                </a:lnTo>
                <a:lnTo>
                  <a:pt x="30743" y="42542"/>
                </a:lnTo>
                <a:lnTo>
                  <a:pt x="37781" y="37801"/>
                </a:lnTo>
                <a:lnTo>
                  <a:pt x="42522" y="30768"/>
                </a:lnTo>
                <a:lnTo>
                  <a:pt x="44260" y="22156"/>
                </a:lnTo>
                <a:lnTo>
                  <a:pt x="42522" y="13539"/>
                </a:lnTo>
                <a:lnTo>
                  <a:pt x="37781" y="6495"/>
                </a:lnTo>
                <a:lnTo>
                  <a:pt x="30743" y="1743"/>
                </a:lnTo>
                <a:lnTo>
                  <a:pt x="2211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5839534" y="512739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41" y="0"/>
                </a:moveTo>
                <a:lnTo>
                  <a:pt x="6031" y="0"/>
                </a:lnTo>
                <a:lnTo>
                  <a:pt x="0" y="6041"/>
                </a:lnTo>
                <a:lnTo>
                  <a:pt x="0" y="20920"/>
                </a:lnTo>
                <a:lnTo>
                  <a:pt x="6031" y="27014"/>
                </a:lnTo>
                <a:lnTo>
                  <a:pt x="20941" y="27014"/>
                </a:lnTo>
                <a:lnTo>
                  <a:pt x="26993" y="20920"/>
                </a:lnTo>
                <a:lnTo>
                  <a:pt x="26993" y="13486"/>
                </a:lnTo>
                <a:lnTo>
                  <a:pt x="26993" y="6041"/>
                </a:lnTo>
                <a:lnTo>
                  <a:pt x="2094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5960930" y="532694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34" y="0"/>
                </a:moveTo>
                <a:lnTo>
                  <a:pt x="7005" y="0"/>
                </a:lnTo>
                <a:lnTo>
                  <a:pt x="0" y="7015"/>
                </a:lnTo>
                <a:lnTo>
                  <a:pt x="0" y="24355"/>
                </a:lnTo>
                <a:lnTo>
                  <a:pt x="7005" y="31391"/>
                </a:lnTo>
                <a:lnTo>
                  <a:pt x="24334" y="31391"/>
                </a:lnTo>
                <a:lnTo>
                  <a:pt x="31370" y="24355"/>
                </a:lnTo>
                <a:lnTo>
                  <a:pt x="31370" y="15695"/>
                </a:lnTo>
                <a:lnTo>
                  <a:pt x="31370" y="7015"/>
                </a:lnTo>
                <a:lnTo>
                  <a:pt x="243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5900204" y="4933105"/>
            <a:ext cx="149225" cy="137160"/>
          </a:xfrm>
          <a:custGeom>
            <a:avLst/>
            <a:gdLst/>
            <a:ahLst/>
            <a:cxnLst/>
            <a:rect l="l" t="t" r="r" b="b"/>
            <a:pathLst>
              <a:path w="149225" h="137160">
                <a:moveTo>
                  <a:pt x="44272" y="22123"/>
                </a:moveTo>
                <a:lnTo>
                  <a:pt x="42532" y="13512"/>
                </a:lnTo>
                <a:lnTo>
                  <a:pt x="37795" y="6477"/>
                </a:lnTo>
                <a:lnTo>
                  <a:pt x="30759" y="1739"/>
                </a:lnTo>
                <a:lnTo>
                  <a:pt x="22148" y="0"/>
                </a:lnTo>
                <a:lnTo>
                  <a:pt x="13538" y="1739"/>
                </a:lnTo>
                <a:lnTo>
                  <a:pt x="6502" y="6477"/>
                </a:lnTo>
                <a:lnTo>
                  <a:pt x="1752" y="13512"/>
                </a:lnTo>
                <a:lnTo>
                  <a:pt x="0" y="22123"/>
                </a:lnTo>
                <a:lnTo>
                  <a:pt x="1752" y="30746"/>
                </a:lnTo>
                <a:lnTo>
                  <a:pt x="6502" y="37769"/>
                </a:lnTo>
                <a:lnTo>
                  <a:pt x="13538" y="42506"/>
                </a:lnTo>
                <a:lnTo>
                  <a:pt x="22148" y="44246"/>
                </a:lnTo>
                <a:lnTo>
                  <a:pt x="30759" y="42506"/>
                </a:lnTo>
                <a:lnTo>
                  <a:pt x="37795" y="37769"/>
                </a:lnTo>
                <a:lnTo>
                  <a:pt x="42532" y="30746"/>
                </a:lnTo>
                <a:lnTo>
                  <a:pt x="44272" y="22123"/>
                </a:lnTo>
                <a:close/>
              </a:path>
              <a:path w="149225" h="137160">
                <a:moveTo>
                  <a:pt x="100711" y="112712"/>
                </a:moveTo>
                <a:lnTo>
                  <a:pt x="98793" y="103251"/>
                </a:lnTo>
                <a:lnTo>
                  <a:pt x="93586" y="95529"/>
                </a:lnTo>
                <a:lnTo>
                  <a:pt x="85852" y="90322"/>
                </a:lnTo>
                <a:lnTo>
                  <a:pt x="76403" y="88417"/>
                </a:lnTo>
                <a:lnTo>
                  <a:pt x="66941" y="90322"/>
                </a:lnTo>
                <a:lnTo>
                  <a:pt x="59220" y="95529"/>
                </a:lnTo>
                <a:lnTo>
                  <a:pt x="54013" y="103251"/>
                </a:lnTo>
                <a:lnTo>
                  <a:pt x="52108" y="112712"/>
                </a:lnTo>
                <a:lnTo>
                  <a:pt x="54013" y="122161"/>
                </a:lnTo>
                <a:lnTo>
                  <a:pt x="59220" y="129882"/>
                </a:lnTo>
                <a:lnTo>
                  <a:pt x="66941" y="135077"/>
                </a:lnTo>
                <a:lnTo>
                  <a:pt x="76403" y="136982"/>
                </a:lnTo>
                <a:lnTo>
                  <a:pt x="85852" y="135077"/>
                </a:lnTo>
                <a:lnTo>
                  <a:pt x="93586" y="129882"/>
                </a:lnTo>
                <a:lnTo>
                  <a:pt x="98793" y="122161"/>
                </a:lnTo>
                <a:lnTo>
                  <a:pt x="100711" y="112712"/>
                </a:lnTo>
                <a:close/>
              </a:path>
              <a:path w="149225" h="137160">
                <a:moveTo>
                  <a:pt x="148844" y="82829"/>
                </a:moveTo>
                <a:lnTo>
                  <a:pt x="141820" y="75819"/>
                </a:lnTo>
                <a:lnTo>
                  <a:pt x="124485" y="75819"/>
                </a:lnTo>
                <a:lnTo>
                  <a:pt x="117487" y="82829"/>
                </a:lnTo>
                <a:lnTo>
                  <a:pt x="117487" y="100164"/>
                </a:lnTo>
                <a:lnTo>
                  <a:pt x="124485" y="107188"/>
                </a:lnTo>
                <a:lnTo>
                  <a:pt x="141820" y="107188"/>
                </a:lnTo>
                <a:lnTo>
                  <a:pt x="148844" y="100164"/>
                </a:lnTo>
                <a:lnTo>
                  <a:pt x="148844" y="91490"/>
                </a:lnTo>
                <a:lnTo>
                  <a:pt x="148844" y="8282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6161452" y="508656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41" y="0"/>
                </a:moveTo>
                <a:lnTo>
                  <a:pt x="6010" y="0"/>
                </a:lnTo>
                <a:lnTo>
                  <a:pt x="0" y="6073"/>
                </a:lnTo>
                <a:lnTo>
                  <a:pt x="0" y="20973"/>
                </a:lnTo>
                <a:lnTo>
                  <a:pt x="6010" y="26993"/>
                </a:lnTo>
                <a:lnTo>
                  <a:pt x="20941" y="26993"/>
                </a:lnTo>
                <a:lnTo>
                  <a:pt x="26993" y="20973"/>
                </a:lnTo>
                <a:lnTo>
                  <a:pt x="26993" y="13517"/>
                </a:lnTo>
                <a:lnTo>
                  <a:pt x="26993" y="6073"/>
                </a:lnTo>
                <a:lnTo>
                  <a:pt x="2094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6099734" y="5216696"/>
            <a:ext cx="121920" cy="243204"/>
          </a:xfrm>
          <a:custGeom>
            <a:avLst/>
            <a:gdLst/>
            <a:ahLst/>
            <a:cxnLst/>
            <a:rect l="l" t="t" r="r" b="b"/>
            <a:pathLst>
              <a:path w="121920" h="243204">
                <a:moveTo>
                  <a:pt x="26987" y="118491"/>
                </a:moveTo>
                <a:lnTo>
                  <a:pt x="20942" y="112445"/>
                </a:lnTo>
                <a:lnTo>
                  <a:pt x="6045" y="112445"/>
                </a:lnTo>
                <a:lnTo>
                  <a:pt x="0" y="118491"/>
                </a:lnTo>
                <a:lnTo>
                  <a:pt x="0" y="133400"/>
                </a:lnTo>
                <a:lnTo>
                  <a:pt x="6045" y="139458"/>
                </a:lnTo>
                <a:lnTo>
                  <a:pt x="20942" y="139458"/>
                </a:lnTo>
                <a:lnTo>
                  <a:pt x="26987" y="133400"/>
                </a:lnTo>
                <a:lnTo>
                  <a:pt x="26987" y="125945"/>
                </a:lnTo>
                <a:lnTo>
                  <a:pt x="26987" y="118491"/>
                </a:lnTo>
                <a:close/>
              </a:path>
              <a:path w="121920" h="243204">
                <a:moveTo>
                  <a:pt x="80733" y="49961"/>
                </a:moveTo>
                <a:lnTo>
                  <a:pt x="74688" y="43942"/>
                </a:lnTo>
                <a:lnTo>
                  <a:pt x="59778" y="43942"/>
                </a:lnTo>
                <a:lnTo>
                  <a:pt x="53733" y="49961"/>
                </a:lnTo>
                <a:lnTo>
                  <a:pt x="53733" y="64871"/>
                </a:lnTo>
                <a:lnTo>
                  <a:pt x="59778" y="70942"/>
                </a:lnTo>
                <a:lnTo>
                  <a:pt x="74688" y="70942"/>
                </a:lnTo>
                <a:lnTo>
                  <a:pt x="80733" y="64871"/>
                </a:lnTo>
                <a:lnTo>
                  <a:pt x="80733" y="57416"/>
                </a:lnTo>
                <a:lnTo>
                  <a:pt x="80733" y="49961"/>
                </a:lnTo>
                <a:close/>
              </a:path>
              <a:path w="121920" h="243204">
                <a:moveTo>
                  <a:pt x="87795" y="221767"/>
                </a:moveTo>
                <a:lnTo>
                  <a:pt x="81737" y="215696"/>
                </a:lnTo>
                <a:lnTo>
                  <a:pt x="66827" y="215696"/>
                </a:lnTo>
                <a:lnTo>
                  <a:pt x="60782" y="221767"/>
                </a:lnTo>
                <a:lnTo>
                  <a:pt x="60782" y="236677"/>
                </a:lnTo>
                <a:lnTo>
                  <a:pt x="66827" y="242709"/>
                </a:lnTo>
                <a:lnTo>
                  <a:pt x="81737" y="242709"/>
                </a:lnTo>
                <a:lnTo>
                  <a:pt x="87795" y="236677"/>
                </a:lnTo>
                <a:lnTo>
                  <a:pt x="87795" y="229235"/>
                </a:lnTo>
                <a:lnTo>
                  <a:pt x="87795" y="221767"/>
                </a:lnTo>
                <a:close/>
              </a:path>
              <a:path w="121920" h="243204">
                <a:moveTo>
                  <a:pt x="101942" y="189814"/>
                </a:moveTo>
                <a:lnTo>
                  <a:pt x="100203" y="181190"/>
                </a:lnTo>
                <a:lnTo>
                  <a:pt x="95465" y="174155"/>
                </a:lnTo>
                <a:lnTo>
                  <a:pt x="88430" y="169418"/>
                </a:lnTo>
                <a:lnTo>
                  <a:pt x="79806" y="167678"/>
                </a:lnTo>
                <a:lnTo>
                  <a:pt x="71196" y="169418"/>
                </a:lnTo>
                <a:lnTo>
                  <a:pt x="64160" y="174155"/>
                </a:lnTo>
                <a:lnTo>
                  <a:pt x="59423" y="181190"/>
                </a:lnTo>
                <a:lnTo>
                  <a:pt x="57683" y="189814"/>
                </a:lnTo>
                <a:lnTo>
                  <a:pt x="59423" y="198424"/>
                </a:lnTo>
                <a:lnTo>
                  <a:pt x="64160" y="205447"/>
                </a:lnTo>
                <a:lnTo>
                  <a:pt x="71196" y="210197"/>
                </a:lnTo>
                <a:lnTo>
                  <a:pt x="79806" y="211937"/>
                </a:lnTo>
                <a:lnTo>
                  <a:pt x="88430" y="210197"/>
                </a:lnTo>
                <a:lnTo>
                  <a:pt x="95465" y="205447"/>
                </a:lnTo>
                <a:lnTo>
                  <a:pt x="100203" y="198424"/>
                </a:lnTo>
                <a:lnTo>
                  <a:pt x="101942" y="189814"/>
                </a:lnTo>
                <a:close/>
              </a:path>
              <a:path w="121920" h="243204">
                <a:moveTo>
                  <a:pt x="118376" y="7035"/>
                </a:moveTo>
                <a:lnTo>
                  <a:pt x="111366" y="0"/>
                </a:lnTo>
                <a:lnTo>
                  <a:pt x="94030" y="0"/>
                </a:lnTo>
                <a:lnTo>
                  <a:pt x="86982" y="7035"/>
                </a:lnTo>
                <a:lnTo>
                  <a:pt x="86982" y="24358"/>
                </a:lnTo>
                <a:lnTo>
                  <a:pt x="94030" y="31394"/>
                </a:lnTo>
                <a:lnTo>
                  <a:pt x="111366" y="31394"/>
                </a:lnTo>
                <a:lnTo>
                  <a:pt x="118376" y="24358"/>
                </a:lnTo>
                <a:lnTo>
                  <a:pt x="118376" y="15684"/>
                </a:lnTo>
                <a:lnTo>
                  <a:pt x="118376" y="7035"/>
                </a:lnTo>
                <a:close/>
              </a:path>
              <a:path w="121920" h="243204">
                <a:moveTo>
                  <a:pt x="121818" y="128549"/>
                </a:moveTo>
                <a:lnTo>
                  <a:pt x="119913" y="119087"/>
                </a:lnTo>
                <a:lnTo>
                  <a:pt x="114706" y="111379"/>
                </a:lnTo>
                <a:lnTo>
                  <a:pt x="106984" y="106172"/>
                </a:lnTo>
                <a:lnTo>
                  <a:pt x="97523" y="104267"/>
                </a:lnTo>
                <a:lnTo>
                  <a:pt x="88074" y="106172"/>
                </a:lnTo>
                <a:lnTo>
                  <a:pt x="80352" y="111379"/>
                </a:lnTo>
                <a:lnTo>
                  <a:pt x="75145" y="119087"/>
                </a:lnTo>
                <a:lnTo>
                  <a:pt x="73228" y="128549"/>
                </a:lnTo>
                <a:lnTo>
                  <a:pt x="75145" y="138010"/>
                </a:lnTo>
                <a:lnTo>
                  <a:pt x="80352" y="145745"/>
                </a:lnTo>
                <a:lnTo>
                  <a:pt x="88074" y="150952"/>
                </a:lnTo>
                <a:lnTo>
                  <a:pt x="97523" y="152857"/>
                </a:lnTo>
                <a:lnTo>
                  <a:pt x="106984" y="150952"/>
                </a:lnTo>
                <a:lnTo>
                  <a:pt x="114706" y="145745"/>
                </a:lnTo>
                <a:lnTo>
                  <a:pt x="119913" y="138010"/>
                </a:lnTo>
                <a:lnTo>
                  <a:pt x="121818" y="12854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5463502" y="4925365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12" y="0"/>
                </a:moveTo>
                <a:lnTo>
                  <a:pt x="18628" y="2398"/>
                </a:lnTo>
                <a:lnTo>
                  <a:pt x="8930" y="8940"/>
                </a:lnTo>
                <a:lnTo>
                  <a:pt x="2395" y="18645"/>
                </a:lnTo>
                <a:lnTo>
                  <a:pt x="0" y="30533"/>
                </a:lnTo>
                <a:lnTo>
                  <a:pt x="2395" y="42379"/>
                </a:lnTo>
                <a:lnTo>
                  <a:pt x="8930" y="52066"/>
                </a:lnTo>
                <a:lnTo>
                  <a:pt x="18628" y="58604"/>
                </a:lnTo>
                <a:lnTo>
                  <a:pt x="30512" y="61003"/>
                </a:lnTo>
                <a:lnTo>
                  <a:pt x="42370" y="58604"/>
                </a:lnTo>
                <a:lnTo>
                  <a:pt x="52063" y="52066"/>
                </a:lnTo>
                <a:lnTo>
                  <a:pt x="58603" y="42379"/>
                </a:lnTo>
                <a:lnTo>
                  <a:pt x="61003" y="30533"/>
                </a:lnTo>
                <a:lnTo>
                  <a:pt x="58603" y="18645"/>
                </a:lnTo>
                <a:lnTo>
                  <a:pt x="52063" y="8940"/>
                </a:lnTo>
                <a:lnTo>
                  <a:pt x="42370" y="2398"/>
                </a:lnTo>
                <a:lnTo>
                  <a:pt x="3051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5458038" y="4754813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4">
                <a:moveTo>
                  <a:pt x="18627" y="0"/>
                </a:moveTo>
                <a:lnTo>
                  <a:pt x="11379" y="1461"/>
                </a:lnTo>
                <a:lnTo>
                  <a:pt x="5457" y="5447"/>
                </a:lnTo>
                <a:lnTo>
                  <a:pt x="1464" y="11361"/>
                </a:lnTo>
                <a:lnTo>
                  <a:pt x="0" y="18606"/>
                </a:lnTo>
                <a:lnTo>
                  <a:pt x="1464" y="25847"/>
                </a:lnTo>
                <a:lnTo>
                  <a:pt x="5457" y="31762"/>
                </a:lnTo>
                <a:lnTo>
                  <a:pt x="11379" y="35750"/>
                </a:lnTo>
                <a:lnTo>
                  <a:pt x="18627" y="37213"/>
                </a:lnTo>
                <a:lnTo>
                  <a:pt x="25858" y="35750"/>
                </a:lnTo>
                <a:lnTo>
                  <a:pt x="31769" y="31762"/>
                </a:lnTo>
                <a:lnTo>
                  <a:pt x="35759" y="25847"/>
                </a:lnTo>
                <a:lnTo>
                  <a:pt x="37223" y="18606"/>
                </a:lnTo>
                <a:lnTo>
                  <a:pt x="35759" y="11361"/>
                </a:lnTo>
                <a:lnTo>
                  <a:pt x="31769" y="5447"/>
                </a:lnTo>
                <a:lnTo>
                  <a:pt x="25858" y="1461"/>
                </a:lnTo>
                <a:lnTo>
                  <a:pt x="1862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5654161" y="5138682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02" y="0"/>
                </a:moveTo>
                <a:lnTo>
                  <a:pt x="14842" y="1909"/>
                </a:lnTo>
                <a:lnTo>
                  <a:pt x="7117" y="7114"/>
                </a:lnTo>
                <a:lnTo>
                  <a:pt x="1909" y="14833"/>
                </a:lnTo>
                <a:lnTo>
                  <a:pt x="0" y="24281"/>
                </a:lnTo>
                <a:lnTo>
                  <a:pt x="1909" y="33739"/>
                </a:lnTo>
                <a:lnTo>
                  <a:pt x="7117" y="41468"/>
                </a:lnTo>
                <a:lnTo>
                  <a:pt x="14842" y="46682"/>
                </a:lnTo>
                <a:lnTo>
                  <a:pt x="24302" y="48595"/>
                </a:lnTo>
                <a:lnTo>
                  <a:pt x="33761" y="46682"/>
                </a:lnTo>
                <a:lnTo>
                  <a:pt x="41483" y="41468"/>
                </a:lnTo>
                <a:lnTo>
                  <a:pt x="46687" y="33739"/>
                </a:lnTo>
                <a:lnTo>
                  <a:pt x="48595" y="24281"/>
                </a:lnTo>
                <a:lnTo>
                  <a:pt x="46687" y="14833"/>
                </a:lnTo>
                <a:lnTo>
                  <a:pt x="41483" y="7114"/>
                </a:lnTo>
                <a:lnTo>
                  <a:pt x="33761" y="1909"/>
                </a:lnTo>
                <a:lnTo>
                  <a:pt x="2430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5342018" y="4784472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13" y="0"/>
                </a:moveTo>
                <a:lnTo>
                  <a:pt x="14851" y="1909"/>
                </a:lnTo>
                <a:lnTo>
                  <a:pt x="7122" y="7114"/>
                </a:lnTo>
                <a:lnTo>
                  <a:pt x="1911" y="14833"/>
                </a:lnTo>
                <a:lnTo>
                  <a:pt x="0" y="24281"/>
                </a:lnTo>
                <a:lnTo>
                  <a:pt x="1911" y="33740"/>
                </a:lnTo>
                <a:lnTo>
                  <a:pt x="7122" y="41462"/>
                </a:lnTo>
                <a:lnTo>
                  <a:pt x="14851" y="46666"/>
                </a:lnTo>
                <a:lnTo>
                  <a:pt x="24313" y="48574"/>
                </a:lnTo>
                <a:lnTo>
                  <a:pt x="33766" y="46666"/>
                </a:lnTo>
                <a:lnTo>
                  <a:pt x="41484" y="41462"/>
                </a:lnTo>
                <a:lnTo>
                  <a:pt x="46687" y="33740"/>
                </a:lnTo>
                <a:lnTo>
                  <a:pt x="48595" y="24281"/>
                </a:lnTo>
                <a:lnTo>
                  <a:pt x="46687" y="14833"/>
                </a:lnTo>
                <a:lnTo>
                  <a:pt x="41484" y="7114"/>
                </a:lnTo>
                <a:lnTo>
                  <a:pt x="33766" y="1909"/>
                </a:lnTo>
                <a:lnTo>
                  <a:pt x="2431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5551166" y="4849518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41" y="0"/>
                </a:lnTo>
                <a:lnTo>
                  <a:pt x="0" y="6062"/>
                </a:lnTo>
                <a:lnTo>
                  <a:pt x="0" y="20952"/>
                </a:lnTo>
                <a:lnTo>
                  <a:pt x="6041" y="26993"/>
                </a:lnTo>
                <a:lnTo>
                  <a:pt x="20962" y="26993"/>
                </a:lnTo>
                <a:lnTo>
                  <a:pt x="26973" y="20952"/>
                </a:lnTo>
                <a:lnTo>
                  <a:pt x="26973" y="13507"/>
                </a:lnTo>
                <a:lnTo>
                  <a:pt x="26973" y="6062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5576430" y="4979663"/>
            <a:ext cx="92710" cy="93980"/>
          </a:xfrm>
          <a:custGeom>
            <a:avLst/>
            <a:gdLst/>
            <a:ahLst/>
            <a:cxnLst/>
            <a:rect l="l" t="t" r="r" b="b"/>
            <a:pathLst>
              <a:path w="92710" h="93979">
                <a:moveTo>
                  <a:pt x="31394" y="7010"/>
                </a:moveTo>
                <a:lnTo>
                  <a:pt x="24371" y="0"/>
                </a:lnTo>
                <a:lnTo>
                  <a:pt x="7023" y="0"/>
                </a:lnTo>
                <a:lnTo>
                  <a:pt x="0" y="7010"/>
                </a:lnTo>
                <a:lnTo>
                  <a:pt x="0" y="24345"/>
                </a:lnTo>
                <a:lnTo>
                  <a:pt x="7023" y="31381"/>
                </a:lnTo>
                <a:lnTo>
                  <a:pt x="24371" y="31381"/>
                </a:lnTo>
                <a:lnTo>
                  <a:pt x="31394" y="24345"/>
                </a:lnTo>
                <a:lnTo>
                  <a:pt x="31394" y="15684"/>
                </a:lnTo>
                <a:lnTo>
                  <a:pt x="31394" y="7010"/>
                </a:lnTo>
                <a:close/>
              </a:path>
              <a:path w="92710" h="93979">
                <a:moveTo>
                  <a:pt x="92176" y="71793"/>
                </a:moveTo>
                <a:lnTo>
                  <a:pt x="90474" y="63385"/>
                </a:lnTo>
                <a:lnTo>
                  <a:pt x="85839" y="56515"/>
                </a:lnTo>
                <a:lnTo>
                  <a:pt x="78968" y="51866"/>
                </a:lnTo>
                <a:lnTo>
                  <a:pt x="70548" y="50165"/>
                </a:lnTo>
                <a:lnTo>
                  <a:pt x="62128" y="51866"/>
                </a:lnTo>
                <a:lnTo>
                  <a:pt x="55257" y="56515"/>
                </a:lnTo>
                <a:lnTo>
                  <a:pt x="50622" y="63385"/>
                </a:lnTo>
                <a:lnTo>
                  <a:pt x="48920" y="71793"/>
                </a:lnTo>
                <a:lnTo>
                  <a:pt x="50622" y="80225"/>
                </a:lnTo>
                <a:lnTo>
                  <a:pt x="55257" y="87109"/>
                </a:lnTo>
                <a:lnTo>
                  <a:pt x="62128" y="91744"/>
                </a:lnTo>
                <a:lnTo>
                  <a:pt x="70548" y="93446"/>
                </a:lnTo>
                <a:lnTo>
                  <a:pt x="78968" y="91744"/>
                </a:lnTo>
                <a:lnTo>
                  <a:pt x="85839" y="87109"/>
                </a:lnTo>
                <a:lnTo>
                  <a:pt x="90474" y="80225"/>
                </a:lnTo>
                <a:lnTo>
                  <a:pt x="92176" y="71793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4830964" y="485478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52" y="0"/>
                </a:lnTo>
                <a:lnTo>
                  <a:pt x="0" y="6083"/>
                </a:lnTo>
                <a:lnTo>
                  <a:pt x="0" y="20962"/>
                </a:lnTo>
                <a:lnTo>
                  <a:pt x="6052" y="27014"/>
                </a:lnTo>
                <a:lnTo>
                  <a:pt x="20962" y="27014"/>
                </a:lnTo>
                <a:lnTo>
                  <a:pt x="27025" y="20962"/>
                </a:lnTo>
                <a:lnTo>
                  <a:pt x="27025" y="13528"/>
                </a:lnTo>
                <a:lnTo>
                  <a:pt x="27025" y="6083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4943757" y="4748912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13" y="0"/>
                </a:moveTo>
                <a:lnTo>
                  <a:pt x="14851" y="1912"/>
                </a:lnTo>
                <a:lnTo>
                  <a:pt x="7122" y="7126"/>
                </a:lnTo>
                <a:lnTo>
                  <a:pt x="1911" y="14855"/>
                </a:lnTo>
                <a:lnTo>
                  <a:pt x="0" y="24313"/>
                </a:lnTo>
                <a:lnTo>
                  <a:pt x="1911" y="33771"/>
                </a:lnTo>
                <a:lnTo>
                  <a:pt x="7122" y="41500"/>
                </a:lnTo>
                <a:lnTo>
                  <a:pt x="14851" y="46714"/>
                </a:lnTo>
                <a:lnTo>
                  <a:pt x="24313" y="48626"/>
                </a:lnTo>
                <a:lnTo>
                  <a:pt x="33766" y="46714"/>
                </a:lnTo>
                <a:lnTo>
                  <a:pt x="41484" y="41500"/>
                </a:lnTo>
                <a:lnTo>
                  <a:pt x="46687" y="33771"/>
                </a:lnTo>
                <a:lnTo>
                  <a:pt x="48595" y="24313"/>
                </a:lnTo>
                <a:lnTo>
                  <a:pt x="46687" y="14855"/>
                </a:lnTo>
                <a:lnTo>
                  <a:pt x="41484" y="7126"/>
                </a:lnTo>
                <a:lnTo>
                  <a:pt x="33766" y="1912"/>
                </a:lnTo>
                <a:lnTo>
                  <a:pt x="2431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5091192" y="505655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73" y="0"/>
                </a:moveTo>
                <a:lnTo>
                  <a:pt x="6062" y="0"/>
                </a:lnTo>
                <a:lnTo>
                  <a:pt x="0" y="6052"/>
                </a:lnTo>
                <a:lnTo>
                  <a:pt x="0" y="20962"/>
                </a:lnTo>
                <a:lnTo>
                  <a:pt x="6062" y="27004"/>
                </a:lnTo>
                <a:lnTo>
                  <a:pt x="20973" y="27004"/>
                </a:lnTo>
                <a:lnTo>
                  <a:pt x="27004" y="20962"/>
                </a:lnTo>
                <a:lnTo>
                  <a:pt x="27004" y="13496"/>
                </a:lnTo>
                <a:lnTo>
                  <a:pt x="27004" y="6052"/>
                </a:lnTo>
                <a:lnTo>
                  <a:pt x="2097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5152894" y="481399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41"/>
                </a:lnTo>
                <a:lnTo>
                  <a:pt x="0" y="20941"/>
                </a:lnTo>
                <a:lnTo>
                  <a:pt x="6031" y="26993"/>
                </a:lnTo>
                <a:lnTo>
                  <a:pt x="20952" y="26993"/>
                </a:lnTo>
                <a:lnTo>
                  <a:pt x="26983" y="20941"/>
                </a:lnTo>
                <a:lnTo>
                  <a:pt x="26983" y="13496"/>
                </a:lnTo>
                <a:lnTo>
                  <a:pt x="26983" y="6041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5178158" y="4890344"/>
            <a:ext cx="99695" cy="168275"/>
          </a:xfrm>
          <a:custGeom>
            <a:avLst/>
            <a:gdLst/>
            <a:ahLst/>
            <a:cxnLst/>
            <a:rect l="l" t="t" r="r" b="b"/>
            <a:pathLst>
              <a:path w="99695" h="168275">
                <a:moveTo>
                  <a:pt x="31407" y="60807"/>
                </a:moveTo>
                <a:lnTo>
                  <a:pt x="24371" y="53771"/>
                </a:lnTo>
                <a:lnTo>
                  <a:pt x="7035" y="53771"/>
                </a:lnTo>
                <a:lnTo>
                  <a:pt x="0" y="60807"/>
                </a:lnTo>
                <a:lnTo>
                  <a:pt x="0" y="78155"/>
                </a:lnTo>
                <a:lnTo>
                  <a:pt x="7035" y="85153"/>
                </a:lnTo>
                <a:lnTo>
                  <a:pt x="24371" y="85153"/>
                </a:lnTo>
                <a:lnTo>
                  <a:pt x="31407" y="78155"/>
                </a:lnTo>
                <a:lnTo>
                  <a:pt x="31407" y="69456"/>
                </a:lnTo>
                <a:lnTo>
                  <a:pt x="31407" y="60807"/>
                </a:lnTo>
                <a:close/>
              </a:path>
              <a:path w="99695" h="168275">
                <a:moveTo>
                  <a:pt x="78092" y="6057"/>
                </a:moveTo>
                <a:lnTo>
                  <a:pt x="72047" y="0"/>
                </a:lnTo>
                <a:lnTo>
                  <a:pt x="57124" y="0"/>
                </a:lnTo>
                <a:lnTo>
                  <a:pt x="51079" y="6057"/>
                </a:lnTo>
                <a:lnTo>
                  <a:pt x="51079" y="20942"/>
                </a:lnTo>
                <a:lnTo>
                  <a:pt x="57124" y="27000"/>
                </a:lnTo>
                <a:lnTo>
                  <a:pt x="72047" y="27000"/>
                </a:lnTo>
                <a:lnTo>
                  <a:pt x="78092" y="20942"/>
                </a:lnTo>
                <a:lnTo>
                  <a:pt x="78092" y="13500"/>
                </a:lnTo>
                <a:lnTo>
                  <a:pt x="78092" y="6057"/>
                </a:lnTo>
                <a:close/>
              </a:path>
              <a:path w="99695" h="168275">
                <a:moveTo>
                  <a:pt x="99288" y="145872"/>
                </a:moveTo>
                <a:lnTo>
                  <a:pt x="97561" y="137261"/>
                </a:lnTo>
                <a:lnTo>
                  <a:pt x="92824" y="130238"/>
                </a:lnTo>
                <a:lnTo>
                  <a:pt x="85788" y="125488"/>
                </a:lnTo>
                <a:lnTo>
                  <a:pt x="77165" y="123761"/>
                </a:lnTo>
                <a:lnTo>
                  <a:pt x="68554" y="125488"/>
                </a:lnTo>
                <a:lnTo>
                  <a:pt x="61518" y="130238"/>
                </a:lnTo>
                <a:lnTo>
                  <a:pt x="56769" y="137261"/>
                </a:lnTo>
                <a:lnTo>
                  <a:pt x="55029" y="145872"/>
                </a:lnTo>
                <a:lnTo>
                  <a:pt x="56769" y="154482"/>
                </a:lnTo>
                <a:lnTo>
                  <a:pt x="61518" y="161531"/>
                </a:lnTo>
                <a:lnTo>
                  <a:pt x="68554" y="166281"/>
                </a:lnTo>
                <a:lnTo>
                  <a:pt x="77165" y="168033"/>
                </a:lnTo>
                <a:lnTo>
                  <a:pt x="85788" y="166281"/>
                </a:lnTo>
                <a:lnTo>
                  <a:pt x="92824" y="161531"/>
                </a:lnTo>
                <a:lnTo>
                  <a:pt x="97561" y="154482"/>
                </a:lnTo>
                <a:lnTo>
                  <a:pt x="99288" y="145872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4998830" y="5596051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45" y="0"/>
                </a:moveTo>
                <a:lnTo>
                  <a:pt x="13521" y="1740"/>
                </a:lnTo>
                <a:lnTo>
                  <a:pt x="6482" y="6484"/>
                </a:lnTo>
                <a:lnTo>
                  <a:pt x="1738" y="13517"/>
                </a:lnTo>
                <a:lnTo>
                  <a:pt x="0" y="22124"/>
                </a:lnTo>
                <a:lnTo>
                  <a:pt x="1738" y="30737"/>
                </a:lnTo>
                <a:lnTo>
                  <a:pt x="6482" y="37769"/>
                </a:lnTo>
                <a:lnTo>
                  <a:pt x="13521" y="42511"/>
                </a:lnTo>
                <a:lnTo>
                  <a:pt x="22145" y="44249"/>
                </a:lnTo>
                <a:lnTo>
                  <a:pt x="30768" y="42511"/>
                </a:lnTo>
                <a:lnTo>
                  <a:pt x="37803" y="37769"/>
                </a:lnTo>
                <a:lnTo>
                  <a:pt x="42544" y="30737"/>
                </a:lnTo>
                <a:lnTo>
                  <a:pt x="44281" y="22124"/>
                </a:lnTo>
                <a:lnTo>
                  <a:pt x="42544" y="13517"/>
                </a:lnTo>
                <a:lnTo>
                  <a:pt x="37803" y="6484"/>
                </a:lnTo>
                <a:lnTo>
                  <a:pt x="30768" y="1740"/>
                </a:lnTo>
                <a:lnTo>
                  <a:pt x="221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4994899" y="547229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41" y="0"/>
                </a:moveTo>
                <a:lnTo>
                  <a:pt x="6020" y="0"/>
                </a:lnTo>
                <a:lnTo>
                  <a:pt x="0" y="6052"/>
                </a:lnTo>
                <a:lnTo>
                  <a:pt x="0" y="20952"/>
                </a:lnTo>
                <a:lnTo>
                  <a:pt x="6020" y="27004"/>
                </a:lnTo>
                <a:lnTo>
                  <a:pt x="20941" y="27004"/>
                </a:lnTo>
                <a:lnTo>
                  <a:pt x="27004" y="20952"/>
                </a:lnTo>
                <a:lnTo>
                  <a:pt x="27004" y="13496"/>
                </a:lnTo>
                <a:lnTo>
                  <a:pt x="27004" y="6052"/>
                </a:lnTo>
                <a:lnTo>
                  <a:pt x="2094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5255097" y="567404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62" y="0"/>
                </a:lnTo>
                <a:lnTo>
                  <a:pt x="0" y="6041"/>
                </a:lnTo>
                <a:lnTo>
                  <a:pt x="0" y="20952"/>
                </a:lnTo>
                <a:lnTo>
                  <a:pt x="6062" y="27004"/>
                </a:lnTo>
                <a:lnTo>
                  <a:pt x="20962" y="27004"/>
                </a:lnTo>
                <a:lnTo>
                  <a:pt x="26993" y="20952"/>
                </a:lnTo>
                <a:lnTo>
                  <a:pt x="26993" y="13496"/>
                </a:lnTo>
                <a:lnTo>
                  <a:pt x="26993" y="6041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5458028" y="5087321"/>
            <a:ext cx="58419" cy="37465"/>
          </a:xfrm>
          <a:custGeom>
            <a:avLst/>
            <a:gdLst/>
            <a:ahLst/>
            <a:cxnLst/>
            <a:rect l="l" t="t" r="r" b="b"/>
            <a:pathLst>
              <a:path w="58420" h="37464">
                <a:moveTo>
                  <a:pt x="58420" y="10833"/>
                </a:moveTo>
                <a:lnTo>
                  <a:pt x="52387" y="4787"/>
                </a:lnTo>
                <a:lnTo>
                  <a:pt x="37477" y="4787"/>
                </a:lnTo>
                <a:lnTo>
                  <a:pt x="33794" y="8458"/>
                </a:lnTo>
                <a:lnTo>
                  <a:pt x="31775" y="5448"/>
                </a:lnTo>
                <a:lnTo>
                  <a:pt x="25857" y="1460"/>
                </a:lnTo>
                <a:lnTo>
                  <a:pt x="18630" y="0"/>
                </a:lnTo>
                <a:lnTo>
                  <a:pt x="11379" y="1460"/>
                </a:lnTo>
                <a:lnTo>
                  <a:pt x="5461" y="5448"/>
                </a:lnTo>
                <a:lnTo>
                  <a:pt x="1473" y="11353"/>
                </a:lnTo>
                <a:lnTo>
                  <a:pt x="0" y="18592"/>
                </a:lnTo>
                <a:lnTo>
                  <a:pt x="1473" y="25831"/>
                </a:lnTo>
                <a:lnTo>
                  <a:pt x="5461" y="31750"/>
                </a:lnTo>
                <a:lnTo>
                  <a:pt x="11379" y="35737"/>
                </a:lnTo>
                <a:lnTo>
                  <a:pt x="18630" y="37198"/>
                </a:lnTo>
                <a:lnTo>
                  <a:pt x="25857" y="35737"/>
                </a:lnTo>
                <a:lnTo>
                  <a:pt x="31775" y="31750"/>
                </a:lnTo>
                <a:lnTo>
                  <a:pt x="34048" y="28371"/>
                </a:lnTo>
                <a:lnTo>
                  <a:pt x="37477" y="31775"/>
                </a:lnTo>
                <a:lnTo>
                  <a:pt x="52387" y="31775"/>
                </a:lnTo>
                <a:lnTo>
                  <a:pt x="58420" y="25730"/>
                </a:lnTo>
                <a:lnTo>
                  <a:pt x="58420" y="18275"/>
                </a:lnTo>
                <a:lnTo>
                  <a:pt x="58420" y="10833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5541378" y="5577046"/>
            <a:ext cx="172720" cy="321945"/>
          </a:xfrm>
          <a:custGeom>
            <a:avLst/>
            <a:gdLst/>
            <a:ahLst/>
            <a:cxnLst/>
            <a:rect l="l" t="t" r="r" b="b"/>
            <a:pathLst>
              <a:path w="172720" h="321945">
                <a:moveTo>
                  <a:pt x="27000" y="6057"/>
                </a:moveTo>
                <a:lnTo>
                  <a:pt x="20929" y="0"/>
                </a:lnTo>
                <a:lnTo>
                  <a:pt x="6032" y="0"/>
                </a:lnTo>
                <a:lnTo>
                  <a:pt x="0" y="6057"/>
                </a:lnTo>
                <a:lnTo>
                  <a:pt x="0" y="20955"/>
                </a:lnTo>
                <a:lnTo>
                  <a:pt x="6032" y="26974"/>
                </a:lnTo>
                <a:lnTo>
                  <a:pt x="20929" y="26974"/>
                </a:lnTo>
                <a:lnTo>
                  <a:pt x="27000" y="20955"/>
                </a:lnTo>
                <a:lnTo>
                  <a:pt x="27000" y="13512"/>
                </a:lnTo>
                <a:lnTo>
                  <a:pt x="27000" y="6057"/>
                </a:lnTo>
                <a:close/>
              </a:path>
              <a:path w="172720" h="321945">
                <a:moveTo>
                  <a:pt x="46367" y="67195"/>
                </a:moveTo>
                <a:lnTo>
                  <a:pt x="40309" y="61112"/>
                </a:lnTo>
                <a:lnTo>
                  <a:pt x="25387" y="61112"/>
                </a:lnTo>
                <a:lnTo>
                  <a:pt x="19342" y="67195"/>
                </a:lnTo>
                <a:lnTo>
                  <a:pt x="19342" y="82080"/>
                </a:lnTo>
                <a:lnTo>
                  <a:pt x="25387" y="88138"/>
                </a:lnTo>
                <a:lnTo>
                  <a:pt x="40309" y="88138"/>
                </a:lnTo>
                <a:lnTo>
                  <a:pt x="46367" y="82080"/>
                </a:lnTo>
                <a:lnTo>
                  <a:pt x="46367" y="74650"/>
                </a:lnTo>
                <a:lnTo>
                  <a:pt x="46367" y="67195"/>
                </a:lnTo>
                <a:close/>
              </a:path>
              <a:path w="172720" h="321945">
                <a:moveTo>
                  <a:pt x="48209" y="145872"/>
                </a:moveTo>
                <a:lnTo>
                  <a:pt x="46469" y="137274"/>
                </a:lnTo>
                <a:lnTo>
                  <a:pt x="41732" y="130251"/>
                </a:lnTo>
                <a:lnTo>
                  <a:pt x="34696" y="125514"/>
                </a:lnTo>
                <a:lnTo>
                  <a:pt x="26085" y="123774"/>
                </a:lnTo>
                <a:lnTo>
                  <a:pt x="17462" y="125514"/>
                </a:lnTo>
                <a:lnTo>
                  <a:pt x="10414" y="130251"/>
                </a:lnTo>
                <a:lnTo>
                  <a:pt x="5676" y="137274"/>
                </a:lnTo>
                <a:lnTo>
                  <a:pt x="3937" y="145872"/>
                </a:lnTo>
                <a:lnTo>
                  <a:pt x="5676" y="154495"/>
                </a:lnTo>
                <a:lnTo>
                  <a:pt x="10414" y="161531"/>
                </a:lnTo>
                <a:lnTo>
                  <a:pt x="17462" y="166268"/>
                </a:lnTo>
                <a:lnTo>
                  <a:pt x="26085" y="168008"/>
                </a:lnTo>
                <a:lnTo>
                  <a:pt x="34696" y="166268"/>
                </a:lnTo>
                <a:lnTo>
                  <a:pt x="41732" y="161531"/>
                </a:lnTo>
                <a:lnTo>
                  <a:pt x="46469" y="154495"/>
                </a:lnTo>
                <a:lnTo>
                  <a:pt x="48209" y="145872"/>
                </a:lnTo>
                <a:close/>
              </a:path>
              <a:path w="172720" h="321945">
                <a:moveTo>
                  <a:pt x="67564" y="207010"/>
                </a:moveTo>
                <a:lnTo>
                  <a:pt x="65824" y="198399"/>
                </a:lnTo>
                <a:lnTo>
                  <a:pt x="61087" y="191363"/>
                </a:lnTo>
                <a:lnTo>
                  <a:pt x="54063" y="186626"/>
                </a:lnTo>
                <a:lnTo>
                  <a:pt x="45453" y="184886"/>
                </a:lnTo>
                <a:lnTo>
                  <a:pt x="36830" y="186626"/>
                </a:lnTo>
                <a:lnTo>
                  <a:pt x="29794" y="191363"/>
                </a:lnTo>
                <a:lnTo>
                  <a:pt x="25031" y="198399"/>
                </a:lnTo>
                <a:lnTo>
                  <a:pt x="23291" y="207010"/>
                </a:lnTo>
                <a:lnTo>
                  <a:pt x="25031" y="215633"/>
                </a:lnTo>
                <a:lnTo>
                  <a:pt x="29794" y="222669"/>
                </a:lnTo>
                <a:lnTo>
                  <a:pt x="36830" y="227406"/>
                </a:lnTo>
                <a:lnTo>
                  <a:pt x="45453" y="229133"/>
                </a:lnTo>
                <a:lnTo>
                  <a:pt x="54063" y="227406"/>
                </a:lnTo>
                <a:lnTo>
                  <a:pt x="61087" y="222669"/>
                </a:lnTo>
                <a:lnTo>
                  <a:pt x="65824" y="215633"/>
                </a:lnTo>
                <a:lnTo>
                  <a:pt x="67564" y="207010"/>
                </a:lnTo>
                <a:close/>
              </a:path>
              <a:path w="172720" h="321945">
                <a:moveTo>
                  <a:pt x="123990" y="297611"/>
                </a:moveTo>
                <a:lnTo>
                  <a:pt x="122072" y="288137"/>
                </a:lnTo>
                <a:lnTo>
                  <a:pt x="116865" y="280416"/>
                </a:lnTo>
                <a:lnTo>
                  <a:pt x="109156" y="275209"/>
                </a:lnTo>
                <a:lnTo>
                  <a:pt x="99707" y="273304"/>
                </a:lnTo>
                <a:lnTo>
                  <a:pt x="90233" y="275209"/>
                </a:lnTo>
                <a:lnTo>
                  <a:pt x="82511" y="280416"/>
                </a:lnTo>
                <a:lnTo>
                  <a:pt x="77304" y="288137"/>
                </a:lnTo>
                <a:lnTo>
                  <a:pt x="75387" y="297611"/>
                </a:lnTo>
                <a:lnTo>
                  <a:pt x="77304" y="307060"/>
                </a:lnTo>
                <a:lnTo>
                  <a:pt x="82511" y="314769"/>
                </a:lnTo>
                <a:lnTo>
                  <a:pt x="90233" y="319976"/>
                </a:lnTo>
                <a:lnTo>
                  <a:pt x="99707" y="321894"/>
                </a:lnTo>
                <a:lnTo>
                  <a:pt x="109156" y="319976"/>
                </a:lnTo>
                <a:lnTo>
                  <a:pt x="116865" y="314769"/>
                </a:lnTo>
                <a:lnTo>
                  <a:pt x="122072" y="307060"/>
                </a:lnTo>
                <a:lnTo>
                  <a:pt x="123990" y="297611"/>
                </a:lnTo>
                <a:close/>
              </a:path>
              <a:path w="172720" h="321945">
                <a:moveTo>
                  <a:pt x="152755" y="206578"/>
                </a:moveTo>
                <a:lnTo>
                  <a:pt x="145719" y="199555"/>
                </a:lnTo>
                <a:lnTo>
                  <a:pt x="128422" y="199555"/>
                </a:lnTo>
                <a:lnTo>
                  <a:pt x="121386" y="206578"/>
                </a:lnTo>
                <a:lnTo>
                  <a:pt x="121386" y="223913"/>
                </a:lnTo>
                <a:lnTo>
                  <a:pt x="128422" y="230949"/>
                </a:lnTo>
                <a:lnTo>
                  <a:pt x="145719" y="230949"/>
                </a:lnTo>
                <a:lnTo>
                  <a:pt x="152755" y="223913"/>
                </a:lnTo>
                <a:lnTo>
                  <a:pt x="152755" y="215252"/>
                </a:lnTo>
                <a:lnTo>
                  <a:pt x="152755" y="206578"/>
                </a:lnTo>
                <a:close/>
              </a:path>
              <a:path w="172720" h="321945">
                <a:moveTo>
                  <a:pt x="172123" y="267716"/>
                </a:moveTo>
                <a:lnTo>
                  <a:pt x="165100" y="260718"/>
                </a:lnTo>
                <a:lnTo>
                  <a:pt x="147789" y="260718"/>
                </a:lnTo>
                <a:lnTo>
                  <a:pt x="140766" y="267716"/>
                </a:lnTo>
                <a:lnTo>
                  <a:pt x="140766" y="285064"/>
                </a:lnTo>
                <a:lnTo>
                  <a:pt x="147789" y="292074"/>
                </a:lnTo>
                <a:lnTo>
                  <a:pt x="165100" y="292074"/>
                </a:lnTo>
                <a:lnTo>
                  <a:pt x="172123" y="285064"/>
                </a:lnTo>
                <a:lnTo>
                  <a:pt x="172123" y="276377"/>
                </a:lnTo>
                <a:lnTo>
                  <a:pt x="172123" y="267716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5209552" y="583813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25" y="0"/>
                </a:lnTo>
                <a:lnTo>
                  <a:pt x="0" y="7025"/>
                </a:lnTo>
                <a:lnTo>
                  <a:pt x="0" y="24355"/>
                </a:lnTo>
                <a:lnTo>
                  <a:pt x="7025" y="31391"/>
                </a:lnTo>
                <a:lnTo>
                  <a:pt x="24355" y="31391"/>
                </a:lnTo>
                <a:lnTo>
                  <a:pt x="31381" y="24355"/>
                </a:lnTo>
                <a:lnTo>
                  <a:pt x="31381" y="15685"/>
                </a:lnTo>
                <a:lnTo>
                  <a:pt x="31381" y="7025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5200929" y="5505646"/>
            <a:ext cx="48895" cy="76200"/>
          </a:xfrm>
          <a:custGeom>
            <a:avLst/>
            <a:gdLst/>
            <a:ahLst/>
            <a:cxnLst/>
            <a:rect l="l" t="t" r="r" b="b"/>
            <a:pathLst>
              <a:path w="48895" h="76200">
                <a:moveTo>
                  <a:pt x="48602" y="51346"/>
                </a:moveTo>
                <a:lnTo>
                  <a:pt x="46685" y="41897"/>
                </a:lnTo>
                <a:lnTo>
                  <a:pt x="41478" y="34175"/>
                </a:lnTo>
                <a:lnTo>
                  <a:pt x="34734" y="29629"/>
                </a:lnTo>
                <a:lnTo>
                  <a:pt x="39992" y="24371"/>
                </a:lnTo>
                <a:lnTo>
                  <a:pt x="39992" y="15684"/>
                </a:lnTo>
                <a:lnTo>
                  <a:pt x="39992" y="7010"/>
                </a:lnTo>
                <a:lnTo>
                  <a:pt x="32969" y="0"/>
                </a:lnTo>
                <a:lnTo>
                  <a:pt x="15646" y="0"/>
                </a:lnTo>
                <a:lnTo>
                  <a:pt x="8636" y="7010"/>
                </a:lnTo>
                <a:lnTo>
                  <a:pt x="8636" y="24371"/>
                </a:lnTo>
                <a:lnTo>
                  <a:pt x="13868" y="29629"/>
                </a:lnTo>
                <a:lnTo>
                  <a:pt x="7124" y="34175"/>
                </a:lnTo>
                <a:lnTo>
                  <a:pt x="1917" y="41897"/>
                </a:lnTo>
                <a:lnTo>
                  <a:pt x="0" y="51346"/>
                </a:lnTo>
                <a:lnTo>
                  <a:pt x="1917" y="60807"/>
                </a:lnTo>
                <a:lnTo>
                  <a:pt x="7124" y="68529"/>
                </a:lnTo>
                <a:lnTo>
                  <a:pt x="14846" y="73736"/>
                </a:lnTo>
                <a:lnTo>
                  <a:pt x="24307" y="75653"/>
                </a:lnTo>
                <a:lnTo>
                  <a:pt x="33756" y="73736"/>
                </a:lnTo>
                <a:lnTo>
                  <a:pt x="41478" y="68529"/>
                </a:lnTo>
                <a:lnTo>
                  <a:pt x="46685" y="60807"/>
                </a:lnTo>
                <a:lnTo>
                  <a:pt x="48602" y="51346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5435361" y="572786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65" y="0"/>
                </a:moveTo>
                <a:lnTo>
                  <a:pt x="7036" y="0"/>
                </a:lnTo>
                <a:lnTo>
                  <a:pt x="0" y="7036"/>
                </a:lnTo>
                <a:lnTo>
                  <a:pt x="0" y="24355"/>
                </a:lnTo>
                <a:lnTo>
                  <a:pt x="7036" y="31402"/>
                </a:lnTo>
                <a:lnTo>
                  <a:pt x="24365" y="31402"/>
                </a:lnTo>
                <a:lnTo>
                  <a:pt x="31391" y="24355"/>
                </a:lnTo>
                <a:lnTo>
                  <a:pt x="31391" y="15695"/>
                </a:lnTo>
                <a:lnTo>
                  <a:pt x="31391" y="7036"/>
                </a:lnTo>
                <a:lnTo>
                  <a:pt x="2436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4774222" y="5172855"/>
            <a:ext cx="83820" cy="41910"/>
          </a:xfrm>
          <a:custGeom>
            <a:avLst/>
            <a:gdLst/>
            <a:ahLst/>
            <a:cxnLst/>
            <a:rect l="l" t="t" r="r" b="b"/>
            <a:pathLst>
              <a:path w="83820" h="41910">
                <a:moveTo>
                  <a:pt x="26987" y="6045"/>
                </a:moveTo>
                <a:lnTo>
                  <a:pt x="20955" y="0"/>
                </a:lnTo>
                <a:lnTo>
                  <a:pt x="6057" y="0"/>
                </a:lnTo>
                <a:lnTo>
                  <a:pt x="0" y="6045"/>
                </a:lnTo>
                <a:lnTo>
                  <a:pt x="0" y="20942"/>
                </a:lnTo>
                <a:lnTo>
                  <a:pt x="6057" y="27012"/>
                </a:lnTo>
                <a:lnTo>
                  <a:pt x="20955" y="27012"/>
                </a:lnTo>
                <a:lnTo>
                  <a:pt x="26987" y="20942"/>
                </a:lnTo>
                <a:lnTo>
                  <a:pt x="26987" y="13474"/>
                </a:lnTo>
                <a:lnTo>
                  <a:pt x="26987" y="6045"/>
                </a:lnTo>
                <a:close/>
              </a:path>
              <a:path w="83820" h="41910">
                <a:moveTo>
                  <a:pt x="83756" y="20485"/>
                </a:moveTo>
                <a:lnTo>
                  <a:pt x="77698" y="14427"/>
                </a:lnTo>
                <a:lnTo>
                  <a:pt x="62788" y="14427"/>
                </a:lnTo>
                <a:lnTo>
                  <a:pt x="56730" y="20485"/>
                </a:lnTo>
                <a:lnTo>
                  <a:pt x="56730" y="35407"/>
                </a:lnTo>
                <a:lnTo>
                  <a:pt x="62788" y="41427"/>
                </a:lnTo>
                <a:lnTo>
                  <a:pt x="77698" y="41427"/>
                </a:lnTo>
                <a:lnTo>
                  <a:pt x="83756" y="35407"/>
                </a:lnTo>
                <a:lnTo>
                  <a:pt x="83756" y="27965"/>
                </a:lnTo>
                <a:lnTo>
                  <a:pt x="83756" y="20485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4994900" y="580478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41" y="0"/>
                </a:moveTo>
                <a:lnTo>
                  <a:pt x="6020" y="0"/>
                </a:lnTo>
                <a:lnTo>
                  <a:pt x="0" y="6031"/>
                </a:lnTo>
                <a:lnTo>
                  <a:pt x="0" y="20952"/>
                </a:lnTo>
                <a:lnTo>
                  <a:pt x="6020" y="27004"/>
                </a:lnTo>
                <a:lnTo>
                  <a:pt x="20941" y="27004"/>
                </a:lnTo>
                <a:lnTo>
                  <a:pt x="26983" y="20952"/>
                </a:lnTo>
                <a:lnTo>
                  <a:pt x="26983" y="13507"/>
                </a:lnTo>
                <a:lnTo>
                  <a:pt x="26983" y="6031"/>
                </a:lnTo>
                <a:lnTo>
                  <a:pt x="2094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5316798" y="576396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73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52"/>
                </a:lnTo>
                <a:lnTo>
                  <a:pt x="6031" y="27014"/>
                </a:lnTo>
                <a:lnTo>
                  <a:pt x="20973" y="27014"/>
                </a:lnTo>
                <a:lnTo>
                  <a:pt x="26993" y="20952"/>
                </a:lnTo>
                <a:lnTo>
                  <a:pt x="26993" y="13496"/>
                </a:lnTo>
                <a:lnTo>
                  <a:pt x="26993" y="6052"/>
                </a:lnTo>
                <a:lnTo>
                  <a:pt x="2097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4778175" y="5629085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14" y="0"/>
                </a:moveTo>
                <a:lnTo>
                  <a:pt x="13508" y="1738"/>
                </a:lnTo>
                <a:lnTo>
                  <a:pt x="6478" y="6480"/>
                </a:lnTo>
                <a:lnTo>
                  <a:pt x="1738" y="13512"/>
                </a:lnTo>
                <a:lnTo>
                  <a:pt x="0" y="22124"/>
                </a:lnTo>
                <a:lnTo>
                  <a:pt x="1738" y="30743"/>
                </a:lnTo>
                <a:lnTo>
                  <a:pt x="6478" y="37778"/>
                </a:lnTo>
                <a:lnTo>
                  <a:pt x="13508" y="42521"/>
                </a:lnTo>
                <a:lnTo>
                  <a:pt x="22114" y="44260"/>
                </a:lnTo>
                <a:lnTo>
                  <a:pt x="30743" y="42521"/>
                </a:lnTo>
                <a:lnTo>
                  <a:pt x="37781" y="37778"/>
                </a:lnTo>
                <a:lnTo>
                  <a:pt x="42522" y="30743"/>
                </a:lnTo>
                <a:lnTo>
                  <a:pt x="44260" y="22124"/>
                </a:lnTo>
                <a:lnTo>
                  <a:pt x="42522" y="13512"/>
                </a:lnTo>
                <a:lnTo>
                  <a:pt x="37781" y="6480"/>
                </a:lnTo>
                <a:lnTo>
                  <a:pt x="30743" y="1738"/>
                </a:lnTo>
                <a:lnTo>
                  <a:pt x="2211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4895620" y="570490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34" y="0"/>
                </a:moveTo>
                <a:lnTo>
                  <a:pt x="7005" y="0"/>
                </a:lnTo>
                <a:lnTo>
                  <a:pt x="0" y="7005"/>
                </a:lnTo>
                <a:lnTo>
                  <a:pt x="0" y="24334"/>
                </a:lnTo>
                <a:lnTo>
                  <a:pt x="7005" y="31370"/>
                </a:lnTo>
                <a:lnTo>
                  <a:pt x="24334" y="31370"/>
                </a:lnTo>
                <a:lnTo>
                  <a:pt x="31381" y="24334"/>
                </a:lnTo>
                <a:lnTo>
                  <a:pt x="31381" y="15674"/>
                </a:lnTo>
                <a:lnTo>
                  <a:pt x="31381" y="7005"/>
                </a:lnTo>
                <a:lnTo>
                  <a:pt x="2433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5034432" y="5594660"/>
            <a:ext cx="121920" cy="212090"/>
          </a:xfrm>
          <a:custGeom>
            <a:avLst/>
            <a:gdLst/>
            <a:ahLst/>
            <a:cxnLst/>
            <a:rect l="l" t="t" r="r" b="b"/>
            <a:pathLst>
              <a:path w="121920" h="212089">
                <a:moveTo>
                  <a:pt x="26962" y="118478"/>
                </a:moveTo>
                <a:lnTo>
                  <a:pt x="20929" y="112420"/>
                </a:lnTo>
                <a:lnTo>
                  <a:pt x="6032" y="112420"/>
                </a:lnTo>
                <a:lnTo>
                  <a:pt x="0" y="118478"/>
                </a:lnTo>
                <a:lnTo>
                  <a:pt x="0" y="133375"/>
                </a:lnTo>
                <a:lnTo>
                  <a:pt x="6032" y="139433"/>
                </a:lnTo>
                <a:lnTo>
                  <a:pt x="20929" y="139433"/>
                </a:lnTo>
                <a:lnTo>
                  <a:pt x="26962" y="133375"/>
                </a:lnTo>
                <a:lnTo>
                  <a:pt x="26962" y="125933"/>
                </a:lnTo>
                <a:lnTo>
                  <a:pt x="26962" y="118478"/>
                </a:lnTo>
                <a:close/>
              </a:path>
              <a:path w="121920" h="212089">
                <a:moveTo>
                  <a:pt x="80733" y="49949"/>
                </a:moveTo>
                <a:lnTo>
                  <a:pt x="74688" y="43929"/>
                </a:lnTo>
                <a:lnTo>
                  <a:pt x="59766" y="43929"/>
                </a:lnTo>
                <a:lnTo>
                  <a:pt x="53733" y="49949"/>
                </a:lnTo>
                <a:lnTo>
                  <a:pt x="53733" y="64858"/>
                </a:lnTo>
                <a:lnTo>
                  <a:pt x="59766" y="70904"/>
                </a:lnTo>
                <a:lnTo>
                  <a:pt x="74688" y="70904"/>
                </a:lnTo>
                <a:lnTo>
                  <a:pt x="80733" y="64858"/>
                </a:lnTo>
                <a:lnTo>
                  <a:pt x="80733" y="57404"/>
                </a:lnTo>
                <a:lnTo>
                  <a:pt x="80733" y="49949"/>
                </a:lnTo>
                <a:close/>
              </a:path>
              <a:path w="121920" h="212089">
                <a:moveTo>
                  <a:pt x="101942" y="189801"/>
                </a:moveTo>
                <a:lnTo>
                  <a:pt x="100203" y="181178"/>
                </a:lnTo>
                <a:lnTo>
                  <a:pt x="95465" y="174142"/>
                </a:lnTo>
                <a:lnTo>
                  <a:pt x="88430" y="169405"/>
                </a:lnTo>
                <a:lnTo>
                  <a:pt x="79806" y="167665"/>
                </a:lnTo>
                <a:lnTo>
                  <a:pt x="71196" y="169405"/>
                </a:lnTo>
                <a:lnTo>
                  <a:pt x="64160" y="174142"/>
                </a:lnTo>
                <a:lnTo>
                  <a:pt x="59423" y="181178"/>
                </a:lnTo>
                <a:lnTo>
                  <a:pt x="57683" y="189801"/>
                </a:lnTo>
                <a:lnTo>
                  <a:pt x="59423" y="198412"/>
                </a:lnTo>
                <a:lnTo>
                  <a:pt x="64160" y="205435"/>
                </a:lnTo>
                <a:lnTo>
                  <a:pt x="71196" y="210172"/>
                </a:lnTo>
                <a:lnTo>
                  <a:pt x="79806" y="211912"/>
                </a:lnTo>
                <a:lnTo>
                  <a:pt x="88430" y="210172"/>
                </a:lnTo>
                <a:lnTo>
                  <a:pt x="95465" y="205435"/>
                </a:lnTo>
                <a:lnTo>
                  <a:pt x="100203" y="198412"/>
                </a:lnTo>
                <a:lnTo>
                  <a:pt x="101942" y="189801"/>
                </a:lnTo>
                <a:close/>
              </a:path>
              <a:path w="121920" h="212089">
                <a:moveTo>
                  <a:pt x="118376" y="7023"/>
                </a:moveTo>
                <a:lnTo>
                  <a:pt x="111340" y="0"/>
                </a:lnTo>
                <a:lnTo>
                  <a:pt x="94030" y="0"/>
                </a:lnTo>
                <a:lnTo>
                  <a:pt x="86982" y="7023"/>
                </a:lnTo>
                <a:lnTo>
                  <a:pt x="86982" y="24345"/>
                </a:lnTo>
                <a:lnTo>
                  <a:pt x="94030" y="31369"/>
                </a:lnTo>
                <a:lnTo>
                  <a:pt x="111340" y="31369"/>
                </a:lnTo>
                <a:lnTo>
                  <a:pt x="118376" y="24345"/>
                </a:lnTo>
                <a:lnTo>
                  <a:pt x="118376" y="15684"/>
                </a:lnTo>
                <a:lnTo>
                  <a:pt x="118376" y="7023"/>
                </a:lnTo>
                <a:close/>
              </a:path>
              <a:path w="121920" h="212089">
                <a:moveTo>
                  <a:pt x="121818" y="128549"/>
                </a:moveTo>
                <a:lnTo>
                  <a:pt x="119913" y="119087"/>
                </a:lnTo>
                <a:lnTo>
                  <a:pt x="114706" y="111366"/>
                </a:lnTo>
                <a:lnTo>
                  <a:pt x="107962" y="106819"/>
                </a:lnTo>
                <a:lnTo>
                  <a:pt x="113220" y="101561"/>
                </a:lnTo>
                <a:lnTo>
                  <a:pt x="113220" y="92887"/>
                </a:lnTo>
                <a:lnTo>
                  <a:pt x="113220" y="84226"/>
                </a:lnTo>
                <a:lnTo>
                  <a:pt x="106197" y="77203"/>
                </a:lnTo>
                <a:lnTo>
                  <a:pt x="88874" y="77203"/>
                </a:lnTo>
                <a:lnTo>
                  <a:pt x="81838" y="84226"/>
                </a:lnTo>
                <a:lnTo>
                  <a:pt x="81838" y="101561"/>
                </a:lnTo>
                <a:lnTo>
                  <a:pt x="87096" y="106819"/>
                </a:lnTo>
                <a:lnTo>
                  <a:pt x="80352" y="111366"/>
                </a:lnTo>
                <a:lnTo>
                  <a:pt x="75145" y="119087"/>
                </a:lnTo>
                <a:lnTo>
                  <a:pt x="73228" y="128549"/>
                </a:lnTo>
                <a:lnTo>
                  <a:pt x="75145" y="137998"/>
                </a:lnTo>
                <a:lnTo>
                  <a:pt x="80352" y="145719"/>
                </a:lnTo>
                <a:lnTo>
                  <a:pt x="88061" y="150926"/>
                </a:lnTo>
                <a:lnTo>
                  <a:pt x="97510" y="152844"/>
                </a:lnTo>
                <a:lnTo>
                  <a:pt x="106984" y="150926"/>
                </a:lnTo>
                <a:lnTo>
                  <a:pt x="114706" y="145719"/>
                </a:lnTo>
                <a:lnTo>
                  <a:pt x="119913" y="137998"/>
                </a:lnTo>
                <a:lnTo>
                  <a:pt x="121818" y="12854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4608336" y="6957618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22" y="0"/>
                </a:moveTo>
                <a:lnTo>
                  <a:pt x="18641" y="2399"/>
                </a:lnTo>
                <a:lnTo>
                  <a:pt x="8939" y="8938"/>
                </a:lnTo>
                <a:lnTo>
                  <a:pt x="2398" y="18628"/>
                </a:lnTo>
                <a:lnTo>
                  <a:pt x="0" y="30480"/>
                </a:lnTo>
                <a:lnTo>
                  <a:pt x="2398" y="42369"/>
                </a:lnTo>
                <a:lnTo>
                  <a:pt x="8939" y="52078"/>
                </a:lnTo>
                <a:lnTo>
                  <a:pt x="18641" y="58624"/>
                </a:lnTo>
                <a:lnTo>
                  <a:pt x="30522" y="61024"/>
                </a:lnTo>
                <a:lnTo>
                  <a:pt x="42385" y="58624"/>
                </a:lnTo>
                <a:lnTo>
                  <a:pt x="52078" y="52078"/>
                </a:lnTo>
                <a:lnTo>
                  <a:pt x="58615" y="42369"/>
                </a:lnTo>
                <a:lnTo>
                  <a:pt x="61013" y="30480"/>
                </a:lnTo>
                <a:lnTo>
                  <a:pt x="58615" y="18628"/>
                </a:lnTo>
                <a:lnTo>
                  <a:pt x="52078" y="8938"/>
                </a:lnTo>
                <a:lnTo>
                  <a:pt x="42385" y="2399"/>
                </a:lnTo>
                <a:lnTo>
                  <a:pt x="3052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4602881" y="7151991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17" y="0"/>
                </a:moveTo>
                <a:lnTo>
                  <a:pt x="11379" y="1459"/>
                </a:lnTo>
                <a:lnTo>
                  <a:pt x="5460" y="5442"/>
                </a:lnTo>
                <a:lnTo>
                  <a:pt x="1465" y="11352"/>
                </a:lnTo>
                <a:lnTo>
                  <a:pt x="0" y="18596"/>
                </a:lnTo>
                <a:lnTo>
                  <a:pt x="1465" y="25835"/>
                </a:lnTo>
                <a:lnTo>
                  <a:pt x="5460" y="31746"/>
                </a:lnTo>
                <a:lnTo>
                  <a:pt x="11379" y="35731"/>
                </a:lnTo>
                <a:lnTo>
                  <a:pt x="18617" y="37192"/>
                </a:lnTo>
                <a:lnTo>
                  <a:pt x="25856" y="35731"/>
                </a:lnTo>
                <a:lnTo>
                  <a:pt x="31767" y="31746"/>
                </a:lnTo>
                <a:lnTo>
                  <a:pt x="35752" y="25835"/>
                </a:lnTo>
                <a:lnTo>
                  <a:pt x="37213" y="18596"/>
                </a:lnTo>
                <a:lnTo>
                  <a:pt x="35752" y="11352"/>
                </a:lnTo>
                <a:lnTo>
                  <a:pt x="31767" y="5442"/>
                </a:lnTo>
                <a:lnTo>
                  <a:pt x="25856" y="1459"/>
                </a:lnTo>
                <a:lnTo>
                  <a:pt x="1861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4495487" y="682269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7025" y="0"/>
                </a:lnTo>
                <a:lnTo>
                  <a:pt x="0" y="7046"/>
                </a:lnTo>
                <a:lnTo>
                  <a:pt x="0" y="24376"/>
                </a:lnTo>
                <a:lnTo>
                  <a:pt x="7025" y="31391"/>
                </a:lnTo>
                <a:lnTo>
                  <a:pt x="24344" y="31391"/>
                </a:lnTo>
                <a:lnTo>
                  <a:pt x="31370" y="24376"/>
                </a:lnTo>
                <a:lnTo>
                  <a:pt x="31370" y="15706"/>
                </a:lnTo>
                <a:lnTo>
                  <a:pt x="31370" y="7046"/>
                </a:lnTo>
                <a:lnTo>
                  <a:pt x="2434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4695999" y="7067474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52" y="0"/>
                </a:lnTo>
                <a:lnTo>
                  <a:pt x="0" y="6052"/>
                </a:lnTo>
                <a:lnTo>
                  <a:pt x="0" y="20941"/>
                </a:lnTo>
                <a:lnTo>
                  <a:pt x="6052" y="27004"/>
                </a:lnTo>
                <a:lnTo>
                  <a:pt x="20962" y="27004"/>
                </a:lnTo>
                <a:lnTo>
                  <a:pt x="26993" y="20941"/>
                </a:lnTo>
                <a:lnTo>
                  <a:pt x="26993" y="13496"/>
                </a:lnTo>
                <a:lnTo>
                  <a:pt x="26993" y="6052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4345792" y="6695209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02" y="0"/>
                </a:moveTo>
                <a:lnTo>
                  <a:pt x="14842" y="1907"/>
                </a:lnTo>
                <a:lnTo>
                  <a:pt x="7117" y="7111"/>
                </a:lnTo>
                <a:lnTo>
                  <a:pt x="1909" y="14829"/>
                </a:lnTo>
                <a:lnTo>
                  <a:pt x="0" y="24281"/>
                </a:lnTo>
                <a:lnTo>
                  <a:pt x="1909" y="33746"/>
                </a:lnTo>
                <a:lnTo>
                  <a:pt x="7117" y="41471"/>
                </a:lnTo>
                <a:lnTo>
                  <a:pt x="14842" y="46676"/>
                </a:lnTo>
                <a:lnTo>
                  <a:pt x="24302" y="48584"/>
                </a:lnTo>
                <a:lnTo>
                  <a:pt x="33757" y="46676"/>
                </a:lnTo>
                <a:lnTo>
                  <a:pt x="41479" y="41471"/>
                </a:lnTo>
                <a:lnTo>
                  <a:pt x="46685" y="33746"/>
                </a:lnTo>
                <a:lnTo>
                  <a:pt x="48595" y="24281"/>
                </a:lnTo>
                <a:lnTo>
                  <a:pt x="46685" y="14829"/>
                </a:lnTo>
                <a:lnTo>
                  <a:pt x="41479" y="7111"/>
                </a:lnTo>
                <a:lnTo>
                  <a:pt x="33757" y="1907"/>
                </a:lnTo>
                <a:lnTo>
                  <a:pt x="2430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4236046" y="6860428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41" y="0"/>
                </a:lnTo>
                <a:lnTo>
                  <a:pt x="0" y="6062"/>
                </a:lnTo>
                <a:lnTo>
                  <a:pt x="0" y="20962"/>
                </a:lnTo>
                <a:lnTo>
                  <a:pt x="6041" y="27004"/>
                </a:lnTo>
                <a:lnTo>
                  <a:pt x="20952" y="27004"/>
                </a:lnTo>
                <a:lnTo>
                  <a:pt x="26983" y="20962"/>
                </a:lnTo>
                <a:lnTo>
                  <a:pt x="26983" y="13517"/>
                </a:lnTo>
                <a:lnTo>
                  <a:pt x="26983" y="606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4461651" y="648552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41"/>
                </a:lnTo>
                <a:lnTo>
                  <a:pt x="6031" y="26983"/>
                </a:lnTo>
                <a:lnTo>
                  <a:pt x="20952" y="26983"/>
                </a:lnTo>
                <a:lnTo>
                  <a:pt x="26983" y="20941"/>
                </a:lnTo>
                <a:lnTo>
                  <a:pt x="26983" y="13496"/>
                </a:lnTo>
                <a:lnTo>
                  <a:pt x="2698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4240996" y="678497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20" y="0"/>
                </a:lnTo>
                <a:lnTo>
                  <a:pt x="0" y="6020"/>
                </a:lnTo>
                <a:lnTo>
                  <a:pt x="0" y="20941"/>
                </a:lnTo>
                <a:lnTo>
                  <a:pt x="6020" y="26993"/>
                </a:lnTo>
                <a:lnTo>
                  <a:pt x="20962" y="26993"/>
                </a:lnTo>
                <a:lnTo>
                  <a:pt x="26993" y="20941"/>
                </a:lnTo>
                <a:lnTo>
                  <a:pt x="26993" y="13496"/>
                </a:lnTo>
                <a:lnTo>
                  <a:pt x="26993" y="6020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4686211" y="7142003"/>
            <a:ext cx="297815" cy="402590"/>
          </a:xfrm>
          <a:custGeom>
            <a:avLst/>
            <a:gdLst/>
            <a:ahLst/>
            <a:cxnLst/>
            <a:rect l="l" t="t" r="r" b="b"/>
            <a:pathLst>
              <a:path w="297814" h="402590">
                <a:moveTo>
                  <a:pt x="27012" y="381076"/>
                </a:moveTo>
                <a:lnTo>
                  <a:pt x="20942" y="375018"/>
                </a:lnTo>
                <a:lnTo>
                  <a:pt x="6032" y="375018"/>
                </a:lnTo>
                <a:lnTo>
                  <a:pt x="0" y="381076"/>
                </a:lnTo>
                <a:lnTo>
                  <a:pt x="0" y="395960"/>
                </a:lnTo>
                <a:lnTo>
                  <a:pt x="6032" y="402018"/>
                </a:lnTo>
                <a:lnTo>
                  <a:pt x="20942" y="402018"/>
                </a:lnTo>
                <a:lnTo>
                  <a:pt x="27012" y="395960"/>
                </a:lnTo>
                <a:lnTo>
                  <a:pt x="27012" y="388518"/>
                </a:lnTo>
                <a:lnTo>
                  <a:pt x="27012" y="381076"/>
                </a:lnTo>
                <a:close/>
              </a:path>
              <a:path w="297814" h="402590">
                <a:moveTo>
                  <a:pt x="48209" y="256146"/>
                </a:moveTo>
                <a:lnTo>
                  <a:pt x="46469" y="247510"/>
                </a:lnTo>
                <a:lnTo>
                  <a:pt x="41732" y="240474"/>
                </a:lnTo>
                <a:lnTo>
                  <a:pt x="34696" y="235737"/>
                </a:lnTo>
                <a:lnTo>
                  <a:pt x="26085" y="233997"/>
                </a:lnTo>
                <a:lnTo>
                  <a:pt x="17462" y="235737"/>
                </a:lnTo>
                <a:lnTo>
                  <a:pt x="10426" y="240474"/>
                </a:lnTo>
                <a:lnTo>
                  <a:pt x="5676" y="247510"/>
                </a:lnTo>
                <a:lnTo>
                  <a:pt x="3937" y="256146"/>
                </a:lnTo>
                <a:lnTo>
                  <a:pt x="5676" y="264744"/>
                </a:lnTo>
                <a:lnTo>
                  <a:pt x="10426" y="271780"/>
                </a:lnTo>
                <a:lnTo>
                  <a:pt x="17462" y="276529"/>
                </a:lnTo>
                <a:lnTo>
                  <a:pt x="26085" y="278269"/>
                </a:lnTo>
                <a:lnTo>
                  <a:pt x="34696" y="276529"/>
                </a:lnTo>
                <a:lnTo>
                  <a:pt x="41732" y="271780"/>
                </a:lnTo>
                <a:lnTo>
                  <a:pt x="46469" y="264744"/>
                </a:lnTo>
                <a:lnTo>
                  <a:pt x="48209" y="256146"/>
                </a:lnTo>
                <a:close/>
              </a:path>
              <a:path w="297814" h="402590">
                <a:moveTo>
                  <a:pt x="114998" y="200317"/>
                </a:moveTo>
                <a:lnTo>
                  <a:pt x="108966" y="194284"/>
                </a:lnTo>
                <a:lnTo>
                  <a:pt x="94068" y="194284"/>
                </a:lnTo>
                <a:lnTo>
                  <a:pt x="88011" y="200317"/>
                </a:lnTo>
                <a:lnTo>
                  <a:pt x="88011" y="215201"/>
                </a:lnTo>
                <a:lnTo>
                  <a:pt x="94068" y="221297"/>
                </a:lnTo>
                <a:lnTo>
                  <a:pt x="108966" y="221297"/>
                </a:lnTo>
                <a:lnTo>
                  <a:pt x="114998" y="215201"/>
                </a:lnTo>
                <a:lnTo>
                  <a:pt x="114998" y="207772"/>
                </a:lnTo>
                <a:lnTo>
                  <a:pt x="114998" y="200317"/>
                </a:lnTo>
                <a:close/>
              </a:path>
              <a:path w="297814" h="402590">
                <a:moveTo>
                  <a:pt x="136232" y="340169"/>
                </a:moveTo>
                <a:lnTo>
                  <a:pt x="134493" y="331546"/>
                </a:lnTo>
                <a:lnTo>
                  <a:pt x="129743" y="324510"/>
                </a:lnTo>
                <a:lnTo>
                  <a:pt x="122707" y="319760"/>
                </a:lnTo>
                <a:lnTo>
                  <a:pt x="114096" y="318020"/>
                </a:lnTo>
                <a:lnTo>
                  <a:pt x="105473" y="319760"/>
                </a:lnTo>
                <a:lnTo>
                  <a:pt x="98437" y="324510"/>
                </a:lnTo>
                <a:lnTo>
                  <a:pt x="93700" y="331546"/>
                </a:lnTo>
                <a:lnTo>
                  <a:pt x="91960" y="340169"/>
                </a:lnTo>
                <a:lnTo>
                  <a:pt x="93700" y="348780"/>
                </a:lnTo>
                <a:lnTo>
                  <a:pt x="98437" y="355815"/>
                </a:lnTo>
                <a:lnTo>
                  <a:pt x="105473" y="360553"/>
                </a:lnTo>
                <a:lnTo>
                  <a:pt x="114096" y="362292"/>
                </a:lnTo>
                <a:lnTo>
                  <a:pt x="122707" y="360553"/>
                </a:lnTo>
                <a:lnTo>
                  <a:pt x="129743" y="355815"/>
                </a:lnTo>
                <a:lnTo>
                  <a:pt x="134493" y="348780"/>
                </a:lnTo>
                <a:lnTo>
                  <a:pt x="136232" y="340169"/>
                </a:lnTo>
                <a:close/>
              </a:path>
              <a:path w="297814" h="402590">
                <a:moveTo>
                  <a:pt x="152768" y="178104"/>
                </a:moveTo>
                <a:lnTo>
                  <a:pt x="145732" y="171056"/>
                </a:lnTo>
                <a:lnTo>
                  <a:pt x="128422" y="171056"/>
                </a:lnTo>
                <a:lnTo>
                  <a:pt x="121386" y="178104"/>
                </a:lnTo>
                <a:lnTo>
                  <a:pt x="121386" y="195440"/>
                </a:lnTo>
                <a:lnTo>
                  <a:pt x="128422" y="202438"/>
                </a:lnTo>
                <a:lnTo>
                  <a:pt x="145732" y="202438"/>
                </a:lnTo>
                <a:lnTo>
                  <a:pt x="152768" y="195440"/>
                </a:lnTo>
                <a:lnTo>
                  <a:pt x="152768" y="186766"/>
                </a:lnTo>
                <a:lnTo>
                  <a:pt x="152768" y="178104"/>
                </a:lnTo>
                <a:close/>
              </a:path>
              <a:path w="297814" h="402590">
                <a:moveTo>
                  <a:pt x="192963" y="22110"/>
                </a:moveTo>
                <a:lnTo>
                  <a:pt x="191223" y="13500"/>
                </a:lnTo>
                <a:lnTo>
                  <a:pt x="186486" y="6477"/>
                </a:lnTo>
                <a:lnTo>
                  <a:pt x="179463" y="1739"/>
                </a:lnTo>
                <a:lnTo>
                  <a:pt x="170853" y="0"/>
                </a:lnTo>
                <a:lnTo>
                  <a:pt x="162242" y="1739"/>
                </a:lnTo>
                <a:lnTo>
                  <a:pt x="155194" y="6477"/>
                </a:lnTo>
                <a:lnTo>
                  <a:pt x="150444" y="13500"/>
                </a:lnTo>
                <a:lnTo>
                  <a:pt x="148704" y="22110"/>
                </a:lnTo>
                <a:lnTo>
                  <a:pt x="150444" y="30734"/>
                </a:lnTo>
                <a:lnTo>
                  <a:pt x="155194" y="37757"/>
                </a:lnTo>
                <a:lnTo>
                  <a:pt x="162242" y="42506"/>
                </a:lnTo>
                <a:lnTo>
                  <a:pt x="170853" y="44234"/>
                </a:lnTo>
                <a:lnTo>
                  <a:pt x="179463" y="42506"/>
                </a:lnTo>
                <a:lnTo>
                  <a:pt x="186486" y="37757"/>
                </a:lnTo>
                <a:lnTo>
                  <a:pt x="191223" y="30734"/>
                </a:lnTo>
                <a:lnTo>
                  <a:pt x="192963" y="22110"/>
                </a:lnTo>
                <a:close/>
              </a:path>
              <a:path w="297814" h="402590">
                <a:moveTo>
                  <a:pt x="249389" y="112712"/>
                </a:moveTo>
                <a:lnTo>
                  <a:pt x="247484" y="103251"/>
                </a:lnTo>
                <a:lnTo>
                  <a:pt x="242277" y="95516"/>
                </a:lnTo>
                <a:lnTo>
                  <a:pt x="234556" y="90309"/>
                </a:lnTo>
                <a:lnTo>
                  <a:pt x="225094" y="88404"/>
                </a:lnTo>
                <a:lnTo>
                  <a:pt x="215633" y="90309"/>
                </a:lnTo>
                <a:lnTo>
                  <a:pt x="207911" y="95516"/>
                </a:lnTo>
                <a:lnTo>
                  <a:pt x="202704" y="103251"/>
                </a:lnTo>
                <a:lnTo>
                  <a:pt x="200799" y="112712"/>
                </a:lnTo>
                <a:lnTo>
                  <a:pt x="202704" y="122148"/>
                </a:lnTo>
                <a:lnTo>
                  <a:pt x="207911" y="129870"/>
                </a:lnTo>
                <a:lnTo>
                  <a:pt x="215633" y="135077"/>
                </a:lnTo>
                <a:lnTo>
                  <a:pt x="225094" y="136994"/>
                </a:lnTo>
                <a:lnTo>
                  <a:pt x="234556" y="135077"/>
                </a:lnTo>
                <a:lnTo>
                  <a:pt x="242277" y="129870"/>
                </a:lnTo>
                <a:lnTo>
                  <a:pt x="247484" y="122148"/>
                </a:lnTo>
                <a:lnTo>
                  <a:pt x="249389" y="112712"/>
                </a:lnTo>
                <a:close/>
              </a:path>
              <a:path w="297814" h="402590">
                <a:moveTo>
                  <a:pt x="297535" y="82816"/>
                </a:moveTo>
                <a:lnTo>
                  <a:pt x="290512" y="75819"/>
                </a:lnTo>
                <a:lnTo>
                  <a:pt x="273189" y="75819"/>
                </a:lnTo>
                <a:lnTo>
                  <a:pt x="266179" y="82816"/>
                </a:lnTo>
                <a:lnTo>
                  <a:pt x="266179" y="100152"/>
                </a:lnTo>
                <a:lnTo>
                  <a:pt x="273189" y="107175"/>
                </a:lnTo>
                <a:lnTo>
                  <a:pt x="290512" y="107175"/>
                </a:lnTo>
                <a:lnTo>
                  <a:pt x="297535" y="100152"/>
                </a:lnTo>
                <a:lnTo>
                  <a:pt x="297535" y="91478"/>
                </a:lnTo>
                <a:lnTo>
                  <a:pt x="297535" y="82816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4798995" y="760129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02" y="0"/>
                </a:moveTo>
                <a:lnTo>
                  <a:pt x="14842" y="1911"/>
                </a:lnTo>
                <a:lnTo>
                  <a:pt x="7117" y="7122"/>
                </a:lnTo>
                <a:lnTo>
                  <a:pt x="1909" y="14851"/>
                </a:lnTo>
                <a:lnTo>
                  <a:pt x="0" y="24313"/>
                </a:lnTo>
                <a:lnTo>
                  <a:pt x="1909" y="33755"/>
                </a:lnTo>
                <a:lnTo>
                  <a:pt x="7117" y="41471"/>
                </a:lnTo>
                <a:lnTo>
                  <a:pt x="14842" y="46675"/>
                </a:lnTo>
                <a:lnTo>
                  <a:pt x="24302" y="48584"/>
                </a:lnTo>
                <a:lnTo>
                  <a:pt x="33766" y="46675"/>
                </a:lnTo>
                <a:lnTo>
                  <a:pt x="41486" y="41471"/>
                </a:lnTo>
                <a:lnTo>
                  <a:pt x="46688" y="33755"/>
                </a:lnTo>
                <a:lnTo>
                  <a:pt x="48595" y="24313"/>
                </a:lnTo>
                <a:lnTo>
                  <a:pt x="46688" y="14851"/>
                </a:lnTo>
                <a:lnTo>
                  <a:pt x="41486" y="7122"/>
                </a:lnTo>
                <a:lnTo>
                  <a:pt x="33766" y="1911"/>
                </a:lnTo>
                <a:lnTo>
                  <a:pt x="2430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4354406" y="725154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7005" y="0"/>
                </a:lnTo>
                <a:lnTo>
                  <a:pt x="0" y="7025"/>
                </a:lnTo>
                <a:lnTo>
                  <a:pt x="0" y="24376"/>
                </a:lnTo>
                <a:lnTo>
                  <a:pt x="7005" y="31381"/>
                </a:lnTo>
                <a:lnTo>
                  <a:pt x="24344" y="31381"/>
                </a:lnTo>
                <a:lnTo>
                  <a:pt x="31360" y="24376"/>
                </a:lnTo>
                <a:lnTo>
                  <a:pt x="31360" y="15695"/>
                </a:lnTo>
                <a:lnTo>
                  <a:pt x="31360" y="7025"/>
                </a:lnTo>
                <a:lnTo>
                  <a:pt x="2434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4554938" y="749630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41" y="0"/>
                </a:moveTo>
                <a:lnTo>
                  <a:pt x="6010" y="0"/>
                </a:lnTo>
                <a:lnTo>
                  <a:pt x="0" y="6041"/>
                </a:lnTo>
                <a:lnTo>
                  <a:pt x="0" y="20941"/>
                </a:lnTo>
                <a:lnTo>
                  <a:pt x="6010" y="27004"/>
                </a:lnTo>
                <a:lnTo>
                  <a:pt x="20941" y="27004"/>
                </a:lnTo>
                <a:lnTo>
                  <a:pt x="26973" y="20941"/>
                </a:lnTo>
                <a:lnTo>
                  <a:pt x="26973" y="13496"/>
                </a:lnTo>
                <a:lnTo>
                  <a:pt x="26973" y="6041"/>
                </a:lnTo>
                <a:lnTo>
                  <a:pt x="2094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4580215" y="7361798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15" y="0"/>
                </a:lnTo>
                <a:lnTo>
                  <a:pt x="0" y="7015"/>
                </a:lnTo>
                <a:lnTo>
                  <a:pt x="0" y="24334"/>
                </a:lnTo>
                <a:lnTo>
                  <a:pt x="7015" y="31391"/>
                </a:lnTo>
                <a:lnTo>
                  <a:pt x="24355" y="31391"/>
                </a:lnTo>
                <a:lnTo>
                  <a:pt x="31370" y="24334"/>
                </a:lnTo>
                <a:lnTo>
                  <a:pt x="31370" y="15706"/>
                </a:lnTo>
                <a:lnTo>
                  <a:pt x="31370" y="7015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4261104" y="6885628"/>
            <a:ext cx="166370" cy="244475"/>
          </a:xfrm>
          <a:custGeom>
            <a:avLst/>
            <a:gdLst/>
            <a:ahLst/>
            <a:cxnLst/>
            <a:rect l="l" t="t" r="r" b="b"/>
            <a:pathLst>
              <a:path w="166370" h="244475">
                <a:moveTo>
                  <a:pt x="31381" y="206730"/>
                </a:moveTo>
                <a:lnTo>
                  <a:pt x="24371" y="199707"/>
                </a:lnTo>
                <a:lnTo>
                  <a:pt x="7048" y="199707"/>
                </a:lnTo>
                <a:lnTo>
                  <a:pt x="0" y="206730"/>
                </a:lnTo>
                <a:lnTo>
                  <a:pt x="0" y="224066"/>
                </a:lnTo>
                <a:lnTo>
                  <a:pt x="7048" y="231089"/>
                </a:lnTo>
                <a:lnTo>
                  <a:pt x="24371" y="231089"/>
                </a:lnTo>
                <a:lnTo>
                  <a:pt x="31381" y="224066"/>
                </a:lnTo>
                <a:lnTo>
                  <a:pt x="31381" y="215404"/>
                </a:lnTo>
                <a:lnTo>
                  <a:pt x="31381" y="206730"/>
                </a:lnTo>
                <a:close/>
              </a:path>
              <a:path w="166370" h="244475">
                <a:moveTo>
                  <a:pt x="63627" y="223443"/>
                </a:moveTo>
                <a:lnTo>
                  <a:pt x="57581" y="217385"/>
                </a:lnTo>
                <a:lnTo>
                  <a:pt x="42659" y="217385"/>
                </a:lnTo>
                <a:lnTo>
                  <a:pt x="36626" y="223443"/>
                </a:lnTo>
                <a:lnTo>
                  <a:pt x="36626" y="238340"/>
                </a:lnTo>
                <a:lnTo>
                  <a:pt x="42659" y="244373"/>
                </a:lnTo>
                <a:lnTo>
                  <a:pt x="57581" y="244373"/>
                </a:lnTo>
                <a:lnTo>
                  <a:pt x="63627" y="238340"/>
                </a:lnTo>
                <a:lnTo>
                  <a:pt x="63627" y="230886"/>
                </a:lnTo>
                <a:lnTo>
                  <a:pt x="63627" y="223443"/>
                </a:lnTo>
                <a:close/>
              </a:path>
              <a:path w="166370" h="244475">
                <a:moveTo>
                  <a:pt x="93294" y="89877"/>
                </a:moveTo>
                <a:lnTo>
                  <a:pt x="86283" y="82880"/>
                </a:lnTo>
                <a:lnTo>
                  <a:pt x="68935" y="82880"/>
                </a:lnTo>
                <a:lnTo>
                  <a:pt x="61899" y="89877"/>
                </a:lnTo>
                <a:lnTo>
                  <a:pt x="61899" y="107213"/>
                </a:lnTo>
                <a:lnTo>
                  <a:pt x="68935" y="114249"/>
                </a:lnTo>
                <a:lnTo>
                  <a:pt x="86283" y="114249"/>
                </a:lnTo>
                <a:lnTo>
                  <a:pt x="93294" y="107213"/>
                </a:lnTo>
                <a:lnTo>
                  <a:pt x="93294" y="98564"/>
                </a:lnTo>
                <a:lnTo>
                  <a:pt x="93294" y="89877"/>
                </a:lnTo>
                <a:close/>
              </a:path>
              <a:path w="166370" h="244475">
                <a:moveTo>
                  <a:pt x="139992" y="147091"/>
                </a:moveTo>
                <a:lnTo>
                  <a:pt x="133934" y="141033"/>
                </a:lnTo>
                <a:lnTo>
                  <a:pt x="119024" y="141033"/>
                </a:lnTo>
                <a:lnTo>
                  <a:pt x="112991" y="147091"/>
                </a:lnTo>
                <a:lnTo>
                  <a:pt x="112991" y="161975"/>
                </a:lnTo>
                <a:lnTo>
                  <a:pt x="119024" y="168033"/>
                </a:lnTo>
                <a:lnTo>
                  <a:pt x="133934" y="168033"/>
                </a:lnTo>
                <a:lnTo>
                  <a:pt x="139992" y="161975"/>
                </a:lnTo>
                <a:lnTo>
                  <a:pt x="139992" y="154533"/>
                </a:lnTo>
                <a:lnTo>
                  <a:pt x="139992" y="147091"/>
                </a:lnTo>
                <a:close/>
              </a:path>
              <a:path w="166370" h="244475">
                <a:moveTo>
                  <a:pt x="161201" y="22161"/>
                </a:moveTo>
                <a:lnTo>
                  <a:pt x="159461" y="13538"/>
                </a:lnTo>
                <a:lnTo>
                  <a:pt x="154711" y="6502"/>
                </a:lnTo>
                <a:lnTo>
                  <a:pt x="147675" y="1752"/>
                </a:lnTo>
                <a:lnTo>
                  <a:pt x="139065" y="0"/>
                </a:lnTo>
                <a:lnTo>
                  <a:pt x="130454" y="1752"/>
                </a:lnTo>
                <a:lnTo>
                  <a:pt x="123418" y="6502"/>
                </a:lnTo>
                <a:lnTo>
                  <a:pt x="118681" y="13538"/>
                </a:lnTo>
                <a:lnTo>
                  <a:pt x="116941" y="22161"/>
                </a:lnTo>
                <a:lnTo>
                  <a:pt x="118681" y="30772"/>
                </a:lnTo>
                <a:lnTo>
                  <a:pt x="123418" y="37807"/>
                </a:lnTo>
                <a:lnTo>
                  <a:pt x="130454" y="42557"/>
                </a:lnTo>
                <a:lnTo>
                  <a:pt x="139065" y="44297"/>
                </a:lnTo>
                <a:lnTo>
                  <a:pt x="147675" y="42557"/>
                </a:lnTo>
                <a:lnTo>
                  <a:pt x="154711" y="37807"/>
                </a:lnTo>
                <a:lnTo>
                  <a:pt x="159461" y="30772"/>
                </a:lnTo>
                <a:lnTo>
                  <a:pt x="161201" y="22161"/>
                </a:lnTo>
                <a:close/>
              </a:path>
              <a:path w="166370" h="244475">
                <a:moveTo>
                  <a:pt x="165823" y="207949"/>
                </a:moveTo>
                <a:lnTo>
                  <a:pt x="159791" y="201891"/>
                </a:lnTo>
                <a:lnTo>
                  <a:pt x="144881" y="201891"/>
                </a:lnTo>
                <a:lnTo>
                  <a:pt x="138823" y="207949"/>
                </a:lnTo>
                <a:lnTo>
                  <a:pt x="138823" y="222872"/>
                </a:lnTo>
                <a:lnTo>
                  <a:pt x="144881" y="228904"/>
                </a:lnTo>
                <a:lnTo>
                  <a:pt x="159791" y="228904"/>
                </a:lnTo>
                <a:lnTo>
                  <a:pt x="165823" y="222872"/>
                </a:lnTo>
                <a:lnTo>
                  <a:pt x="165823" y="215404"/>
                </a:lnTo>
                <a:lnTo>
                  <a:pt x="165823" y="20794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4461652" y="733009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41"/>
                </a:lnTo>
                <a:lnTo>
                  <a:pt x="6031" y="26993"/>
                </a:lnTo>
                <a:lnTo>
                  <a:pt x="20952" y="26993"/>
                </a:lnTo>
                <a:lnTo>
                  <a:pt x="26973" y="20941"/>
                </a:lnTo>
                <a:lnTo>
                  <a:pt x="26973" y="13496"/>
                </a:lnTo>
                <a:lnTo>
                  <a:pt x="2697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4486872" y="7110952"/>
            <a:ext cx="48895" cy="170180"/>
          </a:xfrm>
          <a:custGeom>
            <a:avLst/>
            <a:gdLst/>
            <a:ahLst/>
            <a:cxnLst/>
            <a:rect l="l" t="t" r="r" b="b"/>
            <a:pathLst>
              <a:path w="48895" h="170179">
                <a:moveTo>
                  <a:pt x="31419" y="91655"/>
                </a:moveTo>
                <a:lnTo>
                  <a:pt x="24409" y="84620"/>
                </a:lnTo>
                <a:lnTo>
                  <a:pt x="7073" y="84620"/>
                </a:lnTo>
                <a:lnTo>
                  <a:pt x="63" y="91655"/>
                </a:lnTo>
                <a:lnTo>
                  <a:pt x="63" y="108991"/>
                </a:lnTo>
                <a:lnTo>
                  <a:pt x="7073" y="116027"/>
                </a:lnTo>
                <a:lnTo>
                  <a:pt x="24409" y="116027"/>
                </a:lnTo>
                <a:lnTo>
                  <a:pt x="31419" y="108991"/>
                </a:lnTo>
                <a:lnTo>
                  <a:pt x="31419" y="100342"/>
                </a:lnTo>
                <a:lnTo>
                  <a:pt x="31419" y="91655"/>
                </a:lnTo>
                <a:close/>
              </a:path>
              <a:path w="48895" h="170179">
                <a:moveTo>
                  <a:pt x="33324" y="148844"/>
                </a:moveTo>
                <a:lnTo>
                  <a:pt x="27305" y="142798"/>
                </a:lnTo>
                <a:lnTo>
                  <a:pt x="12395" y="142798"/>
                </a:lnTo>
                <a:lnTo>
                  <a:pt x="6350" y="148844"/>
                </a:lnTo>
                <a:lnTo>
                  <a:pt x="6350" y="163753"/>
                </a:lnTo>
                <a:lnTo>
                  <a:pt x="12395" y="169799"/>
                </a:lnTo>
                <a:lnTo>
                  <a:pt x="27305" y="169799"/>
                </a:lnTo>
                <a:lnTo>
                  <a:pt x="33324" y="163753"/>
                </a:lnTo>
                <a:lnTo>
                  <a:pt x="33324" y="156298"/>
                </a:lnTo>
                <a:lnTo>
                  <a:pt x="33324" y="148844"/>
                </a:lnTo>
                <a:close/>
              </a:path>
              <a:path w="48895" h="170179">
                <a:moveTo>
                  <a:pt x="48590" y="24295"/>
                </a:moveTo>
                <a:lnTo>
                  <a:pt x="46685" y="14833"/>
                </a:lnTo>
                <a:lnTo>
                  <a:pt x="41478" y="7112"/>
                </a:lnTo>
                <a:lnTo>
                  <a:pt x="33756" y="1917"/>
                </a:lnTo>
                <a:lnTo>
                  <a:pt x="24295" y="0"/>
                </a:lnTo>
                <a:lnTo>
                  <a:pt x="14846" y="1917"/>
                </a:lnTo>
                <a:lnTo>
                  <a:pt x="7124" y="7112"/>
                </a:lnTo>
                <a:lnTo>
                  <a:pt x="1905" y="14833"/>
                </a:lnTo>
                <a:lnTo>
                  <a:pt x="0" y="24295"/>
                </a:lnTo>
                <a:lnTo>
                  <a:pt x="1905" y="33743"/>
                </a:lnTo>
                <a:lnTo>
                  <a:pt x="7124" y="41465"/>
                </a:lnTo>
                <a:lnTo>
                  <a:pt x="14846" y="46672"/>
                </a:lnTo>
                <a:lnTo>
                  <a:pt x="24295" y="48577"/>
                </a:lnTo>
                <a:lnTo>
                  <a:pt x="33756" y="46672"/>
                </a:lnTo>
                <a:lnTo>
                  <a:pt x="41478" y="41465"/>
                </a:lnTo>
                <a:lnTo>
                  <a:pt x="46685" y="33743"/>
                </a:lnTo>
                <a:lnTo>
                  <a:pt x="48590" y="24295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4573803" y="7996561"/>
            <a:ext cx="66675" cy="104139"/>
          </a:xfrm>
          <a:custGeom>
            <a:avLst/>
            <a:gdLst/>
            <a:ahLst/>
            <a:cxnLst/>
            <a:rect l="l" t="t" r="r" b="b"/>
            <a:pathLst>
              <a:path w="66675" h="104140">
                <a:moveTo>
                  <a:pt x="31356" y="79590"/>
                </a:moveTo>
                <a:lnTo>
                  <a:pt x="24333" y="72567"/>
                </a:lnTo>
                <a:lnTo>
                  <a:pt x="7010" y="72567"/>
                </a:lnTo>
                <a:lnTo>
                  <a:pt x="0" y="79590"/>
                </a:lnTo>
                <a:lnTo>
                  <a:pt x="0" y="96926"/>
                </a:lnTo>
                <a:lnTo>
                  <a:pt x="7010" y="103962"/>
                </a:lnTo>
                <a:lnTo>
                  <a:pt x="24333" y="103962"/>
                </a:lnTo>
                <a:lnTo>
                  <a:pt x="31356" y="96926"/>
                </a:lnTo>
                <a:lnTo>
                  <a:pt x="31356" y="88277"/>
                </a:lnTo>
                <a:lnTo>
                  <a:pt x="31356" y="79590"/>
                </a:lnTo>
                <a:close/>
              </a:path>
              <a:path w="66675" h="104140">
                <a:moveTo>
                  <a:pt x="66281" y="18592"/>
                </a:moveTo>
                <a:lnTo>
                  <a:pt x="64820" y="11353"/>
                </a:lnTo>
                <a:lnTo>
                  <a:pt x="60833" y="5435"/>
                </a:lnTo>
                <a:lnTo>
                  <a:pt x="54914" y="1460"/>
                </a:lnTo>
                <a:lnTo>
                  <a:pt x="47688" y="0"/>
                </a:lnTo>
                <a:lnTo>
                  <a:pt x="40449" y="1460"/>
                </a:lnTo>
                <a:lnTo>
                  <a:pt x="34531" y="5435"/>
                </a:lnTo>
                <a:lnTo>
                  <a:pt x="30543" y="11353"/>
                </a:lnTo>
                <a:lnTo>
                  <a:pt x="29070" y="18592"/>
                </a:lnTo>
                <a:lnTo>
                  <a:pt x="30543" y="25831"/>
                </a:lnTo>
                <a:lnTo>
                  <a:pt x="34531" y="31750"/>
                </a:lnTo>
                <a:lnTo>
                  <a:pt x="40449" y="35750"/>
                </a:lnTo>
                <a:lnTo>
                  <a:pt x="47688" y="37211"/>
                </a:lnTo>
                <a:lnTo>
                  <a:pt x="54914" y="35750"/>
                </a:lnTo>
                <a:lnTo>
                  <a:pt x="60833" y="31750"/>
                </a:lnTo>
                <a:lnTo>
                  <a:pt x="64820" y="25831"/>
                </a:lnTo>
                <a:lnTo>
                  <a:pt x="66281" y="18592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4608336" y="5465793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22" y="0"/>
                </a:moveTo>
                <a:lnTo>
                  <a:pt x="18641" y="2399"/>
                </a:lnTo>
                <a:lnTo>
                  <a:pt x="8939" y="8938"/>
                </a:lnTo>
                <a:lnTo>
                  <a:pt x="2398" y="18628"/>
                </a:lnTo>
                <a:lnTo>
                  <a:pt x="0" y="30480"/>
                </a:lnTo>
                <a:lnTo>
                  <a:pt x="2398" y="42365"/>
                </a:lnTo>
                <a:lnTo>
                  <a:pt x="8939" y="52074"/>
                </a:lnTo>
                <a:lnTo>
                  <a:pt x="18641" y="58622"/>
                </a:lnTo>
                <a:lnTo>
                  <a:pt x="30522" y="61024"/>
                </a:lnTo>
                <a:lnTo>
                  <a:pt x="42385" y="58622"/>
                </a:lnTo>
                <a:lnTo>
                  <a:pt x="52078" y="52074"/>
                </a:lnTo>
                <a:lnTo>
                  <a:pt x="58615" y="42365"/>
                </a:lnTo>
                <a:lnTo>
                  <a:pt x="61013" y="30480"/>
                </a:lnTo>
                <a:lnTo>
                  <a:pt x="58615" y="18628"/>
                </a:lnTo>
                <a:lnTo>
                  <a:pt x="52078" y="8938"/>
                </a:lnTo>
                <a:lnTo>
                  <a:pt x="42385" y="2399"/>
                </a:lnTo>
                <a:lnTo>
                  <a:pt x="3052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4602881" y="5660166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4">
                <a:moveTo>
                  <a:pt x="18617" y="0"/>
                </a:moveTo>
                <a:lnTo>
                  <a:pt x="11379" y="1458"/>
                </a:lnTo>
                <a:lnTo>
                  <a:pt x="5460" y="5438"/>
                </a:lnTo>
                <a:lnTo>
                  <a:pt x="1465" y="11348"/>
                </a:lnTo>
                <a:lnTo>
                  <a:pt x="0" y="18596"/>
                </a:lnTo>
                <a:lnTo>
                  <a:pt x="1465" y="25831"/>
                </a:lnTo>
                <a:lnTo>
                  <a:pt x="5460" y="31742"/>
                </a:lnTo>
                <a:lnTo>
                  <a:pt x="11379" y="35729"/>
                </a:lnTo>
                <a:lnTo>
                  <a:pt x="18617" y="37192"/>
                </a:lnTo>
                <a:lnTo>
                  <a:pt x="25856" y="35729"/>
                </a:lnTo>
                <a:lnTo>
                  <a:pt x="31767" y="31742"/>
                </a:lnTo>
                <a:lnTo>
                  <a:pt x="35752" y="25831"/>
                </a:lnTo>
                <a:lnTo>
                  <a:pt x="37213" y="18596"/>
                </a:lnTo>
                <a:lnTo>
                  <a:pt x="35752" y="11348"/>
                </a:lnTo>
                <a:lnTo>
                  <a:pt x="31767" y="5438"/>
                </a:lnTo>
                <a:lnTo>
                  <a:pt x="25856" y="1458"/>
                </a:lnTo>
                <a:lnTo>
                  <a:pt x="1861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4690154" y="5039601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66" y="0"/>
                </a:moveTo>
                <a:lnTo>
                  <a:pt x="13534" y="1737"/>
                </a:lnTo>
                <a:lnTo>
                  <a:pt x="6489" y="6477"/>
                </a:lnTo>
                <a:lnTo>
                  <a:pt x="1740" y="13512"/>
                </a:lnTo>
                <a:lnTo>
                  <a:pt x="0" y="22135"/>
                </a:lnTo>
                <a:lnTo>
                  <a:pt x="1740" y="30734"/>
                </a:lnTo>
                <a:lnTo>
                  <a:pt x="6489" y="37768"/>
                </a:lnTo>
                <a:lnTo>
                  <a:pt x="13534" y="42517"/>
                </a:lnTo>
                <a:lnTo>
                  <a:pt x="22166" y="44260"/>
                </a:lnTo>
                <a:lnTo>
                  <a:pt x="30775" y="42517"/>
                </a:lnTo>
                <a:lnTo>
                  <a:pt x="37801" y="37768"/>
                </a:lnTo>
                <a:lnTo>
                  <a:pt x="42535" y="30734"/>
                </a:lnTo>
                <a:lnTo>
                  <a:pt x="44270" y="22135"/>
                </a:lnTo>
                <a:lnTo>
                  <a:pt x="42535" y="13512"/>
                </a:lnTo>
                <a:lnTo>
                  <a:pt x="37801" y="6477"/>
                </a:lnTo>
                <a:lnTo>
                  <a:pt x="30775" y="1737"/>
                </a:lnTo>
                <a:lnTo>
                  <a:pt x="22166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4686213" y="5180624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41" y="0"/>
                </a:lnTo>
                <a:lnTo>
                  <a:pt x="0" y="6041"/>
                </a:lnTo>
                <a:lnTo>
                  <a:pt x="0" y="20931"/>
                </a:lnTo>
                <a:lnTo>
                  <a:pt x="6041" y="26983"/>
                </a:lnTo>
                <a:lnTo>
                  <a:pt x="20952" y="26983"/>
                </a:lnTo>
                <a:lnTo>
                  <a:pt x="27014" y="20931"/>
                </a:lnTo>
                <a:lnTo>
                  <a:pt x="27014" y="13486"/>
                </a:lnTo>
                <a:lnTo>
                  <a:pt x="27014" y="6041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4807598" y="4976678"/>
            <a:ext cx="184785" cy="153670"/>
          </a:xfrm>
          <a:custGeom>
            <a:avLst/>
            <a:gdLst/>
            <a:ahLst/>
            <a:cxnLst/>
            <a:rect l="l" t="t" r="r" b="b"/>
            <a:pathLst>
              <a:path w="184785" h="153670">
                <a:moveTo>
                  <a:pt x="71577" y="24015"/>
                </a:moveTo>
                <a:lnTo>
                  <a:pt x="69837" y="15405"/>
                </a:lnTo>
                <a:lnTo>
                  <a:pt x="65100" y="8369"/>
                </a:lnTo>
                <a:lnTo>
                  <a:pt x="58077" y="3632"/>
                </a:lnTo>
                <a:lnTo>
                  <a:pt x="49466" y="1892"/>
                </a:lnTo>
                <a:lnTo>
                  <a:pt x="40855" y="3632"/>
                </a:lnTo>
                <a:lnTo>
                  <a:pt x="33807" y="8369"/>
                </a:lnTo>
                <a:lnTo>
                  <a:pt x="31381" y="11963"/>
                </a:lnTo>
                <a:lnTo>
                  <a:pt x="31381" y="7035"/>
                </a:lnTo>
                <a:lnTo>
                  <a:pt x="24345" y="0"/>
                </a:lnTo>
                <a:lnTo>
                  <a:pt x="7035" y="0"/>
                </a:lnTo>
                <a:lnTo>
                  <a:pt x="0" y="7035"/>
                </a:lnTo>
                <a:lnTo>
                  <a:pt x="0" y="24358"/>
                </a:lnTo>
                <a:lnTo>
                  <a:pt x="7035" y="31369"/>
                </a:lnTo>
                <a:lnTo>
                  <a:pt x="24345" y="31369"/>
                </a:lnTo>
                <a:lnTo>
                  <a:pt x="28054" y="27673"/>
                </a:lnTo>
                <a:lnTo>
                  <a:pt x="29057" y="32626"/>
                </a:lnTo>
                <a:lnTo>
                  <a:pt x="33807" y="39662"/>
                </a:lnTo>
                <a:lnTo>
                  <a:pt x="40855" y="44399"/>
                </a:lnTo>
                <a:lnTo>
                  <a:pt x="49466" y="46139"/>
                </a:lnTo>
                <a:lnTo>
                  <a:pt x="58077" y="44399"/>
                </a:lnTo>
                <a:lnTo>
                  <a:pt x="65100" y="39662"/>
                </a:lnTo>
                <a:lnTo>
                  <a:pt x="69837" y="32626"/>
                </a:lnTo>
                <a:lnTo>
                  <a:pt x="71577" y="24015"/>
                </a:lnTo>
                <a:close/>
              </a:path>
              <a:path w="184785" h="153670">
                <a:moveTo>
                  <a:pt x="128003" y="114604"/>
                </a:moveTo>
                <a:lnTo>
                  <a:pt x="126098" y="105143"/>
                </a:lnTo>
                <a:lnTo>
                  <a:pt x="120891" y="97421"/>
                </a:lnTo>
                <a:lnTo>
                  <a:pt x="113157" y="92214"/>
                </a:lnTo>
                <a:lnTo>
                  <a:pt x="103708" y="90297"/>
                </a:lnTo>
                <a:lnTo>
                  <a:pt x="94246" y="92214"/>
                </a:lnTo>
                <a:lnTo>
                  <a:pt x="86525" y="97421"/>
                </a:lnTo>
                <a:lnTo>
                  <a:pt x="81318" y="105143"/>
                </a:lnTo>
                <a:lnTo>
                  <a:pt x="79413" y="114604"/>
                </a:lnTo>
                <a:lnTo>
                  <a:pt x="81318" y="124053"/>
                </a:lnTo>
                <a:lnTo>
                  <a:pt x="86525" y="131775"/>
                </a:lnTo>
                <a:lnTo>
                  <a:pt x="94246" y="136982"/>
                </a:lnTo>
                <a:lnTo>
                  <a:pt x="103708" y="138887"/>
                </a:lnTo>
                <a:lnTo>
                  <a:pt x="113157" y="136982"/>
                </a:lnTo>
                <a:lnTo>
                  <a:pt x="120891" y="131775"/>
                </a:lnTo>
                <a:lnTo>
                  <a:pt x="126098" y="124053"/>
                </a:lnTo>
                <a:lnTo>
                  <a:pt x="128003" y="114604"/>
                </a:lnTo>
                <a:close/>
              </a:path>
              <a:path w="184785" h="153670">
                <a:moveTo>
                  <a:pt x="184746" y="129019"/>
                </a:moveTo>
                <a:lnTo>
                  <a:pt x="182841" y="119570"/>
                </a:lnTo>
                <a:lnTo>
                  <a:pt x="177634" y="111848"/>
                </a:lnTo>
                <a:lnTo>
                  <a:pt x="170891" y="107315"/>
                </a:lnTo>
                <a:lnTo>
                  <a:pt x="176149" y="102057"/>
                </a:lnTo>
                <a:lnTo>
                  <a:pt x="176149" y="93383"/>
                </a:lnTo>
                <a:lnTo>
                  <a:pt x="176149" y="84721"/>
                </a:lnTo>
                <a:lnTo>
                  <a:pt x="169125" y="77711"/>
                </a:lnTo>
                <a:lnTo>
                  <a:pt x="151790" y="77711"/>
                </a:lnTo>
                <a:lnTo>
                  <a:pt x="144792" y="84721"/>
                </a:lnTo>
                <a:lnTo>
                  <a:pt x="144792" y="102057"/>
                </a:lnTo>
                <a:lnTo>
                  <a:pt x="150025" y="107302"/>
                </a:lnTo>
                <a:lnTo>
                  <a:pt x="143268" y="111848"/>
                </a:lnTo>
                <a:lnTo>
                  <a:pt x="138061" y="119570"/>
                </a:lnTo>
                <a:lnTo>
                  <a:pt x="136156" y="129019"/>
                </a:lnTo>
                <a:lnTo>
                  <a:pt x="138061" y="138493"/>
                </a:lnTo>
                <a:lnTo>
                  <a:pt x="143268" y="146227"/>
                </a:lnTo>
                <a:lnTo>
                  <a:pt x="151003" y="151434"/>
                </a:lnTo>
                <a:lnTo>
                  <a:pt x="160451" y="153352"/>
                </a:lnTo>
                <a:lnTo>
                  <a:pt x="169913" y="151434"/>
                </a:lnTo>
                <a:lnTo>
                  <a:pt x="177634" y="146227"/>
                </a:lnTo>
                <a:lnTo>
                  <a:pt x="182841" y="138493"/>
                </a:lnTo>
                <a:lnTo>
                  <a:pt x="184746" y="129019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4495487" y="533086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7025" y="0"/>
                </a:lnTo>
                <a:lnTo>
                  <a:pt x="0" y="7046"/>
                </a:lnTo>
                <a:lnTo>
                  <a:pt x="0" y="24365"/>
                </a:lnTo>
                <a:lnTo>
                  <a:pt x="7025" y="31391"/>
                </a:lnTo>
                <a:lnTo>
                  <a:pt x="24344" y="31391"/>
                </a:lnTo>
                <a:lnTo>
                  <a:pt x="31370" y="24365"/>
                </a:lnTo>
                <a:lnTo>
                  <a:pt x="31370" y="15706"/>
                </a:lnTo>
                <a:lnTo>
                  <a:pt x="31370" y="7046"/>
                </a:lnTo>
                <a:lnTo>
                  <a:pt x="2434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4486872" y="561912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02" y="0"/>
                </a:moveTo>
                <a:lnTo>
                  <a:pt x="14851" y="1907"/>
                </a:lnTo>
                <a:lnTo>
                  <a:pt x="7125" y="7112"/>
                </a:lnTo>
                <a:lnTo>
                  <a:pt x="1912" y="14833"/>
                </a:lnTo>
                <a:lnTo>
                  <a:pt x="0" y="24292"/>
                </a:lnTo>
                <a:lnTo>
                  <a:pt x="1912" y="33740"/>
                </a:lnTo>
                <a:lnTo>
                  <a:pt x="7125" y="41459"/>
                </a:lnTo>
                <a:lnTo>
                  <a:pt x="14851" y="46665"/>
                </a:lnTo>
                <a:lnTo>
                  <a:pt x="24302" y="48574"/>
                </a:lnTo>
                <a:lnTo>
                  <a:pt x="33757" y="46665"/>
                </a:lnTo>
                <a:lnTo>
                  <a:pt x="41479" y="41459"/>
                </a:lnTo>
                <a:lnTo>
                  <a:pt x="46685" y="33740"/>
                </a:lnTo>
                <a:lnTo>
                  <a:pt x="48595" y="24292"/>
                </a:lnTo>
                <a:lnTo>
                  <a:pt x="46685" y="14833"/>
                </a:lnTo>
                <a:lnTo>
                  <a:pt x="41479" y="7112"/>
                </a:lnTo>
                <a:lnTo>
                  <a:pt x="33757" y="1907"/>
                </a:lnTo>
                <a:lnTo>
                  <a:pt x="2430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4634308" y="5333086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41" y="0"/>
                </a:lnTo>
                <a:lnTo>
                  <a:pt x="0" y="6041"/>
                </a:lnTo>
                <a:lnTo>
                  <a:pt x="0" y="20931"/>
                </a:lnTo>
                <a:lnTo>
                  <a:pt x="6041" y="26983"/>
                </a:lnTo>
                <a:lnTo>
                  <a:pt x="20952" y="26983"/>
                </a:lnTo>
                <a:lnTo>
                  <a:pt x="26983" y="20931"/>
                </a:lnTo>
                <a:lnTo>
                  <a:pt x="26983" y="13486"/>
                </a:lnTo>
                <a:lnTo>
                  <a:pt x="26983" y="6041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4695999" y="557563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52" y="0"/>
                </a:lnTo>
                <a:lnTo>
                  <a:pt x="0" y="6062"/>
                </a:lnTo>
                <a:lnTo>
                  <a:pt x="0" y="20941"/>
                </a:lnTo>
                <a:lnTo>
                  <a:pt x="6052" y="27014"/>
                </a:lnTo>
                <a:lnTo>
                  <a:pt x="20962" y="27014"/>
                </a:lnTo>
                <a:lnTo>
                  <a:pt x="26993" y="20941"/>
                </a:lnTo>
                <a:lnTo>
                  <a:pt x="26993" y="13496"/>
                </a:lnTo>
                <a:lnTo>
                  <a:pt x="26993" y="6062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4721263" y="5264892"/>
            <a:ext cx="262890" cy="267970"/>
          </a:xfrm>
          <a:custGeom>
            <a:avLst/>
            <a:gdLst/>
            <a:ahLst/>
            <a:cxnLst/>
            <a:rect l="l" t="t" r="r" b="b"/>
            <a:pathLst>
              <a:path w="262889" h="267970">
                <a:moveTo>
                  <a:pt x="31407" y="183273"/>
                </a:moveTo>
                <a:lnTo>
                  <a:pt x="24384" y="176237"/>
                </a:lnTo>
                <a:lnTo>
                  <a:pt x="7035" y="176237"/>
                </a:lnTo>
                <a:lnTo>
                  <a:pt x="0" y="183273"/>
                </a:lnTo>
                <a:lnTo>
                  <a:pt x="0" y="200621"/>
                </a:lnTo>
                <a:lnTo>
                  <a:pt x="7035" y="207619"/>
                </a:lnTo>
                <a:lnTo>
                  <a:pt x="24384" y="207619"/>
                </a:lnTo>
                <a:lnTo>
                  <a:pt x="31407" y="200621"/>
                </a:lnTo>
                <a:lnTo>
                  <a:pt x="31407" y="191935"/>
                </a:lnTo>
                <a:lnTo>
                  <a:pt x="31407" y="183273"/>
                </a:lnTo>
                <a:close/>
              </a:path>
              <a:path w="262889" h="267970">
                <a:moveTo>
                  <a:pt x="79946" y="246494"/>
                </a:moveTo>
                <a:lnTo>
                  <a:pt x="73901" y="240449"/>
                </a:lnTo>
                <a:lnTo>
                  <a:pt x="58991" y="240449"/>
                </a:lnTo>
                <a:lnTo>
                  <a:pt x="52959" y="246494"/>
                </a:lnTo>
                <a:lnTo>
                  <a:pt x="52959" y="261391"/>
                </a:lnTo>
                <a:lnTo>
                  <a:pt x="58991" y="267462"/>
                </a:lnTo>
                <a:lnTo>
                  <a:pt x="73901" y="267462"/>
                </a:lnTo>
                <a:lnTo>
                  <a:pt x="79946" y="261391"/>
                </a:lnTo>
                <a:lnTo>
                  <a:pt x="79946" y="253949"/>
                </a:lnTo>
                <a:lnTo>
                  <a:pt x="79946" y="246494"/>
                </a:lnTo>
                <a:close/>
              </a:path>
              <a:path w="262889" h="267970">
                <a:moveTo>
                  <a:pt x="92176" y="135826"/>
                </a:moveTo>
                <a:lnTo>
                  <a:pt x="90474" y="127393"/>
                </a:lnTo>
                <a:lnTo>
                  <a:pt x="85852" y="120510"/>
                </a:lnTo>
                <a:lnTo>
                  <a:pt x="78981" y="115874"/>
                </a:lnTo>
                <a:lnTo>
                  <a:pt x="70561" y="114173"/>
                </a:lnTo>
                <a:lnTo>
                  <a:pt x="62141" y="115874"/>
                </a:lnTo>
                <a:lnTo>
                  <a:pt x="55257" y="120510"/>
                </a:lnTo>
                <a:lnTo>
                  <a:pt x="50622" y="127393"/>
                </a:lnTo>
                <a:lnTo>
                  <a:pt x="48920" y="135826"/>
                </a:lnTo>
                <a:lnTo>
                  <a:pt x="50622" y="144246"/>
                </a:lnTo>
                <a:lnTo>
                  <a:pt x="55257" y="151117"/>
                </a:lnTo>
                <a:lnTo>
                  <a:pt x="62141" y="155752"/>
                </a:lnTo>
                <a:lnTo>
                  <a:pt x="70561" y="157454"/>
                </a:lnTo>
                <a:lnTo>
                  <a:pt x="78981" y="155752"/>
                </a:lnTo>
                <a:lnTo>
                  <a:pt x="85852" y="151117"/>
                </a:lnTo>
                <a:lnTo>
                  <a:pt x="90474" y="144246"/>
                </a:lnTo>
                <a:lnTo>
                  <a:pt x="92176" y="135826"/>
                </a:lnTo>
                <a:close/>
              </a:path>
              <a:path w="262889" h="267970">
                <a:moveTo>
                  <a:pt x="126326" y="24320"/>
                </a:moveTo>
                <a:lnTo>
                  <a:pt x="124409" y="14859"/>
                </a:lnTo>
                <a:lnTo>
                  <a:pt x="119214" y="7124"/>
                </a:lnTo>
                <a:lnTo>
                  <a:pt x="111493" y="1917"/>
                </a:lnTo>
                <a:lnTo>
                  <a:pt x="102044" y="0"/>
                </a:lnTo>
                <a:lnTo>
                  <a:pt x="92570" y="1917"/>
                </a:lnTo>
                <a:lnTo>
                  <a:pt x="84848" y="7124"/>
                </a:lnTo>
                <a:lnTo>
                  <a:pt x="79641" y="14859"/>
                </a:lnTo>
                <a:lnTo>
                  <a:pt x="77724" y="24320"/>
                </a:lnTo>
                <a:lnTo>
                  <a:pt x="79222" y="31737"/>
                </a:lnTo>
                <a:lnTo>
                  <a:pt x="79044" y="31699"/>
                </a:lnTo>
                <a:lnTo>
                  <a:pt x="70421" y="33439"/>
                </a:lnTo>
                <a:lnTo>
                  <a:pt x="63385" y="38188"/>
                </a:lnTo>
                <a:lnTo>
                  <a:pt x="58648" y="45237"/>
                </a:lnTo>
                <a:lnTo>
                  <a:pt x="56908" y="53848"/>
                </a:lnTo>
                <a:lnTo>
                  <a:pt x="58648" y="62471"/>
                </a:lnTo>
                <a:lnTo>
                  <a:pt x="63385" y="69494"/>
                </a:lnTo>
                <a:lnTo>
                  <a:pt x="70421" y="74244"/>
                </a:lnTo>
                <a:lnTo>
                  <a:pt x="79044" y="75984"/>
                </a:lnTo>
                <a:lnTo>
                  <a:pt x="87655" y="74244"/>
                </a:lnTo>
                <a:lnTo>
                  <a:pt x="94691" y="69494"/>
                </a:lnTo>
                <a:lnTo>
                  <a:pt x="99441" y="62471"/>
                </a:lnTo>
                <a:lnTo>
                  <a:pt x="101180" y="53848"/>
                </a:lnTo>
                <a:lnTo>
                  <a:pt x="100037" y="48209"/>
                </a:lnTo>
                <a:lnTo>
                  <a:pt x="102044" y="48602"/>
                </a:lnTo>
                <a:lnTo>
                  <a:pt x="111493" y="46685"/>
                </a:lnTo>
                <a:lnTo>
                  <a:pt x="119214" y="41478"/>
                </a:lnTo>
                <a:lnTo>
                  <a:pt x="124409" y="33756"/>
                </a:lnTo>
                <a:lnTo>
                  <a:pt x="126326" y="24320"/>
                </a:lnTo>
                <a:close/>
              </a:path>
              <a:path w="262889" h="267970">
                <a:moveTo>
                  <a:pt x="157911" y="68287"/>
                </a:moveTo>
                <a:lnTo>
                  <a:pt x="156171" y="59677"/>
                </a:lnTo>
                <a:lnTo>
                  <a:pt x="151434" y="52641"/>
                </a:lnTo>
                <a:lnTo>
                  <a:pt x="144399" y="47904"/>
                </a:lnTo>
                <a:lnTo>
                  <a:pt x="135788" y="46164"/>
                </a:lnTo>
                <a:lnTo>
                  <a:pt x="127177" y="47904"/>
                </a:lnTo>
                <a:lnTo>
                  <a:pt x="120142" y="52641"/>
                </a:lnTo>
                <a:lnTo>
                  <a:pt x="115392" y="59677"/>
                </a:lnTo>
                <a:lnTo>
                  <a:pt x="113652" y="68287"/>
                </a:lnTo>
                <a:lnTo>
                  <a:pt x="115392" y="76898"/>
                </a:lnTo>
                <a:lnTo>
                  <a:pt x="120142" y="83921"/>
                </a:lnTo>
                <a:lnTo>
                  <a:pt x="127177" y="88658"/>
                </a:lnTo>
                <a:lnTo>
                  <a:pt x="135788" y="90398"/>
                </a:lnTo>
                <a:lnTo>
                  <a:pt x="144399" y="88658"/>
                </a:lnTo>
                <a:lnTo>
                  <a:pt x="151434" y="83921"/>
                </a:lnTo>
                <a:lnTo>
                  <a:pt x="156171" y="76898"/>
                </a:lnTo>
                <a:lnTo>
                  <a:pt x="157911" y="68287"/>
                </a:lnTo>
                <a:close/>
              </a:path>
              <a:path w="262889" h="267970">
                <a:moveTo>
                  <a:pt x="214337" y="158864"/>
                </a:moveTo>
                <a:lnTo>
                  <a:pt x="212432" y="149402"/>
                </a:lnTo>
                <a:lnTo>
                  <a:pt x="207213" y="141693"/>
                </a:lnTo>
                <a:lnTo>
                  <a:pt x="200469" y="137147"/>
                </a:lnTo>
                <a:lnTo>
                  <a:pt x="205740" y="131876"/>
                </a:lnTo>
                <a:lnTo>
                  <a:pt x="205740" y="123215"/>
                </a:lnTo>
                <a:lnTo>
                  <a:pt x="205740" y="114541"/>
                </a:lnTo>
                <a:lnTo>
                  <a:pt x="198704" y="107518"/>
                </a:lnTo>
                <a:lnTo>
                  <a:pt x="181356" y="107518"/>
                </a:lnTo>
                <a:lnTo>
                  <a:pt x="174345" y="114541"/>
                </a:lnTo>
                <a:lnTo>
                  <a:pt x="174345" y="131876"/>
                </a:lnTo>
                <a:lnTo>
                  <a:pt x="179590" y="137147"/>
                </a:lnTo>
                <a:lnTo>
                  <a:pt x="172847" y="141693"/>
                </a:lnTo>
                <a:lnTo>
                  <a:pt x="167640" y="149402"/>
                </a:lnTo>
                <a:lnTo>
                  <a:pt x="165735" y="158864"/>
                </a:lnTo>
                <a:lnTo>
                  <a:pt x="167640" y="168325"/>
                </a:lnTo>
                <a:lnTo>
                  <a:pt x="172847" y="176047"/>
                </a:lnTo>
                <a:lnTo>
                  <a:pt x="180568" y="181254"/>
                </a:lnTo>
                <a:lnTo>
                  <a:pt x="190042" y="183159"/>
                </a:lnTo>
                <a:lnTo>
                  <a:pt x="199491" y="181254"/>
                </a:lnTo>
                <a:lnTo>
                  <a:pt x="207213" y="176047"/>
                </a:lnTo>
                <a:lnTo>
                  <a:pt x="212432" y="168325"/>
                </a:lnTo>
                <a:lnTo>
                  <a:pt x="214337" y="158864"/>
                </a:lnTo>
                <a:close/>
              </a:path>
              <a:path w="262889" h="267970">
                <a:moveTo>
                  <a:pt x="262483" y="128981"/>
                </a:moveTo>
                <a:lnTo>
                  <a:pt x="255447" y="121970"/>
                </a:lnTo>
                <a:lnTo>
                  <a:pt x="238125" y="121970"/>
                </a:lnTo>
                <a:lnTo>
                  <a:pt x="231127" y="128981"/>
                </a:lnTo>
                <a:lnTo>
                  <a:pt x="231127" y="146329"/>
                </a:lnTo>
                <a:lnTo>
                  <a:pt x="238125" y="153327"/>
                </a:lnTo>
                <a:lnTo>
                  <a:pt x="255447" y="153327"/>
                </a:lnTo>
                <a:lnTo>
                  <a:pt x="262483" y="146329"/>
                </a:lnTo>
                <a:lnTo>
                  <a:pt x="262483" y="137642"/>
                </a:lnTo>
                <a:lnTo>
                  <a:pt x="262483" y="128981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4354406" y="4915140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25" y="0"/>
                </a:lnTo>
                <a:lnTo>
                  <a:pt x="0" y="7025"/>
                </a:lnTo>
                <a:lnTo>
                  <a:pt x="0" y="24376"/>
                </a:lnTo>
                <a:lnTo>
                  <a:pt x="7025" y="31391"/>
                </a:lnTo>
                <a:lnTo>
                  <a:pt x="24355" y="31391"/>
                </a:lnTo>
                <a:lnTo>
                  <a:pt x="31360" y="24376"/>
                </a:lnTo>
                <a:lnTo>
                  <a:pt x="31360" y="15695"/>
                </a:lnTo>
                <a:lnTo>
                  <a:pt x="31360" y="7025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4345792" y="520338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02" y="0"/>
                </a:moveTo>
                <a:lnTo>
                  <a:pt x="14842" y="1907"/>
                </a:lnTo>
                <a:lnTo>
                  <a:pt x="7117" y="7111"/>
                </a:lnTo>
                <a:lnTo>
                  <a:pt x="1909" y="14829"/>
                </a:lnTo>
                <a:lnTo>
                  <a:pt x="0" y="24281"/>
                </a:lnTo>
                <a:lnTo>
                  <a:pt x="1909" y="33740"/>
                </a:lnTo>
                <a:lnTo>
                  <a:pt x="7117" y="41462"/>
                </a:lnTo>
                <a:lnTo>
                  <a:pt x="14842" y="46666"/>
                </a:lnTo>
                <a:lnTo>
                  <a:pt x="24302" y="48574"/>
                </a:lnTo>
                <a:lnTo>
                  <a:pt x="33757" y="46666"/>
                </a:lnTo>
                <a:lnTo>
                  <a:pt x="41479" y="41462"/>
                </a:lnTo>
                <a:lnTo>
                  <a:pt x="46685" y="33740"/>
                </a:lnTo>
                <a:lnTo>
                  <a:pt x="48595" y="24281"/>
                </a:lnTo>
                <a:lnTo>
                  <a:pt x="46685" y="14829"/>
                </a:lnTo>
                <a:lnTo>
                  <a:pt x="41479" y="7111"/>
                </a:lnTo>
                <a:lnTo>
                  <a:pt x="33757" y="1907"/>
                </a:lnTo>
                <a:lnTo>
                  <a:pt x="2430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4554938" y="515990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41" y="0"/>
                </a:moveTo>
                <a:lnTo>
                  <a:pt x="6031" y="0"/>
                </a:lnTo>
                <a:lnTo>
                  <a:pt x="0" y="6031"/>
                </a:lnTo>
                <a:lnTo>
                  <a:pt x="0" y="20931"/>
                </a:lnTo>
                <a:lnTo>
                  <a:pt x="6031" y="27004"/>
                </a:lnTo>
                <a:lnTo>
                  <a:pt x="20941" y="27004"/>
                </a:lnTo>
                <a:lnTo>
                  <a:pt x="26973" y="20931"/>
                </a:lnTo>
                <a:lnTo>
                  <a:pt x="26973" y="13496"/>
                </a:lnTo>
                <a:lnTo>
                  <a:pt x="26973" y="6031"/>
                </a:lnTo>
                <a:lnTo>
                  <a:pt x="2094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4580215" y="502539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15" y="0"/>
                </a:lnTo>
                <a:lnTo>
                  <a:pt x="0" y="7015"/>
                </a:lnTo>
                <a:lnTo>
                  <a:pt x="0" y="24355"/>
                </a:lnTo>
                <a:lnTo>
                  <a:pt x="7015" y="31391"/>
                </a:lnTo>
                <a:lnTo>
                  <a:pt x="24355" y="31391"/>
                </a:lnTo>
                <a:lnTo>
                  <a:pt x="31391" y="24355"/>
                </a:lnTo>
                <a:lnTo>
                  <a:pt x="31391" y="15706"/>
                </a:lnTo>
                <a:lnTo>
                  <a:pt x="31391" y="7015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4236046" y="5368604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41" y="0"/>
                </a:lnTo>
                <a:lnTo>
                  <a:pt x="0" y="6052"/>
                </a:lnTo>
                <a:lnTo>
                  <a:pt x="0" y="20952"/>
                </a:lnTo>
                <a:lnTo>
                  <a:pt x="6041" y="27004"/>
                </a:lnTo>
                <a:lnTo>
                  <a:pt x="20952" y="27004"/>
                </a:lnTo>
                <a:lnTo>
                  <a:pt x="26983" y="20952"/>
                </a:lnTo>
                <a:lnTo>
                  <a:pt x="26983" y="13507"/>
                </a:lnTo>
                <a:lnTo>
                  <a:pt x="2698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4297737" y="561118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52"/>
                </a:lnTo>
                <a:lnTo>
                  <a:pt x="6031" y="26993"/>
                </a:lnTo>
                <a:lnTo>
                  <a:pt x="20952" y="26993"/>
                </a:lnTo>
                <a:lnTo>
                  <a:pt x="26993" y="20952"/>
                </a:lnTo>
                <a:lnTo>
                  <a:pt x="26993" y="13496"/>
                </a:lnTo>
                <a:lnTo>
                  <a:pt x="2699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4323003" y="5393797"/>
            <a:ext cx="99695" cy="168275"/>
          </a:xfrm>
          <a:custGeom>
            <a:avLst/>
            <a:gdLst/>
            <a:ahLst/>
            <a:cxnLst/>
            <a:rect l="l" t="t" r="r" b="b"/>
            <a:pathLst>
              <a:path w="99695" h="168275">
                <a:moveTo>
                  <a:pt x="31394" y="89890"/>
                </a:moveTo>
                <a:lnTo>
                  <a:pt x="24384" y="82880"/>
                </a:lnTo>
                <a:lnTo>
                  <a:pt x="7035" y="82880"/>
                </a:lnTo>
                <a:lnTo>
                  <a:pt x="0" y="89890"/>
                </a:lnTo>
                <a:lnTo>
                  <a:pt x="0" y="107213"/>
                </a:lnTo>
                <a:lnTo>
                  <a:pt x="7035" y="114249"/>
                </a:lnTo>
                <a:lnTo>
                  <a:pt x="24384" y="114249"/>
                </a:lnTo>
                <a:lnTo>
                  <a:pt x="31394" y="107213"/>
                </a:lnTo>
                <a:lnTo>
                  <a:pt x="31394" y="98577"/>
                </a:lnTo>
                <a:lnTo>
                  <a:pt x="31394" y="89890"/>
                </a:lnTo>
                <a:close/>
              </a:path>
              <a:path w="99695" h="168275">
                <a:moveTo>
                  <a:pt x="78092" y="147091"/>
                </a:moveTo>
                <a:lnTo>
                  <a:pt x="72034" y="141033"/>
                </a:lnTo>
                <a:lnTo>
                  <a:pt x="57124" y="141033"/>
                </a:lnTo>
                <a:lnTo>
                  <a:pt x="51092" y="147091"/>
                </a:lnTo>
                <a:lnTo>
                  <a:pt x="51092" y="161975"/>
                </a:lnTo>
                <a:lnTo>
                  <a:pt x="57124" y="168033"/>
                </a:lnTo>
                <a:lnTo>
                  <a:pt x="72034" y="168033"/>
                </a:lnTo>
                <a:lnTo>
                  <a:pt x="78092" y="161975"/>
                </a:lnTo>
                <a:lnTo>
                  <a:pt x="78092" y="154533"/>
                </a:lnTo>
                <a:lnTo>
                  <a:pt x="78092" y="147091"/>
                </a:lnTo>
                <a:close/>
              </a:path>
              <a:path w="99695" h="168275">
                <a:moveTo>
                  <a:pt x="99301" y="22161"/>
                </a:moveTo>
                <a:lnTo>
                  <a:pt x="97561" y="13550"/>
                </a:lnTo>
                <a:lnTo>
                  <a:pt x="92811" y="6502"/>
                </a:lnTo>
                <a:lnTo>
                  <a:pt x="85775" y="1752"/>
                </a:lnTo>
                <a:lnTo>
                  <a:pt x="77165" y="0"/>
                </a:lnTo>
                <a:lnTo>
                  <a:pt x="68554" y="1752"/>
                </a:lnTo>
                <a:lnTo>
                  <a:pt x="61518" y="6502"/>
                </a:lnTo>
                <a:lnTo>
                  <a:pt x="56781" y="13550"/>
                </a:lnTo>
                <a:lnTo>
                  <a:pt x="55041" y="22161"/>
                </a:lnTo>
                <a:lnTo>
                  <a:pt x="56781" y="30772"/>
                </a:lnTo>
                <a:lnTo>
                  <a:pt x="61518" y="37807"/>
                </a:lnTo>
                <a:lnTo>
                  <a:pt x="68554" y="42557"/>
                </a:lnTo>
                <a:lnTo>
                  <a:pt x="77165" y="44297"/>
                </a:lnTo>
                <a:lnTo>
                  <a:pt x="85775" y="42557"/>
                </a:lnTo>
                <a:lnTo>
                  <a:pt x="92811" y="37807"/>
                </a:lnTo>
                <a:lnTo>
                  <a:pt x="97561" y="30772"/>
                </a:lnTo>
                <a:lnTo>
                  <a:pt x="99301" y="22161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4261129" y="474892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25" y="0"/>
                </a:lnTo>
                <a:lnTo>
                  <a:pt x="0" y="7036"/>
                </a:lnTo>
                <a:lnTo>
                  <a:pt x="0" y="24365"/>
                </a:lnTo>
                <a:lnTo>
                  <a:pt x="7025" y="31402"/>
                </a:lnTo>
                <a:lnTo>
                  <a:pt x="24355" y="31402"/>
                </a:lnTo>
                <a:lnTo>
                  <a:pt x="31360" y="24365"/>
                </a:lnTo>
                <a:lnTo>
                  <a:pt x="31360" y="15695"/>
                </a:lnTo>
                <a:lnTo>
                  <a:pt x="31360" y="7036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4399931" y="475111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73" y="0"/>
                </a:moveTo>
                <a:lnTo>
                  <a:pt x="6062" y="0"/>
                </a:lnTo>
                <a:lnTo>
                  <a:pt x="0" y="6073"/>
                </a:lnTo>
                <a:lnTo>
                  <a:pt x="0" y="20973"/>
                </a:lnTo>
                <a:lnTo>
                  <a:pt x="6062" y="27004"/>
                </a:lnTo>
                <a:lnTo>
                  <a:pt x="20973" y="27004"/>
                </a:lnTo>
                <a:lnTo>
                  <a:pt x="27004" y="20973"/>
                </a:lnTo>
                <a:lnTo>
                  <a:pt x="27004" y="13507"/>
                </a:lnTo>
                <a:lnTo>
                  <a:pt x="27004" y="6073"/>
                </a:lnTo>
                <a:lnTo>
                  <a:pt x="2097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4461651" y="499370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41"/>
                </a:lnTo>
                <a:lnTo>
                  <a:pt x="0" y="20931"/>
                </a:lnTo>
                <a:lnTo>
                  <a:pt x="6031" y="26983"/>
                </a:lnTo>
                <a:lnTo>
                  <a:pt x="20952" y="26983"/>
                </a:lnTo>
                <a:lnTo>
                  <a:pt x="26983" y="20931"/>
                </a:lnTo>
                <a:lnTo>
                  <a:pt x="26983" y="13486"/>
                </a:lnTo>
                <a:lnTo>
                  <a:pt x="26983" y="6041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4486935" y="4859190"/>
            <a:ext cx="33655" cy="85725"/>
          </a:xfrm>
          <a:custGeom>
            <a:avLst/>
            <a:gdLst/>
            <a:ahLst/>
            <a:cxnLst/>
            <a:rect l="l" t="t" r="r" b="b"/>
            <a:pathLst>
              <a:path w="33654" h="85725">
                <a:moveTo>
                  <a:pt x="31356" y="7010"/>
                </a:moveTo>
                <a:lnTo>
                  <a:pt x="24345" y="0"/>
                </a:lnTo>
                <a:lnTo>
                  <a:pt x="7035" y="0"/>
                </a:lnTo>
                <a:lnTo>
                  <a:pt x="0" y="7010"/>
                </a:lnTo>
                <a:lnTo>
                  <a:pt x="0" y="24358"/>
                </a:lnTo>
                <a:lnTo>
                  <a:pt x="7035" y="31394"/>
                </a:lnTo>
                <a:lnTo>
                  <a:pt x="24345" y="31394"/>
                </a:lnTo>
                <a:lnTo>
                  <a:pt x="31356" y="24358"/>
                </a:lnTo>
                <a:lnTo>
                  <a:pt x="31356" y="15709"/>
                </a:lnTo>
                <a:lnTo>
                  <a:pt x="31356" y="7010"/>
                </a:lnTo>
                <a:close/>
              </a:path>
              <a:path w="33654" h="85725">
                <a:moveTo>
                  <a:pt x="33274" y="64198"/>
                </a:moveTo>
                <a:lnTo>
                  <a:pt x="27241" y="58153"/>
                </a:lnTo>
                <a:lnTo>
                  <a:pt x="12331" y="58153"/>
                </a:lnTo>
                <a:lnTo>
                  <a:pt x="6286" y="64198"/>
                </a:lnTo>
                <a:lnTo>
                  <a:pt x="6286" y="79108"/>
                </a:lnTo>
                <a:lnTo>
                  <a:pt x="12331" y="85166"/>
                </a:lnTo>
                <a:lnTo>
                  <a:pt x="27241" y="85166"/>
                </a:lnTo>
                <a:lnTo>
                  <a:pt x="33274" y="79108"/>
                </a:lnTo>
                <a:lnTo>
                  <a:pt x="33274" y="71653"/>
                </a:lnTo>
                <a:lnTo>
                  <a:pt x="33274" y="64198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4240996" y="529315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20" y="0"/>
                </a:lnTo>
                <a:lnTo>
                  <a:pt x="0" y="6020"/>
                </a:lnTo>
                <a:lnTo>
                  <a:pt x="0" y="20931"/>
                </a:lnTo>
                <a:lnTo>
                  <a:pt x="6020" y="26993"/>
                </a:lnTo>
                <a:lnTo>
                  <a:pt x="20962" y="26993"/>
                </a:lnTo>
                <a:lnTo>
                  <a:pt x="26993" y="20931"/>
                </a:lnTo>
                <a:lnTo>
                  <a:pt x="26993" y="13496"/>
                </a:lnTo>
                <a:lnTo>
                  <a:pt x="26993" y="6020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4354406" y="589103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25" y="0"/>
                </a:lnTo>
                <a:lnTo>
                  <a:pt x="0" y="7025"/>
                </a:lnTo>
                <a:lnTo>
                  <a:pt x="0" y="24376"/>
                </a:lnTo>
                <a:lnTo>
                  <a:pt x="7025" y="31391"/>
                </a:lnTo>
                <a:lnTo>
                  <a:pt x="24355" y="31391"/>
                </a:lnTo>
                <a:lnTo>
                  <a:pt x="31360" y="24376"/>
                </a:lnTo>
                <a:lnTo>
                  <a:pt x="31360" y="15695"/>
                </a:lnTo>
                <a:lnTo>
                  <a:pt x="31360" y="7025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4345787" y="6179292"/>
            <a:ext cx="81280" cy="90805"/>
          </a:xfrm>
          <a:custGeom>
            <a:avLst/>
            <a:gdLst/>
            <a:ahLst/>
            <a:cxnLst/>
            <a:rect l="l" t="t" r="r" b="b"/>
            <a:pathLst>
              <a:path w="81279" h="90804">
                <a:moveTo>
                  <a:pt x="48590" y="24282"/>
                </a:moveTo>
                <a:lnTo>
                  <a:pt x="46685" y="14820"/>
                </a:lnTo>
                <a:lnTo>
                  <a:pt x="41478" y="7112"/>
                </a:lnTo>
                <a:lnTo>
                  <a:pt x="33756" y="1905"/>
                </a:lnTo>
                <a:lnTo>
                  <a:pt x="24295" y="0"/>
                </a:lnTo>
                <a:lnTo>
                  <a:pt x="14846" y="1905"/>
                </a:lnTo>
                <a:lnTo>
                  <a:pt x="7112" y="7112"/>
                </a:lnTo>
                <a:lnTo>
                  <a:pt x="1905" y="14820"/>
                </a:lnTo>
                <a:lnTo>
                  <a:pt x="0" y="24282"/>
                </a:lnTo>
                <a:lnTo>
                  <a:pt x="1905" y="33743"/>
                </a:lnTo>
                <a:lnTo>
                  <a:pt x="7112" y="41465"/>
                </a:lnTo>
                <a:lnTo>
                  <a:pt x="14846" y="46659"/>
                </a:lnTo>
                <a:lnTo>
                  <a:pt x="24295" y="48564"/>
                </a:lnTo>
                <a:lnTo>
                  <a:pt x="33756" y="46659"/>
                </a:lnTo>
                <a:lnTo>
                  <a:pt x="41478" y="41465"/>
                </a:lnTo>
                <a:lnTo>
                  <a:pt x="46685" y="33743"/>
                </a:lnTo>
                <a:lnTo>
                  <a:pt x="48590" y="24282"/>
                </a:lnTo>
                <a:close/>
              </a:path>
              <a:path w="81279" h="90804">
                <a:moveTo>
                  <a:pt x="81140" y="69723"/>
                </a:moveTo>
                <a:lnTo>
                  <a:pt x="75107" y="63652"/>
                </a:lnTo>
                <a:lnTo>
                  <a:pt x="60198" y="63652"/>
                </a:lnTo>
                <a:lnTo>
                  <a:pt x="54140" y="69723"/>
                </a:lnTo>
                <a:lnTo>
                  <a:pt x="54140" y="84620"/>
                </a:lnTo>
                <a:lnTo>
                  <a:pt x="60198" y="90665"/>
                </a:lnTo>
                <a:lnTo>
                  <a:pt x="75107" y="90665"/>
                </a:lnTo>
                <a:lnTo>
                  <a:pt x="81140" y="84620"/>
                </a:lnTo>
                <a:lnTo>
                  <a:pt x="81140" y="77165"/>
                </a:lnTo>
                <a:lnTo>
                  <a:pt x="81140" y="69723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4236046" y="634450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41" y="0"/>
                </a:lnTo>
                <a:lnTo>
                  <a:pt x="0" y="6052"/>
                </a:lnTo>
                <a:lnTo>
                  <a:pt x="0" y="20952"/>
                </a:lnTo>
                <a:lnTo>
                  <a:pt x="6041" y="27004"/>
                </a:lnTo>
                <a:lnTo>
                  <a:pt x="20952" y="27004"/>
                </a:lnTo>
                <a:lnTo>
                  <a:pt x="26983" y="20952"/>
                </a:lnTo>
                <a:lnTo>
                  <a:pt x="26983" y="13507"/>
                </a:lnTo>
                <a:lnTo>
                  <a:pt x="2698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4261129" y="572482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25" y="0"/>
                </a:lnTo>
                <a:lnTo>
                  <a:pt x="0" y="7036"/>
                </a:lnTo>
                <a:lnTo>
                  <a:pt x="0" y="24355"/>
                </a:lnTo>
                <a:lnTo>
                  <a:pt x="7025" y="31391"/>
                </a:lnTo>
                <a:lnTo>
                  <a:pt x="24355" y="31391"/>
                </a:lnTo>
                <a:lnTo>
                  <a:pt x="31360" y="24355"/>
                </a:lnTo>
                <a:lnTo>
                  <a:pt x="31360" y="15695"/>
                </a:lnTo>
                <a:lnTo>
                  <a:pt x="31360" y="7036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4399931" y="572701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73" y="0"/>
                </a:moveTo>
                <a:lnTo>
                  <a:pt x="6062" y="0"/>
                </a:lnTo>
                <a:lnTo>
                  <a:pt x="0" y="6062"/>
                </a:lnTo>
                <a:lnTo>
                  <a:pt x="0" y="20973"/>
                </a:lnTo>
                <a:lnTo>
                  <a:pt x="6062" y="27014"/>
                </a:lnTo>
                <a:lnTo>
                  <a:pt x="20973" y="27014"/>
                </a:lnTo>
                <a:lnTo>
                  <a:pt x="27004" y="20973"/>
                </a:lnTo>
                <a:lnTo>
                  <a:pt x="27004" y="13507"/>
                </a:lnTo>
                <a:lnTo>
                  <a:pt x="27004" y="6062"/>
                </a:lnTo>
                <a:lnTo>
                  <a:pt x="2097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4608336" y="9965620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22" y="0"/>
                </a:moveTo>
                <a:lnTo>
                  <a:pt x="18637" y="2399"/>
                </a:lnTo>
                <a:lnTo>
                  <a:pt x="8935" y="8938"/>
                </a:lnTo>
                <a:lnTo>
                  <a:pt x="2397" y="18628"/>
                </a:lnTo>
                <a:lnTo>
                  <a:pt x="0" y="30480"/>
                </a:lnTo>
                <a:lnTo>
                  <a:pt x="2397" y="42366"/>
                </a:lnTo>
                <a:lnTo>
                  <a:pt x="8935" y="52067"/>
                </a:lnTo>
                <a:lnTo>
                  <a:pt x="18637" y="58606"/>
                </a:lnTo>
                <a:lnTo>
                  <a:pt x="30522" y="61003"/>
                </a:lnTo>
                <a:lnTo>
                  <a:pt x="42376" y="58606"/>
                </a:lnTo>
                <a:lnTo>
                  <a:pt x="52070" y="52067"/>
                </a:lnTo>
                <a:lnTo>
                  <a:pt x="58612" y="42366"/>
                </a:lnTo>
                <a:lnTo>
                  <a:pt x="61013" y="30480"/>
                </a:lnTo>
                <a:lnTo>
                  <a:pt x="58612" y="18628"/>
                </a:lnTo>
                <a:lnTo>
                  <a:pt x="52070" y="8938"/>
                </a:lnTo>
                <a:lnTo>
                  <a:pt x="42376" y="2399"/>
                </a:lnTo>
                <a:lnTo>
                  <a:pt x="3052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4602881" y="10159973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5">
                <a:moveTo>
                  <a:pt x="18617" y="0"/>
                </a:moveTo>
                <a:lnTo>
                  <a:pt x="11374" y="1461"/>
                </a:lnTo>
                <a:lnTo>
                  <a:pt x="5456" y="5446"/>
                </a:lnTo>
                <a:lnTo>
                  <a:pt x="1464" y="11357"/>
                </a:lnTo>
                <a:lnTo>
                  <a:pt x="0" y="18596"/>
                </a:lnTo>
                <a:lnTo>
                  <a:pt x="1464" y="25843"/>
                </a:lnTo>
                <a:lnTo>
                  <a:pt x="5456" y="31760"/>
                </a:lnTo>
                <a:lnTo>
                  <a:pt x="11374" y="35750"/>
                </a:lnTo>
                <a:lnTo>
                  <a:pt x="18617" y="37213"/>
                </a:lnTo>
                <a:lnTo>
                  <a:pt x="25847" y="35750"/>
                </a:lnTo>
                <a:lnTo>
                  <a:pt x="31759" y="31760"/>
                </a:lnTo>
                <a:lnTo>
                  <a:pt x="35749" y="25843"/>
                </a:lnTo>
                <a:lnTo>
                  <a:pt x="37213" y="18596"/>
                </a:lnTo>
                <a:lnTo>
                  <a:pt x="35749" y="11357"/>
                </a:lnTo>
                <a:lnTo>
                  <a:pt x="31759" y="5446"/>
                </a:lnTo>
                <a:lnTo>
                  <a:pt x="25847" y="1461"/>
                </a:lnTo>
                <a:lnTo>
                  <a:pt x="18617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4486851" y="10118953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323" y="0"/>
                </a:moveTo>
                <a:lnTo>
                  <a:pt x="14860" y="1906"/>
                </a:lnTo>
                <a:lnTo>
                  <a:pt x="7128" y="7108"/>
                </a:lnTo>
                <a:lnTo>
                  <a:pt x="1912" y="14829"/>
                </a:lnTo>
                <a:lnTo>
                  <a:pt x="0" y="24292"/>
                </a:lnTo>
                <a:lnTo>
                  <a:pt x="1912" y="33736"/>
                </a:lnTo>
                <a:lnTo>
                  <a:pt x="7128" y="41455"/>
                </a:lnTo>
                <a:lnTo>
                  <a:pt x="14860" y="46663"/>
                </a:lnTo>
                <a:lnTo>
                  <a:pt x="24323" y="48574"/>
                </a:lnTo>
                <a:lnTo>
                  <a:pt x="33774" y="46663"/>
                </a:lnTo>
                <a:lnTo>
                  <a:pt x="41489" y="41455"/>
                </a:lnTo>
                <a:lnTo>
                  <a:pt x="46689" y="33736"/>
                </a:lnTo>
                <a:lnTo>
                  <a:pt x="48595" y="24292"/>
                </a:lnTo>
                <a:lnTo>
                  <a:pt x="46689" y="14829"/>
                </a:lnTo>
                <a:lnTo>
                  <a:pt x="41489" y="7108"/>
                </a:lnTo>
                <a:lnTo>
                  <a:pt x="33774" y="1906"/>
                </a:lnTo>
                <a:lnTo>
                  <a:pt x="2432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4695999" y="1007547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52" y="0"/>
                </a:lnTo>
                <a:lnTo>
                  <a:pt x="0" y="6052"/>
                </a:lnTo>
                <a:lnTo>
                  <a:pt x="0" y="20931"/>
                </a:lnTo>
                <a:lnTo>
                  <a:pt x="6052" y="27004"/>
                </a:lnTo>
                <a:lnTo>
                  <a:pt x="20962" y="27004"/>
                </a:lnTo>
                <a:lnTo>
                  <a:pt x="26983" y="20931"/>
                </a:lnTo>
                <a:lnTo>
                  <a:pt x="26983" y="13486"/>
                </a:lnTo>
                <a:lnTo>
                  <a:pt x="26983" y="6052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4236025" y="986843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73" y="0"/>
                </a:moveTo>
                <a:lnTo>
                  <a:pt x="6062" y="0"/>
                </a:lnTo>
                <a:lnTo>
                  <a:pt x="0" y="6052"/>
                </a:lnTo>
                <a:lnTo>
                  <a:pt x="0" y="20952"/>
                </a:lnTo>
                <a:lnTo>
                  <a:pt x="6062" y="27004"/>
                </a:lnTo>
                <a:lnTo>
                  <a:pt x="20973" y="27004"/>
                </a:lnTo>
                <a:lnTo>
                  <a:pt x="27004" y="20952"/>
                </a:lnTo>
                <a:lnTo>
                  <a:pt x="27004" y="13517"/>
                </a:lnTo>
                <a:lnTo>
                  <a:pt x="27004" y="6052"/>
                </a:lnTo>
                <a:lnTo>
                  <a:pt x="2097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4297737" y="1011101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52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52"/>
                </a:lnTo>
                <a:lnTo>
                  <a:pt x="6031" y="26983"/>
                </a:lnTo>
                <a:lnTo>
                  <a:pt x="20952" y="26983"/>
                </a:lnTo>
                <a:lnTo>
                  <a:pt x="26983" y="20952"/>
                </a:lnTo>
                <a:lnTo>
                  <a:pt x="26983" y="13496"/>
                </a:lnTo>
                <a:lnTo>
                  <a:pt x="26983" y="6052"/>
                </a:lnTo>
                <a:lnTo>
                  <a:pt x="2095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4322991" y="9893636"/>
            <a:ext cx="99695" cy="168275"/>
          </a:xfrm>
          <a:custGeom>
            <a:avLst/>
            <a:gdLst/>
            <a:ahLst/>
            <a:cxnLst/>
            <a:rect l="l" t="t" r="r" b="b"/>
            <a:pathLst>
              <a:path w="99695" h="168275">
                <a:moveTo>
                  <a:pt x="31407" y="89877"/>
                </a:moveTo>
                <a:lnTo>
                  <a:pt x="24371" y="82867"/>
                </a:lnTo>
                <a:lnTo>
                  <a:pt x="7048" y="82867"/>
                </a:lnTo>
                <a:lnTo>
                  <a:pt x="0" y="89877"/>
                </a:lnTo>
                <a:lnTo>
                  <a:pt x="0" y="107213"/>
                </a:lnTo>
                <a:lnTo>
                  <a:pt x="7048" y="114236"/>
                </a:lnTo>
                <a:lnTo>
                  <a:pt x="24371" y="114236"/>
                </a:lnTo>
                <a:lnTo>
                  <a:pt x="31407" y="107213"/>
                </a:lnTo>
                <a:lnTo>
                  <a:pt x="31407" y="98564"/>
                </a:lnTo>
                <a:lnTo>
                  <a:pt x="31407" y="89877"/>
                </a:lnTo>
                <a:close/>
              </a:path>
              <a:path w="99695" h="168275">
                <a:moveTo>
                  <a:pt x="78105" y="147078"/>
                </a:moveTo>
                <a:lnTo>
                  <a:pt x="72047" y="141020"/>
                </a:lnTo>
                <a:lnTo>
                  <a:pt x="57137" y="141020"/>
                </a:lnTo>
                <a:lnTo>
                  <a:pt x="51092" y="147078"/>
                </a:lnTo>
                <a:lnTo>
                  <a:pt x="51092" y="161963"/>
                </a:lnTo>
                <a:lnTo>
                  <a:pt x="57137" y="168021"/>
                </a:lnTo>
                <a:lnTo>
                  <a:pt x="72047" y="168021"/>
                </a:lnTo>
                <a:lnTo>
                  <a:pt x="78105" y="161963"/>
                </a:lnTo>
                <a:lnTo>
                  <a:pt x="78105" y="154520"/>
                </a:lnTo>
                <a:lnTo>
                  <a:pt x="78105" y="147078"/>
                </a:lnTo>
                <a:close/>
              </a:path>
              <a:path w="99695" h="168275">
                <a:moveTo>
                  <a:pt x="99301" y="22148"/>
                </a:moveTo>
                <a:lnTo>
                  <a:pt x="97561" y="13538"/>
                </a:lnTo>
                <a:lnTo>
                  <a:pt x="92824" y="6489"/>
                </a:lnTo>
                <a:lnTo>
                  <a:pt x="85788" y="1739"/>
                </a:lnTo>
                <a:lnTo>
                  <a:pt x="77177" y="0"/>
                </a:lnTo>
                <a:lnTo>
                  <a:pt x="68554" y="1739"/>
                </a:lnTo>
                <a:lnTo>
                  <a:pt x="61518" y="6489"/>
                </a:lnTo>
                <a:lnTo>
                  <a:pt x="56769" y="13538"/>
                </a:lnTo>
                <a:lnTo>
                  <a:pt x="55029" y="22148"/>
                </a:lnTo>
                <a:lnTo>
                  <a:pt x="56769" y="30772"/>
                </a:lnTo>
                <a:lnTo>
                  <a:pt x="61518" y="37795"/>
                </a:lnTo>
                <a:lnTo>
                  <a:pt x="68554" y="42545"/>
                </a:lnTo>
                <a:lnTo>
                  <a:pt x="77177" y="44284"/>
                </a:lnTo>
                <a:lnTo>
                  <a:pt x="85788" y="42545"/>
                </a:lnTo>
                <a:lnTo>
                  <a:pt x="92824" y="37795"/>
                </a:lnTo>
                <a:lnTo>
                  <a:pt x="97561" y="30772"/>
                </a:lnTo>
                <a:lnTo>
                  <a:pt x="99301" y="22148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4399931" y="925093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73" y="0"/>
                </a:moveTo>
                <a:lnTo>
                  <a:pt x="6062" y="0"/>
                </a:lnTo>
                <a:lnTo>
                  <a:pt x="0" y="6052"/>
                </a:lnTo>
                <a:lnTo>
                  <a:pt x="0" y="20973"/>
                </a:lnTo>
                <a:lnTo>
                  <a:pt x="6062" y="27004"/>
                </a:lnTo>
                <a:lnTo>
                  <a:pt x="20973" y="27004"/>
                </a:lnTo>
                <a:lnTo>
                  <a:pt x="27004" y="20973"/>
                </a:lnTo>
                <a:lnTo>
                  <a:pt x="27004" y="13507"/>
                </a:lnTo>
                <a:lnTo>
                  <a:pt x="27004" y="6052"/>
                </a:lnTo>
                <a:lnTo>
                  <a:pt x="20973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4602874" y="9827494"/>
            <a:ext cx="58419" cy="37465"/>
          </a:xfrm>
          <a:custGeom>
            <a:avLst/>
            <a:gdLst/>
            <a:ahLst/>
            <a:cxnLst/>
            <a:rect l="l" t="t" r="r" b="b"/>
            <a:pathLst>
              <a:path w="58420" h="37465">
                <a:moveTo>
                  <a:pt x="58407" y="11468"/>
                </a:moveTo>
                <a:lnTo>
                  <a:pt x="52387" y="5422"/>
                </a:lnTo>
                <a:lnTo>
                  <a:pt x="37465" y="5422"/>
                </a:lnTo>
                <a:lnTo>
                  <a:pt x="34036" y="8839"/>
                </a:lnTo>
                <a:lnTo>
                  <a:pt x="31762" y="5448"/>
                </a:lnTo>
                <a:lnTo>
                  <a:pt x="25844" y="1460"/>
                </a:lnTo>
                <a:lnTo>
                  <a:pt x="18618" y="0"/>
                </a:lnTo>
                <a:lnTo>
                  <a:pt x="11379" y="1460"/>
                </a:lnTo>
                <a:lnTo>
                  <a:pt x="5461" y="5448"/>
                </a:lnTo>
                <a:lnTo>
                  <a:pt x="1460" y="11353"/>
                </a:lnTo>
                <a:lnTo>
                  <a:pt x="0" y="18592"/>
                </a:lnTo>
                <a:lnTo>
                  <a:pt x="1460" y="25844"/>
                </a:lnTo>
                <a:lnTo>
                  <a:pt x="5461" y="31750"/>
                </a:lnTo>
                <a:lnTo>
                  <a:pt x="11379" y="35737"/>
                </a:lnTo>
                <a:lnTo>
                  <a:pt x="18618" y="37185"/>
                </a:lnTo>
                <a:lnTo>
                  <a:pt x="25844" y="35737"/>
                </a:lnTo>
                <a:lnTo>
                  <a:pt x="31762" y="31750"/>
                </a:lnTo>
                <a:lnTo>
                  <a:pt x="33782" y="28752"/>
                </a:lnTo>
                <a:lnTo>
                  <a:pt x="37465" y="32397"/>
                </a:lnTo>
                <a:lnTo>
                  <a:pt x="52387" y="32397"/>
                </a:lnTo>
                <a:lnTo>
                  <a:pt x="58407" y="26365"/>
                </a:lnTo>
                <a:lnTo>
                  <a:pt x="58407" y="18923"/>
                </a:lnTo>
                <a:lnTo>
                  <a:pt x="58407" y="11468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4690154" y="9206937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145" y="0"/>
                </a:moveTo>
                <a:lnTo>
                  <a:pt x="13521" y="1740"/>
                </a:lnTo>
                <a:lnTo>
                  <a:pt x="6482" y="6486"/>
                </a:lnTo>
                <a:lnTo>
                  <a:pt x="1738" y="13526"/>
                </a:lnTo>
                <a:lnTo>
                  <a:pt x="0" y="22145"/>
                </a:lnTo>
                <a:lnTo>
                  <a:pt x="1738" y="30745"/>
                </a:lnTo>
                <a:lnTo>
                  <a:pt x="6482" y="37772"/>
                </a:lnTo>
                <a:lnTo>
                  <a:pt x="13521" y="42511"/>
                </a:lnTo>
                <a:lnTo>
                  <a:pt x="22145" y="44249"/>
                </a:lnTo>
                <a:lnTo>
                  <a:pt x="30758" y="42511"/>
                </a:lnTo>
                <a:lnTo>
                  <a:pt x="37790" y="37772"/>
                </a:lnTo>
                <a:lnTo>
                  <a:pt x="42532" y="30745"/>
                </a:lnTo>
                <a:lnTo>
                  <a:pt x="44270" y="22145"/>
                </a:lnTo>
                <a:lnTo>
                  <a:pt x="42532" y="13526"/>
                </a:lnTo>
                <a:lnTo>
                  <a:pt x="37790" y="6486"/>
                </a:lnTo>
                <a:lnTo>
                  <a:pt x="30758" y="1740"/>
                </a:lnTo>
                <a:lnTo>
                  <a:pt x="2214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4686213" y="934798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41" y="0"/>
                </a:moveTo>
                <a:lnTo>
                  <a:pt x="6031" y="0"/>
                </a:lnTo>
                <a:lnTo>
                  <a:pt x="0" y="6010"/>
                </a:lnTo>
                <a:lnTo>
                  <a:pt x="0" y="20910"/>
                </a:lnTo>
                <a:lnTo>
                  <a:pt x="6031" y="26973"/>
                </a:lnTo>
                <a:lnTo>
                  <a:pt x="20941" y="26973"/>
                </a:lnTo>
                <a:lnTo>
                  <a:pt x="27014" y="20910"/>
                </a:lnTo>
                <a:lnTo>
                  <a:pt x="27014" y="13455"/>
                </a:lnTo>
                <a:lnTo>
                  <a:pt x="27014" y="6010"/>
                </a:lnTo>
                <a:lnTo>
                  <a:pt x="20941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4807599" y="914400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44" y="0"/>
                </a:moveTo>
                <a:lnTo>
                  <a:pt x="7036" y="0"/>
                </a:lnTo>
                <a:lnTo>
                  <a:pt x="0" y="7036"/>
                </a:lnTo>
                <a:lnTo>
                  <a:pt x="0" y="24376"/>
                </a:lnTo>
                <a:lnTo>
                  <a:pt x="7036" y="31402"/>
                </a:lnTo>
                <a:lnTo>
                  <a:pt x="24344" y="31402"/>
                </a:lnTo>
                <a:lnTo>
                  <a:pt x="31381" y="24376"/>
                </a:lnTo>
                <a:lnTo>
                  <a:pt x="31381" y="15695"/>
                </a:lnTo>
                <a:lnTo>
                  <a:pt x="31381" y="7036"/>
                </a:lnTo>
                <a:lnTo>
                  <a:pt x="24344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4486846" y="9786461"/>
            <a:ext cx="48895" cy="76200"/>
          </a:xfrm>
          <a:custGeom>
            <a:avLst/>
            <a:gdLst/>
            <a:ahLst/>
            <a:cxnLst/>
            <a:rect l="l" t="t" r="r" b="b"/>
            <a:pathLst>
              <a:path w="48895" h="76200">
                <a:moveTo>
                  <a:pt x="48590" y="24282"/>
                </a:moveTo>
                <a:lnTo>
                  <a:pt x="46685" y="14833"/>
                </a:lnTo>
                <a:lnTo>
                  <a:pt x="41490" y="7112"/>
                </a:lnTo>
                <a:lnTo>
                  <a:pt x="33769" y="1905"/>
                </a:lnTo>
                <a:lnTo>
                  <a:pt x="24307" y="0"/>
                </a:lnTo>
                <a:lnTo>
                  <a:pt x="14859" y="1905"/>
                </a:lnTo>
                <a:lnTo>
                  <a:pt x="7124" y="7112"/>
                </a:lnTo>
                <a:lnTo>
                  <a:pt x="1917" y="14833"/>
                </a:lnTo>
                <a:lnTo>
                  <a:pt x="0" y="24282"/>
                </a:lnTo>
                <a:lnTo>
                  <a:pt x="1917" y="33743"/>
                </a:lnTo>
                <a:lnTo>
                  <a:pt x="7124" y="41465"/>
                </a:lnTo>
                <a:lnTo>
                  <a:pt x="13881" y="46024"/>
                </a:lnTo>
                <a:lnTo>
                  <a:pt x="8636" y="51269"/>
                </a:lnTo>
                <a:lnTo>
                  <a:pt x="8636" y="68605"/>
                </a:lnTo>
                <a:lnTo>
                  <a:pt x="15659" y="75641"/>
                </a:lnTo>
                <a:lnTo>
                  <a:pt x="32981" y="75641"/>
                </a:lnTo>
                <a:lnTo>
                  <a:pt x="40005" y="68605"/>
                </a:lnTo>
                <a:lnTo>
                  <a:pt x="40005" y="59956"/>
                </a:lnTo>
                <a:lnTo>
                  <a:pt x="40005" y="51269"/>
                </a:lnTo>
                <a:lnTo>
                  <a:pt x="34747" y="46024"/>
                </a:lnTo>
                <a:lnTo>
                  <a:pt x="41490" y="41465"/>
                </a:lnTo>
                <a:lnTo>
                  <a:pt x="46685" y="33743"/>
                </a:lnTo>
                <a:lnTo>
                  <a:pt x="48590" y="24282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4554906" y="9432232"/>
            <a:ext cx="429259" cy="540385"/>
          </a:xfrm>
          <a:custGeom>
            <a:avLst/>
            <a:gdLst/>
            <a:ahLst/>
            <a:cxnLst/>
            <a:rect l="l" t="t" r="r" b="b"/>
            <a:pathLst>
              <a:path w="429260" h="540384">
                <a:moveTo>
                  <a:pt x="27000" y="233540"/>
                </a:moveTo>
                <a:lnTo>
                  <a:pt x="20967" y="227507"/>
                </a:lnTo>
                <a:lnTo>
                  <a:pt x="6032" y="227507"/>
                </a:lnTo>
                <a:lnTo>
                  <a:pt x="0" y="233540"/>
                </a:lnTo>
                <a:lnTo>
                  <a:pt x="0" y="248450"/>
                </a:lnTo>
                <a:lnTo>
                  <a:pt x="6032" y="254508"/>
                </a:lnTo>
                <a:lnTo>
                  <a:pt x="20967" y="254508"/>
                </a:lnTo>
                <a:lnTo>
                  <a:pt x="27000" y="248450"/>
                </a:lnTo>
                <a:lnTo>
                  <a:pt x="27000" y="241007"/>
                </a:lnTo>
                <a:lnTo>
                  <a:pt x="27000" y="233540"/>
                </a:lnTo>
                <a:close/>
              </a:path>
              <a:path w="429260" h="540384">
                <a:moveTo>
                  <a:pt x="56680" y="100012"/>
                </a:moveTo>
                <a:lnTo>
                  <a:pt x="49657" y="92989"/>
                </a:lnTo>
                <a:lnTo>
                  <a:pt x="32321" y="92989"/>
                </a:lnTo>
                <a:lnTo>
                  <a:pt x="25298" y="100012"/>
                </a:lnTo>
                <a:lnTo>
                  <a:pt x="25298" y="117335"/>
                </a:lnTo>
                <a:lnTo>
                  <a:pt x="32321" y="124396"/>
                </a:lnTo>
                <a:lnTo>
                  <a:pt x="49657" y="124396"/>
                </a:lnTo>
                <a:lnTo>
                  <a:pt x="56680" y="117335"/>
                </a:lnTo>
                <a:lnTo>
                  <a:pt x="56680" y="108712"/>
                </a:lnTo>
                <a:lnTo>
                  <a:pt x="56680" y="100012"/>
                </a:lnTo>
                <a:close/>
              </a:path>
              <a:path w="429260" h="540384">
                <a:moveTo>
                  <a:pt x="106375" y="74231"/>
                </a:moveTo>
                <a:lnTo>
                  <a:pt x="100342" y="68173"/>
                </a:lnTo>
                <a:lnTo>
                  <a:pt x="85432" y="68173"/>
                </a:lnTo>
                <a:lnTo>
                  <a:pt x="79375" y="74231"/>
                </a:lnTo>
                <a:lnTo>
                  <a:pt x="79375" y="89141"/>
                </a:lnTo>
                <a:lnTo>
                  <a:pt x="85432" y="95186"/>
                </a:lnTo>
                <a:lnTo>
                  <a:pt x="100342" y="95186"/>
                </a:lnTo>
                <a:lnTo>
                  <a:pt x="106375" y="89141"/>
                </a:lnTo>
                <a:lnTo>
                  <a:pt x="106375" y="81686"/>
                </a:lnTo>
                <a:lnTo>
                  <a:pt x="106375" y="74231"/>
                </a:lnTo>
                <a:close/>
              </a:path>
              <a:path w="429260" h="540384">
                <a:moveTo>
                  <a:pt x="114414" y="231394"/>
                </a:moveTo>
                <a:lnTo>
                  <a:pt x="112014" y="219544"/>
                </a:lnTo>
                <a:lnTo>
                  <a:pt x="105486" y="209842"/>
                </a:lnTo>
                <a:lnTo>
                  <a:pt x="95796" y="203301"/>
                </a:lnTo>
                <a:lnTo>
                  <a:pt x="83921" y="200901"/>
                </a:lnTo>
                <a:lnTo>
                  <a:pt x="72047" y="203301"/>
                </a:lnTo>
                <a:lnTo>
                  <a:pt x="62357" y="209842"/>
                </a:lnTo>
                <a:lnTo>
                  <a:pt x="55816" y="219544"/>
                </a:lnTo>
                <a:lnTo>
                  <a:pt x="53416" y="231394"/>
                </a:lnTo>
                <a:lnTo>
                  <a:pt x="55816" y="243281"/>
                </a:lnTo>
                <a:lnTo>
                  <a:pt x="62357" y="252984"/>
                </a:lnTo>
                <a:lnTo>
                  <a:pt x="72047" y="259524"/>
                </a:lnTo>
                <a:lnTo>
                  <a:pt x="83921" y="261924"/>
                </a:lnTo>
                <a:lnTo>
                  <a:pt x="95796" y="259524"/>
                </a:lnTo>
                <a:lnTo>
                  <a:pt x="105486" y="252984"/>
                </a:lnTo>
                <a:lnTo>
                  <a:pt x="112014" y="243281"/>
                </a:lnTo>
                <a:lnTo>
                  <a:pt x="114414" y="231394"/>
                </a:lnTo>
                <a:close/>
              </a:path>
              <a:path w="429260" h="540384">
                <a:moveTo>
                  <a:pt x="158318" y="254266"/>
                </a:moveTo>
                <a:lnTo>
                  <a:pt x="152247" y="248221"/>
                </a:lnTo>
                <a:lnTo>
                  <a:pt x="137337" y="248221"/>
                </a:lnTo>
                <a:lnTo>
                  <a:pt x="131305" y="254266"/>
                </a:lnTo>
                <a:lnTo>
                  <a:pt x="131305" y="269163"/>
                </a:lnTo>
                <a:lnTo>
                  <a:pt x="137337" y="275209"/>
                </a:lnTo>
                <a:lnTo>
                  <a:pt x="152247" y="275209"/>
                </a:lnTo>
                <a:lnTo>
                  <a:pt x="158318" y="269163"/>
                </a:lnTo>
                <a:lnTo>
                  <a:pt x="158318" y="261721"/>
                </a:lnTo>
                <a:lnTo>
                  <a:pt x="158318" y="254266"/>
                </a:lnTo>
                <a:close/>
              </a:path>
              <a:path w="429260" h="540384">
                <a:moveTo>
                  <a:pt x="168071" y="316801"/>
                </a:moveTo>
                <a:lnTo>
                  <a:pt x="162039" y="310769"/>
                </a:lnTo>
                <a:lnTo>
                  <a:pt x="147116" y="310769"/>
                </a:lnTo>
                <a:lnTo>
                  <a:pt x="141084" y="316801"/>
                </a:lnTo>
                <a:lnTo>
                  <a:pt x="141084" y="331698"/>
                </a:lnTo>
                <a:lnTo>
                  <a:pt x="147116" y="337769"/>
                </a:lnTo>
                <a:lnTo>
                  <a:pt x="162039" y="337769"/>
                </a:lnTo>
                <a:lnTo>
                  <a:pt x="168071" y="331698"/>
                </a:lnTo>
                <a:lnTo>
                  <a:pt x="168071" y="324243"/>
                </a:lnTo>
                <a:lnTo>
                  <a:pt x="168071" y="316801"/>
                </a:lnTo>
                <a:close/>
              </a:path>
              <a:path w="429260" h="540384">
                <a:moveTo>
                  <a:pt x="179514" y="129336"/>
                </a:moveTo>
                <a:lnTo>
                  <a:pt x="177774" y="120713"/>
                </a:lnTo>
                <a:lnTo>
                  <a:pt x="173037" y="113677"/>
                </a:lnTo>
                <a:lnTo>
                  <a:pt x="166001" y="108940"/>
                </a:lnTo>
                <a:lnTo>
                  <a:pt x="157391" y="107200"/>
                </a:lnTo>
                <a:lnTo>
                  <a:pt x="148767" y="108940"/>
                </a:lnTo>
                <a:lnTo>
                  <a:pt x="141732" y="113677"/>
                </a:lnTo>
                <a:lnTo>
                  <a:pt x="136982" y="120713"/>
                </a:lnTo>
                <a:lnTo>
                  <a:pt x="135242" y="129336"/>
                </a:lnTo>
                <a:lnTo>
                  <a:pt x="136982" y="137947"/>
                </a:lnTo>
                <a:lnTo>
                  <a:pt x="141732" y="144970"/>
                </a:lnTo>
                <a:lnTo>
                  <a:pt x="148767" y="149720"/>
                </a:lnTo>
                <a:lnTo>
                  <a:pt x="157391" y="151460"/>
                </a:lnTo>
                <a:lnTo>
                  <a:pt x="166001" y="149720"/>
                </a:lnTo>
                <a:lnTo>
                  <a:pt x="173037" y="144970"/>
                </a:lnTo>
                <a:lnTo>
                  <a:pt x="177774" y="137947"/>
                </a:lnTo>
                <a:lnTo>
                  <a:pt x="179514" y="129336"/>
                </a:lnTo>
                <a:close/>
              </a:path>
              <a:path w="429260" h="540384">
                <a:moveTo>
                  <a:pt x="197739" y="183273"/>
                </a:moveTo>
                <a:lnTo>
                  <a:pt x="190715" y="176237"/>
                </a:lnTo>
                <a:lnTo>
                  <a:pt x="173393" y="176237"/>
                </a:lnTo>
                <a:lnTo>
                  <a:pt x="166370" y="183273"/>
                </a:lnTo>
                <a:lnTo>
                  <a:pt x="166370" y="200621"/>
                </a:lnTo>
                <a:lnTo>
                  <a:pt x="173393" y="207632"/>
                </a:lnTo>
                <a:lnTo>
                  <a:pt x="190715" y="207632"/>
                </a:lnTo>
                <a:lnTo>
                  <a:pt x="197739" y="200621"/>
                </a:lnTo>
                <a:lnTo>
                  <a:pt x="197739" y="191935"/>
                </a:lnTo>
                <a:lnTo>
                  <a:pt x="197739" y="183273"/>
                </a:lnTo>
                <a:close/>
              </a:path>
              <a:path w="429260" h="540384">
                <a:moveTo>
                  <a:pt x="197764" y="515759"/>
                </a:moveTo>
                <a:lnTo>
                  <a:pt x="190741" y="508723"/>
                </a:lnTo>
                <a:lnTo>
                  <a:pt x="173393" y="508723"/>
                </a:lnTo>
                <a:lnTo>
                  <a:pt x="166357" y="515759"/>
                </a:lnTo>
                <a:lnTo>
                  <a:pt x="166357" y="533107"/>
                </a:lnTo>
                <a:lnTo>
                  <a:pt x="173393" y="540105"/>
                </a:lnTo>
                <a:lnTo>
                  <a:pt x="190741" y="540105"/>
                </a:lnTo>
                <a:lnTo>
                  <a:pt x="197764" y="533107"/>
                </a:lnTo>
                <a:lnTo>
                  <a:pt x="197764" y="524421"/>
                </a:lnTo>
                <a:lnTo>
                  <a:pt x="197764" y="515759"/>
                </a:lnTo>
                <a:close/>
              </a:path>
              <a:path w="429260" h="540384">
                <a:moveTo>
                  <a:pt x="246316" y="246481"/>
                </a:moveTo>
                <a:lnTo>
                  <a:pt x="240271" y="240449"/>
                </a:lnTo>
                <a:lnTo>
                  <a:pt x="225374" y="240449"/>
                </a:lnTo>
                <a:lnTo>
                  <a:pt x="219316" y="246481"/>
                </a:lnTo>
                <a:lnTo>
                  <a:pt x="219316" y="261378"/>
                </a:lnTo>
                <a:lnTo>
                  <a:pt x="225374" y="267462"/>
                </a:lnTo>
                <a:lnTo>
                  <a:pt x="240271" y="267462"/>
                </a:lnTo>
                <a:lnTo>
                  <a:pt x="246316" y="261378"/>
                </a:lnTo>
                <a:lnTo>
                  <a:pt x="246316" y="253936"/>
                </a:lnTo>
                <a:lnTo>
                  <a:pt x="246316" y="246481"/>
                </a:lnTo>
                <a:close/>
              </a:path>
              <a:path w="429260" h="540384">
                <a:moveTo>
                  <a:pt x="258521" y="135826"/>
                </a:moveTo>
                <a:lnTo>
                  <a:pt x="256832" y="127406"/>
                </a:lnTo>
                <a:lnTo>
                  <a:pt x="252196" y="120523"/>
                </a:lnTo>
                <a:lnTo>
                  <a:pt x="245325" y="115887"/>
                </a:lnTo>
                <a:lnTo>
                  <a:pt x="236905" y="114185"/>
                </a:lnTo>
                <a:lnTo>
                  <a:pt x="228485" y="115887"/>
                </a:lnTo>
                <a:lnTo>
                  <a:pt x="221615" y="120523"/>
                </a:lnTo>
                <a:lnTo>
                  <a:pt x="216979" y="127406"/>
                </a:lnTo>
                <a:lnTo>
                  <a:pt x="215277" y="135826"/>
                </a:lnTo>
                <a:lnTo>
                  <a:pt x="216979" y="144246"/>
                </a:lnTo>
                <a:lnTo>
                  <a:pt x="221615" y="151117"/>
                </a:lnTo>
                <a:lnTo>
                  <a:pt x="228485" y="155740"/>
                </a:lnTo>
                <a:lnTo>
                  <a:pt x="236905" y="157441"/>
                </a:lnTo>
                <a:lnTo>
                  <a:pt x="245325" y="155740"/>
                </a:lnTo>
                <a:lnTo>
                  <a:pt x="252196" y="151117"/>
                </a:lnTo>
                <a:lnTo>
                  <a:pt x="256832" y="144246"/>
                </a:lnTo>
                <a:lnTo>
                  <a:pt x="258521" y="135826"/>
                </a:lnTo>
                <a:close/>
              </a:path>
              <a:path w="429260" h="540384">
                <a:moveTo>
                  <a:pt x="258533" y="468312"/>
                </a:moveTo>
                <a:lnTo>
                  <a:pt x="256832" y="459892"/>
                </a:lnTo>
                <a:lnTo>
                  <a:pt x="252196" y="453009"/>
                </a:lnTo>
                <a:lnTo>
                  <a:pt x="245325" y="448360"/>
                </a:lnTo>
                <a:lnTo>
                  <a:pt x="236905" y="446659"/>
                </a:lnTo>
                <a:lnTo>
                  <a:pt x="228485" y="448360"/>
                </a:lnTo>
                <a:lnTo>
                  <a:pt x="221615" y="453009"/>
                </a:lnTo>
                <a:lnTo>
                  <a:pt x="216979" y="459892"/>
                </a:lnTo>
                <a:lnTo>
                  <a:pt x="215277" y="468312"/>
                </a:lnTo>
                <a:lnTo>
                  <a:pt x="216979" y="476732"/>
                </a:lnTo>
                <a:lnTo>
                  <a:pt x="221615" y="483590"/>
                </a:lnTo>
                <a:lnTo>
                  <a:pt x="228485" y="488226"/>
                </a:lnTo>
                <a:lnTo>
                  <a:pt x="236905" y="489927"/>
                </a:lnTo>
                <a:lnTo>
                  <a:pt x="245325" y="488226"/>
                </a:lnTo>
                <a:lnTo>
                  <a:pt x="252196" y="483590"/>
                </a:lnTo>
                <a:lnTo>
                  <a:pt x="256832" y="476732"/>
                </a:lnTo>
                <a:lnTo>
                  <a:pt x="258533" y="468312"/>
                </a:lnTo>
                <a:close/>
              </a:path>
              <a:path w="429260" h="540384">
                <a:moveTo>
                  <a:pt x="292684" y="356806"/>
                </a:moveTo>
                <a:lnTo>
                  <a:pt x="290766" y="347345"/>
                </a:lnTo>
                <a:lnTo>
                  <a:pt x="285572" y="339623"/>
                </a:lnTo>
                <a:lnTo>
                  <a:pt x="277850" y="334403"/>
                </a:lnTo>
                <a:lnTo>
                  <a:pt x="268389" y="332486"/>
                </a:lnTo>
                <a:lnTo>
                  <a:pt x="258927" y="334403"/>
                </a:lnTo>
                <a:lnTo>
                  <a:pt x="251206" y="339623"/>
                </a:lnTo>
                <a:lnTo>
                  <a:pt x="245999" y="347345"/>
                </a:lnTo>
                <a:lnTo>
                  <a:pt x="244081" y="356806"/>
                </a:lnTo>
                <a:lnTo>
                  <a:pt x="245579" y="364223"/>
                </a:lnTo>
                <a:lnTo>
                  <a:pt x="245402" y="364185"/>
                </a:lnTo>
                <a:lnTo>
                  <a:pt x="236778" y="365925"/>
                </a:lnTo>
                <a:lnTo>
                  <a:pt x="229743" y="370674"/>
                </a:lnTo>
                <a:lnTo>
                  <a:pt x="225005" y="377723"/>
                </a:lnTo>
                <a:lnTo>
                  <a:pt x="223266" y="386346"/>
                </a:lnTo>
                <a:lnTo>
                  <a:pt x="225005" y="394957"/>
                </a:lnTo>
                <a:lnTo>
                  <a:pt x="229743" y="401980"/>
                </a:lnTo>
                <a:lnTo>
                  <a:pt x="236778" y="406730"/>
                </a:lnTo>
                <a:lnTo>
                  <a:pt x="245402" y="408470"/>
                </a:lnTo>
                <a:lnTo>
                  <a:pt x="254025" y="406730"/>
                </a:lnTo>
                <a:lnTo>
                  <a:pt x="261061" y="401980"/>
                </a:lnTo>
                <a:lnTo>
                  <a:pt x="265798" y="394957"/>
                </a:lnTo>
                <a:lnTo>
                  <a:pt x="267538" y="386346"/>
                </a:lnTo>
                <a:lnTo>
                  <a:pt x="266395" y="380695"/>
                </a:lnTo>
                <a:lnTo>
                  <a:pt x="268389" y="381088"/>
                </a:lnTo>
                <a:lnTo>
                  <a:pt x="277850" y="379171"/>
                </a:lnTo>
                <a:lnTo>
                  <a:pt x="285572" y="373976"/>
                </a:lnTo>
                <a:lnTo>
                  <a:pt x="290766" y="366255"/>
                </a:lnTo>
                <a:lnTo>
                  <a:pt x="292684" y="356806"/>
                </a:lnTo>
                <a:close/>
              </a:path>
              <a:path w="429260" h="540384">
                <a:moveTo>
                  <a:pt x="324281" y="68287"/>
                </a:moveTo>
                <a:lnTo>
                  <a:pt x="322541" y="59677"/>
                </a:lnTo>
                <a:lnTo>
                  <a:pt x="317804" y="52641"/>
                </a:lnTo>
                <a:lnTo>
                  <a:pt x="310769" y="47904"/>
                </a:lnTo>
                <a:lnTo>
                  <a:pt x="302158" y="46164"/>
                </a:lnTo>
                <a:lnTo>
                  <a:pt x="293547" y="47904"/>
                </a:lnTo>
                <a:lnTo>
                  <a:pt x="286499" y="52641"/>
                </a:lnTo>
                <a:lnTo>
                  <a:pt x="284073" y="56248"/>
                </a:lnTo>
                <a:lnTo>
                  <a:pt x="284073" y="51308"/>
                </a:lnTo>
                <a:lnTo>
                  <a:pt x="278803" y="46037"/>
                </a:lnTo>
                <a:lnTo>
                  <a:pt x="285559" y="41478"/>
                </a:lnTo>
                <a:lnTo>
                  <a:pt x="290766" y="33756"/>
                </a:lnTo>
                <a:lnTo>
                  <a:pt x="292684" y="24307"/>
                </a:lnTo>
                <a:lnTo>
                  <a:pt x="290766" y="14846"/>
                </a:lnTo>
                <a:lnTo>
                  <a:pt x="285559" y="7124"/>
                </a:lnTo>
                <a:lnTo>
                  <a:pt x="277837" y="1917"/>
                </a:lnTo>
                <a:lnTo>
                  <a:pt x="268389" y="0"/>
                </a:lnTo>
                <a:lnTo>
                  <a:pt x="258927" y="1917"/>
                </a:lnTo>
                <a:lnTo>
                  <a:pt x="251193" y="7124"/>
                </a:lnTo>
                <a:lnTo>
                  <a:pt x="245986" y="14846"/>
                </a:lnTo>
                <a:lnTo>
                  <a:pt x="244068" y="24307"/>
                </a:lnTo>
                <a:lnTo>
                  <a:pt x="245986" y="33756"/>
                </a:lnTo>
                <a:lnTo>
                  <a:pt x="251193" y="41478"/>
                </a:lnTo>
                <a:lnTo>
                  <a:pt x="257949" y="46037"/>
                </a:lnTo>
                <a:lnTo>
                  <a:pt x="252691" y="51308"/>
                </a:lnTo>
                <a:lnTo>
                  <a:pt x="252691" y="68630"/>
                </a:lnTo>
                <a:lnTo>
                  <a:pt x="259727" y="75653"/>
                </a:lnTo>
                <a:lnTo>
                  <a:pt x="277037" y="75653"/>
                </a:lnTo>
                <a:lnTo>
                  <a:pt x="280746" y="71945"/>
                </a:lnTo>
                <a:lnTo>
                  <a:pt x="281762" y="76898"/>
                </a:lnTo>
                <a:lnTo>
                  <a:pt x="286499" y="83921"/>
                </a:lnTo>
                <a:lnTo>
                  <a:pt x="293547" y="88658"/>
                </a:lnTo>
                <a:lnTo>
                  <a:pt x="302158" y="90385"/>
                </a:lnTo>
                <a:lnTo>
                  <a:pt x="310769" y="88658"/>
                </a:lnTo>
                <a:lnTo>
                  <a:pt x="317804" y="83921"/>
                </a:lnTo>
                <a:lnTo>
                  <a:pt x="322541" y="76898"/>
                </a:lnTo>
                <a:lnTo>
                  <a:pt x="324281" y="68287"/>
                </a:lnTo>
                <a:close/>
              </a:path>
              <a:path w="429260" h="540384">
                <a:moveTo>
                  <a:pt x="380695" y="158877"/>
                </a:moveTo>
                <a:lnTo>
                  <a:pt x="378790" y="149415"/>
                </a:lnTo>
                <a:lnTo>
                  <a:pt x="373583" y="141681"/>
                </a:lnTo>
                <a:lnTo>
                  <a:pt x="365861" y="136474"/>
                </a:lnTo>
                <a:lnTo>
                  <a:pt x="356400" y="134569"/>
                </a:lnTo>
                <a:lnTo>
                  <a:pt x="346938" y="136474"/>
                </a:lnTo>
                <a:lnTo>
                  <a:pt x="339217" y="141681"/>
                </a:lnTo>
                <a:lnTo>
                  <a:pt x="334010" y="149415"/>
                </a:lnTo>
                <a:lnTo>
                  <a:pt x="332105" y="158877"/>
                </a:lnTo>
                <a:lnTo>
                  <a:pt x="334010" y="168325"/>
                </a:lnTo>
                <a:lnTo>
                  <a:pt x="339217" y="176047"/>
                </a:lnTo>
                <a:lnTo>
                  <a:pt x="346938" y="181241"/>
                </a:lnTo>
                <a:lnTo>
                  <a:pt x="356400" y="183146"/>
                </a:lnTo>
                <a:lnTo>
                  <a:pt x="365861" y="181241"/>
                </a:lnTo>
                <a:lnTo>
                  <a:pt x="373583" y="176047"/>
                </a:lnTo>
                <a:lnTo>
                  <a:pt x="378790" y="168325"/>
                </a:lnTo>
                <a:lnTo>
                  <a:pt x="380695" y="158877"/>
                </a:lnTo>
                <a:close/>
              </a:path>
              <a:path w="429260" h="540384">
                <a:moveTo>
                  <a:pt x="428853" y="128993"/>
                </a:moveTo>
                <a:lnTo>
                  <a:pt x="421817" y="121970"/>
                </a:lnTo>
                <a:lnTo>
                  <a:pt x="404495" y="121970"/>
                </a:lnTo>
                <a:lnTo>
                  <a:pt x="397484" y="128993"/>
                </a:lnTo>
                <a:lnTo>
                  <a:pt x="397484" y="146329"/>
                </a:lnTo>
                <a:lnTo>
                  <a:pt x="404495" y="153352"/>
                </a:lnTo>
                <a:lnTo>
                  <a:pt x="421817" y="153352"/>
                </a:lnTo>
                <a:lnTo>
                  <a:pt x="428853" y="146329"/>
                </a:lnTo>
                <a:lnTo>
                  <a:pt x="428853" y="137655"/>
                </a:lnTo>
                <a:lnTo>
                  <a:pt x="428853" y="128993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4354396" y="908246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55" y="0"/>
                </a:moveTo>
                <a:lnTo>
                  <a:pt x="7015" y="0"/>
                </a:lnTo>
                <a:lnTo>
                  <a:pt x="0" y="7036"/>
                </a:lnTo>
                <a:lnTo>
                  <a:pt x="0" y="24376"/>
                </a:lnTo>
                <a:lnTo>
                  <a:pt x="7015" y="31391"/>
                </a:lnTo>
                <a:lnTo>
                  <a:pt x="24355" y="31391"/>
                </a:lnTo>
                <a:lnTo>
                  <a:pt x="31370" y="24376"/>
                </a:lnTo>
                <a:lnTo>
                  <a:pt x="31370" y="15716"/>
                </a:lnTo>
                <a:lnTo>
                  <a:pt x="31370" y="7036"/>
                </a:lnTo>
                <a:lnTo>
                  <a:pt x="24355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4345762" y="9370714"/>
            <a:ext cx="48895" cy="76200"/>
          </a:xfrm>
          <a:custGeom>
            <a:avLst/>
            <a:gdLst/>
            <a:ahLst/>
            <a:cxnLst/>
            <a:rect l="l" t="t" r="r" b="b"/>
            <a:pathLst>
              <a:path w="48895" h="76200">
                <a:moveTo>
                  <a:pt x="48602" y="24295"/>
                </a:moveTo>
                <a:lnTo>
                  <a:pt x="46697" y="14833"/>
                </a:lnTo>
                <a:lnTo>
                  <a:pt x="41490" y="7112"/>
                </a:lnTo>
                <a:lnTo>
                  <a:pt x="33756" y="1905"/>
                </a:lnTo>
                <a:lnTo>
                  <a:pt x="24307" y="0"/>
                </a:lnTo>
                <a:lnTo>
                  <a:pt x="14859" y="1905"/>
                </a:lnTo>
                <a:lnTo>
                  <a:pt x="7124" y="7112"/>
                </a:lnTo>
                <a:lnTo>
                  <a:pt x="1917" y="14833"/>
                </a:lnTo>
                <a:lnTo>
                  <a:pt x="0" y="24295"/>
                </a:lnTo>
                <a:lnTo>
                  <a:pt x="1917" y="33756"/>
                </a:lnTo>
                <a:lnTo>
                  <a:pt x="7124" y="41478"/>
                </a:lnTo>
                <a:lnTo>
                  <a:pt x="13881" y="46037"/>
                </a:lnTo>
                <a:lnTo>
                  <a:pt x="8636" y="51282"/>
                </a:lnTo>
                <a:lnTo>
                  <a:pt x="8636" y="68630"/>
                </a:lnTo>
                <a:lnTo>
                  <a:pt x="15646" y="75641"/>
                </a:lnTo>
                <a:lnTo>
                  <a:pt x="32981" y="75641"/>
                </a:lnTo>
                <a:lnTo>
                  <a:pt x="39992" y="68630"/>
                </a:lnTo>
                <a:lnTo>
                  <a:pt x="39992" y="59956"/>
                </a:lnTo>
                <a:lnTo>
                  <a:pt x="39992" y="51282"/>
                </a:lnTo>
                <a:lnTo>
                  <a:pt x="34734" y="46024"/>
                </a:lnTo>
                <a:lnTo>
                  <a:pt x="41490" y="41478"/>
                </a:lnTo>
                <a:lnTo>
                  <a:pt x="46697" y="33756"/>
                </a:lnTo>
                <a:lnTo>
                  <a:pt x="48602" y="24295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4486935" y="9327254"/>
            <a:ext cx="95250" cy="117475"/>
          </a:xfrm>
          <a:custGeom>
            <a:avLst/>
            <a:gdLst/>
            <a:ahLst/>
            <a:cxnLst/>
            <a:rect l="l" t="t" r="r" b="b"/>
            <a:pathLst>
              <a:path w="95250" h="117475">
                <a:moveTo>
                  <a:pt x="31356" y="38773"/>
                </a:moveTo>
                <a:lnTo>
                  <a:pt x="24333" y="31750"/>
                </a:lnTo>
                <a:lnTo>
                  <a:pt x="7010" y="31750"/>
                </a:lnTo>
                <a:lnTo>
                  <a:pt x="0" y="38773"/>
                </a:lnTo>
                <a:lnTo>
                  <a:pt x="0" y="56121"/>
                </a:lnTo>
                <a:lnTo>
                  <a:pt x="7010" y="63157"/>
                </a:lnTo>
                <a:lnTo>
                  <a:pt x="24333" y="63157"/>
                </a:lnTo>
                <a:lnTo>
                  <a:pt x="31356" y="56121"/>
                </a:lnTo>
                <a:lnTo>
                  <a:pt x="31356" y="47459"/>
                </a:lnTo>
                <a:lnTo>
                  <a:pt x="31356" y="38773"/>
                </a:lnTo>
                <a:close/>
              </a:path>
              <a:path w="95250" h="117475">
                <a:moveTo>
                  <a:pt x="33261" y="95961"/>
                </a:moveTo>
                <a:lnTo>
                  <a:pt x="27241" y="89916"/>
                </a:lnTo>
                <a:lnTo>
                  <a:pt x="12319" y="89916"/>
                </a:lnTo>
                <a:lnTo>
                  <a:pt x="6286" y="95961"/>
                </a:lnTo>
                <a:lnTo>
                  <a:pt x="6286" y="110883"/>
                </a:lnTo>
                <a:lnTo>
                  <a:pt x="12319" y="116928"/>
                </a:lnTo>
                <a:lnTo>
                  <a:pt x="27241" y="116928"/>
                </a:lnTo>
                <a:lnTo>
                  <a:pt x="33261" y="110883"/>
                </a:lnTo>
                <a:lnTo>
                  <a:pt x="33261" y="103416"/>
                </a:lnTo>
                <a:lnTo>
                  <a:pt x="33261" y="95961"/>
                </a:lnTo>
                <a:close/>
              </a:path>
              <a:path w="95250" h="117475">
                <a:moveTo>
                  <a:pt x="94957" y="6045"/>
                </a:moveTo>
                <a:lnTo>
                  <a:pt x="88938" y="0"/>
                </a:lnTo>
                <a:lnTo>
                  <a:pt x="74002" y="0"/>
                </a:lnTo>
                <a:lnTo>
                  <a:pt x="67983" y="6045"/>
                </a:lnTo>
                <a:lnTo>
                  <a:pt x="67983" y="20942"/>
                </a:lnTo>
                <a:lnTo>
                  <a:pt x="74002" y="27000"/>
                </a:lnTo>
                <a:lnTo>
                  <a:pt x="88938" y="27000"/>
                </a:lnTo>
                <a:lnTo>
                  <a:pt x="94957" y="20942"/>
                </a:lnTo>
                <a:lnTo>
                  <a:pt x="94957" y="13500"/>
                </a:lnTo>
                <a:lnTo>
                  <a:pt x="94957" y="6045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4580194" y="9192721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376" y="0"/>
                </a:moveTo>
                <a:lnTo>
                  <a:pt x="7036" y="0"/>
                </a:lnTo>
                <a:lnTo>
                  <a:pt x="0" y="7046"/>
                </a:lnTo>
                <a:lnTo>
                  <a:pt x="0" y="24365"/>
                </a:lnTo>
                <a:lnTo>
                  <a:pt x="7036" y="31402"/>
                </a:lnTo>
                <a:lnTo>
                  <a:pt x="24376" y="31402"/>
                </a:lnTo>
                <a:lnTo>
                  <a:pt x="31391" y="24365"/>
                </a:lnTo>
                <a:lnTo>
                  <a:pt x="31391" y="15706"/>
                </a:lnTo>
                <a:lnTo>
                  <a:pt x="31391" y="7046"/>
                </a:lnTo>
                <a:lnTo>
                  <a:pt x="24376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4461642" y="916102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20962" y="0"/>
                </a:moveTo>
                <a:lnTo>
                  <a:pt x="6031" y="0"/>
                </a:lnTo>
                <a:lnTo>
                  <a:pt x="0" y="6052"/>
                </a:lnTo>
                <a:lnTo>
                  <a:pt x="0" y="20952"/>
                </a:lnTo>
                <a:lnTo>
                  <a:pt x="6031" y="27004"/>
                </a:lnTo>
                <a:lnTo>
                  <a:pt x="20962" y="27004"/>
                </a:lnTo>
                <a:lnTo>
                  <a:pt x="26983" y="20952"/>
                </a:lnTo>
                <a:lnTo>
                  <a:pt x="26983" y="13507"/>
                </a:lnTo>
                <a:lnTo>
                  <a:pt x="26983" y="6052"/>
                </a:lnTo>
                <a:lnTo>
                  <a:pt x="20962" y="0"/>
                </a:lnTo>
                <a:close/>
              </a:path>
            </a:pathLst>
          </a:custGeom>
          <a:solidFill>
            <a:srgbClr val="D3E0E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54" name="object 554"/>
          <p:cNvGrpSpPr/>
          <p:nvPr/>
        </p:nvGrpSpPr>
        <p:grpSpPr>
          <a:xfrm>
            <a:off x="6374621" y="9200179"/>
            <a:ext cx="285750" cy="540385"/>
            <a:chOff x="6374621" y="9200179"/>
            <a:chExt cx="285750" cy="540385"/>
          </a:xfrm>
        </p:grpSpPr>
        <p:sp>
          <p:nvSpPr>
            <p:cNvPr id="555" name="object 555"/>
            <p:cNvSpPr/>
            <p:nvPr/>
          </p:nvSpPr>
          <p:spPr>
            <a:xfrm>
              <a:off x="6374613" y="9200190"/>
              <a:ext cx="285750" cy="540385"/>
            </a:xfrm>
            <a:custGeom>
              <a:avLst/>
              <a:gdLst/>
              <a:ahLst/>
              <a:cxnLst/>
              <a:rect l="l" t="t" r="r" b="b"/>
              <a:pathLst>
                <a:path w="285750" h="540384">
                  <a:moveTo>
                    <a:pt x="31407" y="286308"/>
                  </a:moveTo>
                  <a:lnTo>
                    <a:pt x="24384" y="279311"/>
                  </a:lnTo>
                  <a:lnTo>
                    <a:pt x="7035" y="279311"/>
                  </a:lnTo>
                  <a:lnTo>
                    <a:pt x="0" y="286308"/>
                  </a:lnTo>
                  <a:lnTo>
                    <a:pt x="0" y="303644"/>
                  </a:lnTo>
                  <a:lnTo>
                    <a:pt x="7035" y="310680"/>
                  </a:lnTo>
                  <a:lnTo>
                    <a:pt x="24384" y="310680"/>
                  </a:lnTo>
                  <a:lnTo>
                    <a:pt x="31407" y="303644"/>
                  </a:lnTo>
                  <a:lnTo>
                    <a:pt x="31407" y="294982"/>
                  </a:lnTo>
                  <a:lnTo>
                    <a:pt x="31407" y="286308"/>
                  </a:lnTo>
                  <a:close/>
                </a:path>
                <a:path w="285750" h="540384">
                  <a:moveTo>
                    <a:pt x="92176" y="351091"/>
                  </a:moveTo>
                  <a:lnTo>
                    <a:pt x="90474" y="342684"/>
                  </a:lnTo>
                  <a:lnTo>
                    <a:pt x="85852" y="335813"/>
                  </a:lnTo>
                  <a:lnTo>
                    <a:pt x="78981" y="331177"/>
                  </a:lnTo>
                  <a:lnTo>
                    <a:pt x="70561" y="329476"/>
                  </a:lnTo>
                  <a:lnTo>
                    <a:pt x="62128" y="331177"/>
                  </a:lnTo>
                  <a:lnTo>
                    <a:pt x="55257" y="335813"/>
                  </a:lnTo>
                  <a:lnTo>
                    <a:pt x="50622" y="342684"/>
                  </a:lnTo>
                  <a:lnTo>
                    <a:pt x="48920" y="351091"/>
                  </a:lnTo>
                  <a:lnTo>
                    <a:pt x="50622" y="359524"/>
                  </a:lnTo>
                  <a:lnTo>
                    <a:pt x="55257" y="366407"/>
                  </a:lnTo>
                  <a:lnTo>
                    <a:pt x="62128" y="371043"/>
                  </a:lnTo>
                  <a:lnTo>
                    <a:pt x="70561" y="372745"/>
                  </a:lnTo>
                  <a:lnTo>
                    <a:pt x="78981" y="371043"/>
                  </a:lnTo>
                  <a:lnTo>
                    <a:pt x="85852" y="366407"/>
                  </a:lnTo>
                  <a:lnTo>
                    <a:pt x="90474" y="359524"/>
                  </a:lnTo>
                  <a:lnTo>
                    <a:pt x="92176" y="351091"/>
                  </a:lnTo>
                  <a:close/>
                </a:path>
                <a:path w="285750" h="540384">
                  <a:moveTo>
                    <a:pt x="102768" y="378307"/>
                  </a:moveTo>
                  <a:lnTo>
                    <a:pt x="96723" y="372262"/>
                  </a:lnTo>
                  <a:lnTo>
                    <a:pt x="81813" y="372262"/>
                  </a:lnTo>
                  <a:lnTo>
                    <a:pt x="75780" y="378307"/>
                  </a:lnTo>
                  <a:lnTo>
                    <a:pt x="75780" y="393204"/>
                  </a:lnTo>
                  <a:lnTo>
                    <a:pt x="81813" y="399288"/>
                  </a:lnTo>
                  <a:lnTo>
                    <a:pt x="96723" y="399288"/>
                  </a:lnTo>
                  <a:lnTo>
                    <a:pt x="102768" y="393204"/>
                  </a:lnTo>
                  <a:lnTo>
                    <a:pt x="102768" y="385762"/>
                  </a:lnTo>
                  <a:lnTo>
                    <a:pt x="102768" y="378307"/>
                  </a:lnTo>
                  <a:close/>
                </a:path>
                <a:path w="285750" h="540384">
                  <a:moveTo>
                    <a:pt x="123990" y="518160"/>
                  </a:moveTo>
                  <a:lnTo>
                    <a:pt x="122250" y="509536"/>
                  </a:lnTo>
                  <a:lnTo>
                    <a:pt x="117513" y="502500"/>
                  </a:lnTo>
                  <a:lnTo>
                    <a:pt x="110477" y="497738"/>
                  </a:lnTo>
                  <a:lnTo>
                    <a:pt x="101854" y="495998"/>
                  </a:lnTo>
                  <a:lnTo>
                    <a:pt x="93243" y="497738"/>
                  </a:lnTo>
                  <a:lnTo>
                    <a:pt x="86194" y="502500"/>
                  </a:lnTo>
                  <a:lnTo>
                    <a:pt x="81457" y="509536"/>
                  </a:lnTo>
                  <a:lnTo>
                    <a:pt x="79717" y="518160"/>
                  </a:lnTo>
                  <a:lnTo>
                    <a:pt x="81457" y="526770"/>
                  </a:lnTo>
                  <a:lnTo>
                    <a:pt x="86194" y="533806"/>
                  </a:lnTo>
                  <a:lnTo>
                    <a:pt x="93243" y="538543"/>
                  </a:lnTo>
                  <a:lnTo>
                    <a:pt x="101854" y="540283"/>
                  </a:lnTo>
                  <a:lnTo>
                    <a:pt x="110477" y="538543"/>
                  </a:lnTo>
                  <a:lnTo>
                    <a:pt x="117513" y="533806"/>
                  </a:lnTo>
                  <a:lnTo>
                    <a:pt x="122250" y="526770"/>
                  </a:lnTo>
                  <a:lnTo>
                    <a:pt x="123990" y="518160"/>
                  </a:lnTo>
                  <a:close/>
                </a:path>
                <a:path w="285750" h="540384">
                  <a:moveTo>
                    <a:pt x="126314" y="462610"/>
                  </a:moveTo>
                  <a:lnTo>
                    <a:pt x="124409" y="453161"/>
                  </a:lnTo>
                  <a:lnTo>
                    <a:pt x="119202" y="445439"/>
                  </a:lnTo>
                  <a:lnTo>
                    <a:pt x="111493" y="440232"/>
                  </a:lnTo>
                  <a:lnTo>
                    <a:pt x="102031" y="438327"/>
                  </a:lnTo>
                  <a:lnTo>
                    <a:pt x="92570" y="440232"/>
                  </a:lnTo>
                  <a:lnTo>
                    <a:pt x="84836" y="445439"/>
                  </a:lnTo>
                  <a:lnTo>
                    <a:pt x="79629" y="453161"/>
                  </a:lnTo>
                  <a:lnTo>
                    <a:pt x="77724" y="462610"/>
                  </a:lnTo>
                  <a:lnTo>
                    <a:pt x="79629" y="472071"/>
                  </a:lnTo>
                  <a:lnTo>
                    <a:pt x="84836" y="479793"/>
                  </a:lnTo>
                  <a:lnTo>
                    <a:pt x="92570" y="485013"/>
                  </a:lnTo>
                  <a:lnTo>
                    <a:pt x="102031" y="486918"/>
                  </a:lnTo>
                  <a:lnTo>
                    <a:pt x="111493" y="485013"/>
                  </a:lnTo>
                  <a:lnTo>
                    <a:pt x="119202" y="479793"/>
                  </a:lnTo>
                  <a:lnTo>
                    <a:pt x="124409" y="472071"/>
                  </a:lnTo>
                  <a:lnTo>
                    <a:pt x="126314" y="462610"/>
                  </a:lnTo>
                  <a:close/>
                </a:path>
                <a:path w="285750" h="540384">
                  <a:moveTo>
                    <a:pt x="159524" y="60286"/>
                  </a:moveTo>
                  <a:lnTo>
                    <a:pt x="153479" y="54203"/>
                  </a:lnTo>
                  <a:lnTo>
                    <a:pt x="138544" y="54203"/>
                  </a:lnTo>
                  <a:lnTo>
                    <a:pt x="132511" y="60286"/>
                  </a:lnTo>
                  <a:lnTo>
                    <a:pt x="132511" y="75184"/>
                  </a:lnTo>
                  <a:lnTo>
                    <a:pt x="138544" y="81216"/>
                  </a:lnTo>
                  <a:lnTo>
                    <a:pt x="153479" y="81216"/>
                  </a:lnTo>
                  <a:lnTo>
                    <a:pt x="159524" y="75184"/>
                  </a:lnTo>
                  <a:lnTo>
                    <a:pt x="159524" y="67729"/>
                  </a:lnTo>
                  <a:lnTo>
                    <a:pt x="159524" y="60286"/>
                  </a:lnTo>
                  <a:close/>
                </a:path>
                <a:path w="285750" h="540384">
                  <a:moveTo>
                    <a:pt x="180733" y="200113"/>
                  </a:moveTo>
                  <a:lnTo>
                    <a:pt x="178993" y="191503"/>
                  </a:lnTo>
                  <a:lnTo>
                    <a:pt x="174256" y="184467"/>
                  </a:lnTo>
                  <a:lnTo>
                    <a:pt x="167220" y="179717"/>
                  </a:lnTo>
                  <a:lnTo>
                    <a:pt x="158610" y="177990"/>
                  </a:lnTo>
                  <a:lnTo>
                    <a:pt x="149999" y="179717"/>
                  </a:lnTo>
                  <a:lnTo>
                    <a:pt x="142951" y="184467"/>
                  </a:lnTo>
                  <a:lnTo>
                    <a:pt x="138214" y="191503"/>
                  </a:lnTo>
                  <a:lnTo>
                    <a:pt x="136474" y="200113"/>
                  </a:lnTo>
                  <a:lnTo>
                    <a:pt x="138214" y="208724"/>
                  </a:lnTo>
                  <a:lnTo>
                    <a:pt x="142951" y="215747"/>
                  </a:lnTo>
                  <a:lnTo>
                    <a:pt x="149999" y="220484"/>
                  </a:lnTo>
                  <a:lnTo>
                    <a:pt x="158610" y="222211"/>
                  </a:lnTo>
                  <a:lnTo>
                    <a:pt x="167220" y="220484"/>
                  </a:lnTo>
                  <a:lnTo>
                    <a:pt x="174256" y="215747"/>
                  </a:lnTo>
                  <a:lnTo>
                    <a:pt x="178993" y="208724"/>
                  </a:lnTo>
                  <a:lnTo>
                    <a:pt x="180733" y="200113"/>
                  </a:lnTo>
                  <a:close/>
                </a:path>
                <a:path w="285750" h="540384">
                  <a:moveTo>
                    <a:pt x="193357" y="16497"/>
                  </a:moveTo>
                  <a:lnTo>
                    <a:pt x="191617" y="8140"/>
                  </a:lnTo>
                  <a:lnTo>
                    <a:pt x="179146" y="0"/>
                  </a:lnTo>
                  <a:lnTo>
                    <a:pt x="170764" y="1727"/>
                  </a:lnTo>
                  <a:lnTo>
                    <a:pt x="162598" y="14198"/>
                  </a:lnTo>
                  <a:lnTo>
                    <a:pt x="164363" y="22593"/>
                  </a:lnTo>
                  <a:lnTo>
                    <a:pt x="176847" y="30746"/>
                  </a:lnTo>
                  <a:lnTo>
                    <a:pt x="185216" y="28968"/>
                  </a:lnTo>
                  <a:lnTo>
                    <a:pt x="189280" y="22733"/>
                  </a:lnTo>
                  <a:lnTo>
                    <a:pt x="193357" y="16497"/>
                  </a:lnTo>
                  <a:close/>
                </a:path>
                <a:path w="285750" h="540384">
                  <a:moveTo>
                    <a:pt x="237147" y="290690"/>
                  </a:moveTo>
                  <a:lnTo>
                    <a:pt x="235229" y="281228"/>
                  </a:lnTo>
                  <a:lnTo>
                    <a:pt x="230022" y="273507"/>
                  </a:lnTo>
                  <a:lnTo>
                    <a:pt x="222300" y="268287"/>
                  </a:lnTo>
                  <a:lnTo>
                    <a:pt x="212864" y="266382"/>
                  </a:lnTo>
                  <a:lnTo>
                    <a:pt x="203390" y="268287"/>
                  </a:lnTo>
                  <a:lnTo>
                    <a:pt x="195668" y="273507"/>
                  </a:lnTo>
                  <a:lnTo>
                    <a:pt x="190461" y="281228"/>
                  </a:lnTo>
                  <a:lnTo>
                    <a:pt x="188556" y="290690"/>
                  </a:lnTo>
                  <a:lnTo>
                    <a:pt x="190461" y="300139"/>
                  </a:lnTo>
                  <a:lnTo>
                    <a:pt x="195668" y="307860"/>
                  </a:lnTo>
                  <a:lnTo>
                    <a:pt x="203390" y="313067"/>
                  </a:lnTo>
                  <a:lnTo>
                    <a:pt x="212864" y="314972"/>
                  </a:lnTo>
                  <a:lnTo>
                    <a:pt x="222300" y="313067"/>
                  </a:lnTo>
                  <a:lnTo>
                    <a:pt x="230022" y="307860"/>
                  </a:lnTo>
                  <a:lnTo>
                    <a:pt x="235229" y="300139"/>
                  </a:lnTo>
                  <a:lnTo>
                    <a:pt x="237147" y="290690"/>
                  </a:lnTo>
                  <a:close/>
                </a:path>
                <a:path w="285750" h="540384">
                  <a:moveTo>
                    <a:pt x="285305" y="260807"/>
                  </a:moveTo>
                  <a:lnTo>
                    <a:pt x="278257" y="253784"/>
                  </a:lnTo>
                  <a:lnTo>
                    <a:pt x="260934" y="253784"/>
                  </a:lnTo>
                  <a:lnTo>
                    <a:pt x="253923" y="260807"/>
                  </a:lnTo>
                  <a:lnTo>
                    <a:pt x="253923" y="278142"/>
                  </a:lnTo>
                  <a:lnTo>
                    <a:pt x="260934" y="285165"/>
                  </a:lnTo>
                  <a:lnTo>
                    <a:pt x="278257" y="285165"/>
                  </a:lnTo>
                  <a:lnTo>
                    <a:pt x="285305" y="278142"/>
                  </a:lnTo>
                  <a:lnTo>
                    <a:pt x="285305" y="269468"/>
                  </a:lnTo>
                  <a:lnTo>
                    <a:pt x="285305" y="260807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6" name="object 55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13082" y="9323270"/>
              <a:ext cx="142079" cy="132781"/>
            </a:xfrm>
            <a:prstGeom prst="rect">
              <a:avLst/>
            </a:prstGeom>
          </p:spPr>
        </p:pic>
      </p:grpSp>
      <p:grpSp>
        <p:nvGrpSpPr>
          <p:cNvPr id="557" name="object 557"/>
          <p:cNvGrpSpPr/>
          <p:nvPr/>
        </p:nvGrpSpPr>
        <p:grpSpPr>
          <a:xfrm>
            <a:off x="873206" y="3014095"/>
            <a:ext cx="4878705" cy="7920990"/>
            <a:chOff x="873206" y="3014095"/>
            <a:chExt cx="4878705" cy="7920990"/>
          </a:xfrm>
        </p:grpSpPr>
        <p:sp>
          <p:nvSpPr>
            <p:cNvPr id="558" name="object 558"/>
            <p:cNvSpPr/>
            <p:nvPr/>
          </p:nvSpPr>
          <p:spPr>
            <a:xfrm>
              <a:off x="5116271" y="5181999"/>
              <a:ext cx="635635" cy="1539240"/>
            </a:xfrm>
            <a:custGeom>
              <a:avLst/>
              <a:gdLst/>
              <a:ahLst/>
              <a:cxnLst/>
              <a:rect l="l" t="t" r="r" b="b"/>
              <a:pathLst>
                <a:path w="635635" h="1539240">
                  <a:moveTo>
                    <a:pt x="31381" y="829386"/>
                  </a:moveTo>
                  <a:lnTo>
                    <a:pt x="24358" y="822337"/>
                  </a:lnTo>
                  <a:lnTo>
                    <a:pt x="7010" y="822337"/>
                  </a:lnTo>
                  <a:lnTo>
                    <a:pt x="0" y="829386"/>
                  </a:lnTo>
                  <a:lnTo>
                    <a:pt x="0" y="846709"/>
                  </a:lnTo>
                  <a:lnTo>
                    <a:pt x="7010" y="853732"/>
                  </a:lnTo>
                  <a:lnTo>
                    <a:pt x="24358" y="853732"/>
                  </a:lnTo>
                  <a:lnTo>
                    <a:pt x="31381" y="846709"/>
                  </a:lnTo>
                  <a:lnTo>
                    <a:pt x="31381" y="838034"/>
                  </a:lnTo>
                  <a:lnTo>
                    <a:pt x="31381" y="829386"/>
                  </a:lnTo>
                  <a:close/>
                </a:path>
                <a:path w="635635" h="1539240">
                  <a:moveTo>
                    <a:pt x="63601" y="765695"/>
                  </a:moveTo>
                  <a:lnTo>
                    <a:pt x="57556" y="759650"/>
                  </a:lnTo>
                  <a:lnTo>
                    <a:pt x="42633" y="759650"/>
                  </a:lnTo>
                  <a:lnTo>
                    <a:pt x="36614" y="765695"/>
                  </a:lnTo>
                  <a:lnTo>
                    <a:pt x="36614" y="780592"/>
                  </a:lnTo>
                  <a:lnTo>
                    <a:pt x="42633" y="786650"/>
                  </a:lnTo>
                  <a:lnTo>
                    <a:pt x="57556" y="786650"/>
                  </a:lnTo>
                  <a:lnTo>
                    <a:pt x="63601" y="780592"/>
                  </a:lnTo>
                  <a:lnTo>
                    <a:pt x="63601" y="773150"/>
                  </a:lnTo>
                  <a:lnTo>
                    <a:pt x="63601" y="765695"/>
                  </a:lnTo>
                  <a:close/>
                </a:path>
                <a:path w="635635" h="1539240">
                  <a:moveTo>
                    <a:pt x="93268" y="896823"/>
                  </a:moveTo>
                  <a:lnTo>
                    <a:pt x="86258" y="889774"/>
                  </a:lnTo>
                  <a:lnTo>
                    <a:pt x="68922" y="889774"/>
                  </a:lnTo>
                  <a:lnTo>
                    <a:pt x="61887" y="896823"/>
                  </a:lnTo>
                  <a:lnTo>
                    <a:pt x="61887" y="914158"/>
                  </a:lnTo>
                  <a:lnTo>
                    <a:pt x="68922" y="921156"/>
                  </a:lnTo>
                  <a:lnTo>
                    <a:pt x="86258" y="921156"/>
                  </a:lnTo>
                  <a:lnTo>
                    <a:pt x="93268" y="914158"/>
                  </a:lnTo>
                  <a:lnTo>
                    <a:pt x="93268" y="905471"/>
                  </a:lnTo>
                  <a:lnTo>
                    <a:pt x="93268" y="896823"/>
                  </a:lnTo>
                  <a:close/>
                </a:path>
                <a:path w="635635" h="1539240">
                  <a:moveTo>
                    <a:pt x="93294" y="1132065"/>
                  </a:moveTo>
                  <a:lnTo>
                    <a:pt x="86258" y="1125029"/>
                  </a:lnTo>
                  <a:lnTo>
                    <a:pt x="68935" y="1125029"/>
                  </a:lnTo>
                  <a:lnTo>
                    <a:pt x="61887" y="1132065"/>
                  </a:lnTo>
                  <a:lnTo>
                    <a:pt x="61887" y="1149400"/>
                  </a:lnTo>
                  <a:lnTo>
                    <a:pt x="68935" y="1156411"/>
                  </a:lnTo>
                  <a:lnTo>
                    <a:pt x="86258" y="1156411"/>
                  </a:lnTo>
                  <a:lnTo>
                    <a:pt x="93294" y="1149400"/>
                  </a:lnTo>
                  <a:lnTo>
                    <a:pt x="93294" y="1140714"/>
                  </a:lnTo>
                  <a:lnTo>
                    <a:pt x="93294" y="1132065"/>
                  </a:lnTo>
                  <a:close/>
                </a:path>
                <a:path w="635635" h="1539240">
                  <a:moveTo>
                    <a:pt x="139979" y="1077302"/>
                  </a:moveTo>
                  <a:lnTo>
                    <a:pt x="133934" y="1071257"/>
                  </a:lnTo>
                  <a:lnTo>
                    <a:pt x="119011" y="1071257"/>
                  </a:lnTo>
                  <a:lnTo>
                    <a:pt x="112966" y="1077302"/>
                  </a:lnTo>
                  <a:lnTo>
                    <a:pt x="112966" y="1092187"/>
                  </a:lnTo>
                  <a:lnTo>
                    <a:pt x="119011" y="1098245"/>
                  </a:lnTo>
                  <a:lnTo>
                    <a:pt x="133934" y="1098245"/>
                  </a:lnTo>
                  <a:lnTo>
                    <a:pt x="139979" y="1092187"/>
                  </a:lnTo>
                  <a:lnTo>
                    <a:pt x="139979" y="1084745"/>
                  </a:lnTo>
                  <a:lnTo>
                    <a:pt x="139979" y="1077302"/>
                  </a:lnTo>
                  <a:close/>
                </a:path>
                <a:path w="635635" h="1539240">
                  <a:moveTo>
                    <a:pt x="161175" y="1217117"/>
                  </a:moveTo>
                  <a:lnTo>
                    <a:pt x="159448" y="1208506"/>
                  </a:lnTo>
                  <a:lnTo>
                    <a:pt x="154711" y="1201483"/>
                  </a:lnTo>
                  <a:lnTo>
                    <a:pt x="147675" y="1196733"/>
                  </a:lnTo>
                  <a:lnTo>
                    <a:pt x="139052" y="1194993"/>
                  </a:lnTo>
                  <a:lnTo>
                    <a:pt x="130441" y="1196733"/>
                  </a:lnTo>
                  <a:lnTo>
                    <a:pt x="123405" y="1201483"/>
                  </a:lnTo>
                  <a:lnTo>
                    <a:pt x="118656" y="1208506"/>
                  </a:lnTo>
                  <a:lnTo>
                    <a:pt x="116916" y="1217117"/>
                  </a:lnTo>
                  <a:lnTo>
                    <a:pt x="118656" y="1225740"/>
                  </a:lnTo>
                  <a:lnTo>
                    <a:pt x="123405" y="1232789"/>
                  </a:lnTo>
                  <a:lnTo>
                    <a:pt x="130441" y="1237538"/>
                  </a:lnTo>
                  <a:lnTo>
                    <a:pt x="139052" y="1239278"/>
                  </a:lnTo>
                  <a:lnTo>
                    <a:pt x="147675" y="1237538"/>
                  </a:lnTo>
                  <a:lnTo>
                    <a:pt x="154711" y="1232789"/>
                  </a:lnTo>
                  <a:lnTo>
                    <a:pt x="159448" y="1225740"/>
                  </a:lnTo>
                  <a:lnTo>
                    <a:pt x="161175" y="1217117"/>
                  </a:lnTo>
                  <a:close/>
                </a:path>
                <a:path w="635635" h="1539240">
                  <a:moveTo>
                    <a:pt x="161175" y="981887"/>
                  </a:moveTo>
                  <a:lnTo>
                    <a:pt x="159435" y="973277"/>
                  </a:lnTo>
                  <a:lnTo>
                    <a:pt x="154698" y="966241"/>
                  </a:lnTo>
                  <a:lnTo>
                    <a:pt x="147662" y="961491"/>
                  </a:lnTo>
                  <a:lnTo>
                    <a:pt x="139052" y="959739"/>
                  </a:lnTo>
                  <a:lnTo>
                    <a:pt x="130441" y="961491"/>
                  </a:lnTo>
                  <a:lnTo>
                    <a:pt x="123405" y="966241"/>
                  </a:lnTo>
                  <a:lnTo>
                    <a:pt x="118656" y="973277"/>
                  </a:lnTo>
                  <a:lnTo>
                    <a:pt x="116916" y="981887"/>
                  </a:lnTo>
                  <a:lnTo>
                    <a:pt x="118656" y="990511"/>
                  </a:lnTo>
                  <a:lnTo>
                    <a:pt x="123405" y="997546"/>
                  </a:lnTo>
                  <a:lnTo>
                    <a:pt x="130441" y="1002296"/>
                  </a:lnTo>
                  <a:lnTo>
                    <a:pt x="139052" y="1004036"/>
                  </a:lnTo>
                  <a:lnTo>
                    <a:pt x="147662" y="1002296"/>
                  </a:lnTo>
                  <a:lnTo>
                    <a:pt x="154698" y="997546"/>
                  </a:lnTo>
                  <a:lnTo>
                    <a:pt x="159435" y="990511"/>
                  </a:lnTo>
                  <a:lnTo>
                    <a:pt x="161175" y="981887"/>
                  </a:lnTo>
                  <a:close/>
                </a:path>
                <a:path w="635635" h="1539240">
                  <a:moveTo>
                    <a:pt x="165798" y="830567"/>
                  </a:moveTo>
                  <a:lnTo>
                    <a:pt x="159766" y="824534"/>
                  </a:lnTo>
                  <a:lnTo>
                    <a:pt x="144856" y="824534"/>
                  </a:lnTo>
                  <a:lnTo>
                    <a:pt x="138798" y="830567"/>
                  </a:lnTo>
                  <a:lnTo>
                    <a:pt x="138798" y="840879"/>
                  </a:lnTo>
                  <a:lnTo>
                    <a:pt x="133934" y="836028"/>
                  </a:lnTo>
                  <a:lnTo>
                    <a:pt x="119011" y="836028"/>
                  </a:lnTo>
                  <a:lnTo>
                    <a:pt x="112966" y="842048"/>
                  </a:lnTo>
                  <a:lnTo>
                    <a:pt x="112966" y="856970"/>
                  </a:lnTo>
                  <a:lnTo>
                    <a:pt x="119011" y="863003"/>
                  </a:lnTo>
                  <a:lnTo>
                    <a:pt x="133934" y="863003"/>
                  </a:lnTo>
                  <a:lnTo>
                    <a:pt x="139979" y="856970"/>
                  </a:lnTo>
                  <a:lnTo>
                    <a:pt x="139979" y="849490"/>
                  </a:lnTo>
                  <a:lnTo>
                    <a:pt x="139979" y="846670"/>
                  </a:lnTo>
                  <a:lnTo>
                    <a:pt x="144856" y="851547"/>
                  </a:lnTo>
                  <a:lnTo>
                    <a:pt x="159766" y="851547"/>
                  </a:lnTo>
                  <a:lnTo>
                    <a:pt x="165798" y="845489"/>
                  </a:lnTo>
                  <a:lnTo>
                    <a:pt x="165798" y="838034"/>
                  </a:lnTo>
                  <a:lnTo>
                    <a:pt x="165798" y="830567"/>
                  </a:lnTo>
                  <a:close/>
                </a:path>
                <a:path w="635635" h="1539240">
                  <a:moveTo>
                    <a:pt x="227520" y="1383195"/>
                  </a:moveTo>
                  <a:lnTo>
                    <a:pt x="221488" y="1377149"/>
                  </a:lnTo>
                  <a:lnTo>
                    <a:pt x="206552" y="1377149"/>
                  </a:lnTo>
                  <a:lnTo>
                    <a:pt x="200520" y="1383195"/>
                  </a:lnTo>
                  <a:lnTo>
                    <a:pt x="200520" y="1398104"/>
                  </a:lnTo>
                  <a:lnTo>
                    <a:pt x="206552" y="1404150"/>
                  </a:lnTo>
                  <a:lnTo>
                    <a:pt x="221488" y="1404150"/>
                  </a:lnTo>
                  <a:lnTo>
                    <a:pt x="227520" y="1398104"/>
                  </a:lnTo>
                  <a:lnTo>
                    <a:pt x="227520" y="1390650"/>
                  </a:lnTo>
                  <a:lnTo>
                    <a:pt x="227520" y="1383195"/>
                  </a:lnTo>
                  <a:close/>
                </a:path>
                <a:path w="635635" h="1539240">
                  <a:moveTo>
                    <a:pt x="257175" y="1514297"/>
                  </a:moveTo>
                  <a:lnTo>
                    <a:pt x="250164" y="1507261"/>
                  </a:lnTo>
                  <a:lnTo>
                    <a:pt x="232841" y="1507261"/>
                  </a:lnTo>
                  <a:lnTo>
                    <a:pt x="225831" y="1514297"/>
                  </a:lnTo>
                  <a:lnTo>
                    <a:pt x="225831" y="1531632"/>
                  </a:lnTo>
                  <a:lnTo>
                    <a:pt x="232841" y="1538655"/>
                  </a:lnTo>
                  <a:lnTo>
                    <a:pt x="250164" y="1538655"/>
                  </a:lnTo>
                  <a:lnTo>
                    <a:pt x="257175" y="1531632"/>
                  </a:lnTo>
                  <a:lnTo>
                    <a:pt x="257175" y="1522945"/>
                  </a:lnTo>
                  <a:lnTo>
                    <a:pt x="257175" y="1514297"/>
                  </a:lnTo>
                  <a:close/>
                </a:path>
                <a:path w="635635" h="1539240">
                  <a:moveTo>
                    <a:pt x="257175" y="386638"/>
                  </a:moveTo>
                  <a:lnTo>
                    <a:pt x="250164" y="379603"/>
                  </a:lnTo>
                  <a:lnTo>
                    <a:pt x="232841" y="379603"/>
                  </a:lnTo>
                  <a:lnTo>
                    <a:pt x="225831" y="386638"/>
                  </a:lnTo>
                  <a:lnTo>
                    <a:pt x="225831" y="403961"/>
                  </a:lnTo>
                  <a:lnTo>
                    <a:pt x="232841" y="410997"/>
                  </a:lnTo>
                  <a:lnTo>
                    <a:pt x="250164" y="410997"/>
                  </a:lnTo>
                  <a:lnTo>
                    <a:pt x="257175" y="403961"/>
                  </a:lnTo>
                  <a:lnTo>
                    <a:pt x="257175" y="395300"/>
                  </a:lnTo>
                  <a:lnTo>
                    <a:pt x="257175" y="386638"/>
                  </a:lnTo>
                  <a:close/>
                </a:path>
                <a:path w="635635" h="1539240">
                  <a:moveTo>
                    <a:pt x="259080" y="1459547"/>
                  </a:moveTo>
                  <a:lnTo>
                    <a:pt x="253047" y="1453502"/>
                  </a:lnTo>
                  <a:lnTo>
                    <a:pt x="238137" y="1453502"/>
                  </a:lnTo>
                  <a:lnTo>
                    <a:pt x="232092" y="1459547"/>
                  </a:lnTo>
                  <a:lnTo>
                    <a:pt x="232092" y="1474444"/>
                  </a:lnTo>
                  <a:lnTo>
                    <a:pt x="238137" y="1480489"/>
                  </a:lnTo>
                  <a:lnTo>
                    <a:pt x="253047" y="1480489"/>
                  </a:lnTo>
                  <a:lnTo>
                    <a:pt x="259080" y="1474444"/>
                  </a:lnTo>
                  <a:lnTo>
                    <a:pt x="259080" y="1466989"/>
                  </a:lnTo>
                  <a:lnTo>
                    <a:pt x="259080" y="1459547"/>
                  </a:lnTo>
                  <a:close/>
                </a:path>
                <a:path w="635635" h="1539240">
                  <a:moveTo>
                    <a:pt x="259080" y="664375"/>
                  </a:moveTo>
                  <a:lnTo>
                    <a:pt x="253047" y="658329"/>
                  </a:lnTo>
                  <a:lnTo>
                    <a:pt x="238137" y="658329"/>
                  </a:lnTo>
                  <a:lnTo>
                    <a:pt x="232092" y="664375"/>
                  </a:lnTo>
                  <a:lnTo>
                    <a:pt x="232092" y="679284"/>
                  </a:lnTo>
                  <a:lnTo>
                    <a:pt x="238137" y="685304"/>
                  </a:lnTo>
                  <a:lnTo>
                    <a:pt x="253047" y="685304"/>
                  </a:lnTo>
                  <a:lnTo>
                    <a:pt x="259080" y="679284"/>
                  </a:lnTo>
                  <a:lnTo>
                    <a:pt x="259080" y="671830"/>
                  </a:lnTo>
                  <a:lnTo>
                    <a:pt x="259080" y="664375"/>
                  </a:lnTo>
                  <a:close/>
                </a:path>
                <a:path w="635635" h="1539240">
                  <a:moveTo>
                    <a:pt x="259080" y="331876"/>
                  </a:moveTo>
                  <a:lnTo>
                    <a:pt x="253060" y="325831"/>
                  </a:lnTo>
                  <a:lnTo>
                    <a:pt x="238137" y="325831"/>
                  </a:lnTo>
                  <a:lnTo>
                    <a:pt x="232105" y="331876"/>
                  </a:lnTo>
                  <a:lnTo>
                    <a:pt x="232105" y="346798"/>
                  </a:lnTo>
                  <a:lnTo>
                    <a:pt x="238137" y="352831"/>
                  </a:lnTo>
                  <a:lnTo>
                    <a:pt x="253060" y="352831"/>
                  </a:lnTo>
                  <a:lnTo>
                    <a:pt x="259080" y="346798"/>
                  </a:lnTo>
                  <a:lnTo>
                    <a:pt x="259080" y="339331"/>
                  </a:lnTo>
                  <a:lnTo>
                    <a:pt x="259080" y="331876"/>
                  </a:lnTo>
                  <a:close/>
                </a:path>
                <a:path w="635635" h="1539240">
                  <a:moveTo>
                    <a:pt x="265734" y="1277835"/>
                  </a:moveTo>
                  <a:lnTo>
                    <a:pt x="258711" y="1270825"/>
                  </a:lnTo>
                  <a:lnTo>
                    <a:pt x="241388" y="1270825"/>
                  </a:lnTo>
                  <a:lnTo>
                    <a:pt x="234378" y="1277835"/>
                  </a:lnTo>
                  <a:lnTo>
                    <a:pt x="234378" y="1295184"/>
                  </a:lnTo>
                  <a:lnTo>
                    <a:pt x="241388" y="1302219"/>
                  </a:lnTo>
                  <a:lnTo>
                    <a:pt x="258711" y="1302219"/>
                  </a:lnTo>
                  <a:lnTo>
                    <a:pt x="265734" y="1295184"/>
                  </a:lnTo>
                  <a:lnTo>
                    <a:pt x="265734" y="1286497"/>
                  </a:lnTo>
                  <a:lnTo>
                    <a:pt x="265734" y="1277835"/>
                  </a:lnTo>
                  <a:close/>
                </a:path>
                <a:path w="635635" h="1539240">
                  <a:moveTo>
                    <a:pt x="265734" y="1042593"/>
                  </a:moveTo>
                  <a:lnTo>
                    <a:pt x="258699" y="1035558"/>
                  </a:lnTo>
                  <a:lnTo>
                    <a:pt x="241376" y="1035558"/>
                  </a:lnTo>
                  <a:lnTo>
                    <a:pt x="234378" y="1042593"/>
                  </a:lnTo>
                  <a:lnTo>
                    <a:pt x="234378" y="1059942"/>
                  </a:lnTo>
                  <a:lnTo>
                    <a:pt x="241376" y="1066977"/>
                  </a:lnTo>
                  <a:lnTo>
                    <a:pt x="258699" y="1066977"/>
                  </a:lnTo>
                  <a:lnTo>
                    <a:pt x="265734" y="1059942"/>
                  </a:lnTo>
                  <a:lnTo>
                    <a:pt x="265734" y="1051255"/>
                  </a:lnTo>
                  <a:lnTo>
                    <a:pt x="265734" y="1042593"/>
                  </a:lnTo>
                  <a:close/>
                </a:path>
                <a:path w="635635" h="1539240">
                  <a:moveTo>
                    <a:pt x="274332" y="989660"/>
                  </a:moveTo>
                  <a:lnTo>
                    <a:pt x="272427" y="980211"/>
                  </a:lnTo>
                  <a:lnTo>
                    <a:pt x="267220" y="972489"/>
                  </a:lnTo>
                  <a:lnTo>
                    <a:pt x="259511" y="967282"/>
                  </a:lnTo>
                  <a:lnTo>
                    <a:pt x="250050" y="965377"/>
                  </a:lnTo>
                  <a:lnTo>
                    <a:pt x="240588" y="967282"/>
                  </a:lnTo>
                  <a:lnTo>
                    <a:pt x="232867" y="972489"/>
                  </a:lnTo>
                  <a:lnTo>
                    <a:pt x="227647" y="980211"/>
                  </a:lnTo>
                  <a:lnTo>
                    <a:pt x="225742" y="989660"/>
                  </a:lnTo>
                  <a:lnTo>
                    <a:pt x="227647" y="999121"/>
                  </a:lnTo>
                  <a:lnTo>
                    <a:pt x="232867" y="1006843"/>
                  </a:lnTo>
                  <a:lnTo>
                    <a:pt x="240588" y="1012050"/>
                  </a:lnTo>
                  <a:lnTo>
                    <a:pt x="250050" y="1013955"/>
                  </a:lnTo>
                  <a:lnTo>
                    <a:pt x="259511" y="1012050"/>
                  </a:lnTo>
                  <a:lnTo>
                    <a:pt x="267220" y="1006843"/>
                  </a:lnTo>
                  <a:lnTo>
                    <a:pt x="272427" y="999121"/>
                  </a:lnTo>
                  <a:lnTo>
                    <a:pt x="274332" y="989660"/>
                  </a:lnTo>
                  <a:close/>
                </a:path>
                <a:path w="635635" h="1539240">
                  <a:moveTo>
                    <a:pt x="274332" y="754430"/>
                  </a:moveTo>
                  <a:lnTo>
                    <a:pt x="272427" y="744982"/>
                  </a:lnTo>
                  <a:lnTo>
                    <a:pt x="267220" y="737260"/>
                  </a:lnTo>
                  <a:lnTo>
                    <a:pt x="259499" y="732040"/>
                  </a:lnTo>
                  <a:lnTo>
                    <a:pt x="257175" y="731583"/>
                  </a:lnTo>
                  <a:lnTo>
                    <a:pt x="257175" y="727773"/>
                  </a:lnTo>
                  <a:lnTo>
                    <a:pt x="257175" y="719124"/>
                  </a:lnTo>
                  <a:lnTo>
                    <a:pt x="250164" y="712076"/>
                  </a:lnTo>
                  <a:lnTo>
                    <a:pt x="232841" y="712076"/>
                  </a:lnTo>
                  <a:lnTo>
                    <a:pt x="225831" y="719124"/>
                  </a:lnTo>
                  <a:lnTo>
                    <a:pt x="225831" y="736460"/>
                  </a:lnTo>
                  <a:lnTo>
                    <a:pt x="230339" y="740981"/>
                  </a:lnTo>
                  <a:lnTo>
                    <a:pt x="227647" y="744982"/>
                  </a:lnTo>
                  <a:lnTo>
                    <a:pt x="225742" y="754430"/>
                  </a:lnTo>
                  <a:lnTo>
                    <a:pt x="227647" y="763892"/>
                  </a:lnTo>
                  <a:lnTo>
                    <a:pt x="232867" y="771601"/>
                  </a:lnTo>
                  <a:lnTo>
                    <a:pt x="240588" y="776808"/>
                  </a:lnTo>
                  <a:lnTo>
                    <a:pt x="250037" y="778713"/>
                  </a:lnTo>
                  <a:lnTo>
                    <a:pt x="259499" y="776808"/>
                  </a:lnTo>
                  <a:lnTo>
                    <a:pt x="267220" y="771601"/>
                  </a:lnTo>
                  <a:lnTo>
                    <a:pt x="272427" y="763892"/>
                  </a:lnTo>
                  <a:lnTo>
                    <a:pt x="274332" y="754430"/>
                  </a:lnTo>
                  <a:close/>
                </a:path>
                <a:path w="635635" h="1539240">
                  <a:moveTo>
                    <a:pt x="320789" y="1216990"/>
                  </a:moveTo>
                  <a:lnTo>
                    <a:pt x="314769" y="1210919"/>
                  </a:lnTo>
                  <a:lnTo>
                    <a:pt x="299834" y="1210919"/>
                  </a:lnTo>
                  <a:lnTo>
                    <a:pt x="293801" y="1216990"/>
                  </a:lnTo>
                  <a:lnTo>
                    <a:pt x="293801" y="1231887"/>
                  </a:lnTo>
                  <a:lnTo>
                    <a:pt x="299834" y="1237919"/>
                  </a:lnTo>
                  <a:lnTo>
                    <a:pt x="314769" y="1237919"/>
                  </a:lnTo>
                  <a:lnTo>
                    <a:pt x="320789" y="1231887"/>
                  </a:lnTo>
                  <a:lnTo>
                    <a:pt x="320789" y="1224432"/>
                  </a:lnTo>
                  <a:lnTo>
                    <a:pt x="320789" y="1216990"/>
                  </a:lnTo>
                  <a:close/>
                </a:path>
                <a:path w="635635" h="1539240">
                  <a:moveTo>
                    <a:pt x="320789" y="421817"/>
                  </a:moveTo>
                  <a:lnTo>
                    <a:pt x="314769" y="415747"/>
                  </a:lnTo>
                  <a:lnTo>
                    <a:pt x="299834" y="415747"/>
                  </a:lnTo>
                  <a:lnTo>
                    <a:pt x="293801" y="421817"/>
                  </a:lnTo>
                  <a:lnTo>
                    <a:pt x="293801" y="436714"/>
                  </a:lnTo>
                  <a:lnTo>
                    <a:pt x="299834" y="442760"/>
                  </a:lnTo>
                  <a:lnTo>
                    <a:pt x="314769" y="442760"/>
                  </a:lnTo>
                  <a:lnTo>
                    <a:pt x="320789" y="436714"/>
                  </a:lnTo>
                  <a:lnTo>
                    <a:pt x="320789" y="429247"/>
                  </a:lnTo>
                  <a:lnTo>
                    <a:pt x="320789" y="421817"/>
                  </a:lnTo>
                  <a:close/>
                </a:path>
                <a:path w="635635" h="1539240">
                  <a:moveTo>
                    <a:pt x="320802" y="1452232"/>
                  </a:moveTo>
                  <a:lnTo>
                    <a:pt x="314769" y="1446161"/>
                  </a:lnTo>
                  <a:lnTo>
                    <a:pt x="299821" y="1446161"/>
                  </a:lnTo>
                  <a:lnTo>
                    <a:pt x="293814" y="1452232"/>
                  </a:lnTo>
                  <a:lnTo>
                    <a:pt x="293814" y="1467129"/>
                  </a:lnTo>
                  <a:lnTo>
                    <a:pt x="299821" y="1473161"/>
                  </a:lnTo>
                  <a:lnTo>
                    <a:pt x="314769" y="1473161"/>
                  </a:lnTo>
                  <a:lnTo>
                    <a:pt x="320802" y="1467129"/>
                  </a:lnTo>
                  <a:lnTo>
                    <a:pt x="320802" y="1459674"/>
                  </a:lnTo>
                  <a:lnTo>
                    <a:pt x="320802" y="1452232"/>
                  </a:lnTo>
                  <a:close/>
                </a:path>
                <a:path w="635635" h="1539240">
                  <a:moveTo>
                    <a:pt x="320802" y="89319"/>
                  </a:moveTo>
                  <a:lnTo>
                    <a:pt x="314769" y="83261"/>
                  </a:lnTo>
                  <a:lnTo>
                    <a:pt x="299821" y="83261"/>
                  </a:lnTo>
                  <a:lnTo>
                    <a:pt x="293801" y="89319"/>
                  </a:lnTo>
                  <a:lnTo>
                    <a:pt x="293801" y="104228"/>
                  </a:lnTo>
                  <a:lnTo>
                    <a:pt x="299821" y="110261"/>
                  </a:lnTo>
                  <a:lnTo>
                    <a:pt x="314769" y="110261"/>
                  </a:lnTo>
                  <a:lnTo>
                    <a:pt x="320802" y="104228"/>
                  </a:lnTo>
                  <a:lnTo>
                    <a:pt x="320802" y="96774"/>
                  </a:lnTo>
                  <a:lnTo>
                    <a:pt x="320802" y="89319"/>
                  </a:lnTo>
                  <a:close/>
                </a:path>
                <a:path w="635635" h="1539240">
                  <a:moveTo>
                    <a:pt x="350469" y="1348092"/>
                  </a:moveTo>
                  <a:lnTo>
                    <a:pt x="343446" y="1341056"/>
                  </a:lnTo>
                  <a:lnTo>
                    <a:pt x="326123" y="1341056"/>
                  </a:lnTo>
                  <a:lnTo>
                    <a:pt x="319087" y="1348092"/>
                  </a:lnTo>
                  <a:lnTo>
                    <a:pt x="319087" y="1365402"/>
                  </a:lnTo>
                  <a:lnTo>
                    <a:pt x="326123" y="1372450"/>
                  </a:lnTo>
                  <a:lnTo>
                    <a:pt x="343446" y="1372450"/>
                  </a:lnTo>
                  <a:lnTo>
                    <a:pt x="350469" y="1365402"/>
                  </a:lnTo>
                  <a:lnTo>
                    <a:pt x="350469" y="1356753"/>
                  </a:lnTo>
                  <a:lnTo>
                    <a:pt x="350469" y="1348092"/>
                  </a:lnTo>
                  <a:close/>
                </a:path>
                <a:path w="635635" h="1539240">
                  <a:moveTo>
                    <a:pt x="350469" y="220433"/>
                  </a:moveTo>
                  <a:lnTo>
                    <a:pt x="343446" y="213385"/>
                  </a:lnTo>
                  <a:lnTo>
                    <a:pt x="326123" y="213385"/>
                  </a:lnTo>
                  <a:lnTo>
                    <a:pt x="319100" y="220433"/>
                  </a:lnTo>
                  <a:lnTo>
                    <a:pt x="319100" y="237756"/>
                  </a:lnTo>
                  <a:lnTo>
                    <a:pt x="326123" y="244779"/>
                  </a:lnTo>
                  <a:lnTo>
                    <a:pt x="343446" y="244779"/>
                  </a:lnTo>
                  <a:lnTo>
                    <a:pt x="350469" y="237756"/>
                  </a:lnTo>
                  <a:lnTo>
                    <a:pt x="350469" y="229069"/>
                  </a:lnTo>
                  <a:lnTo>
                    <a:pt x="350469" y="220433"/>
                  </a:lnTo>
                  <a:close/>
                </a:path>
                <a:path w="635635" h="1539240">
                  <a:moveTo>
                    <a:pt x="378980" y="954328"/>
                  </a:moveTo>
                  <a:lnTo>
                    <a:pt x="377520" y="947089"/>
                  </a:lnTo>
                  <a:lnTo>
                    <a:pt x="373532" y="941171"/>
                  </a:lnTo>
                  <a:lnTo>
                    <a:pt x="367614" y="937183"/>
                  </a:lnTo>
                  <a:lnTo>
                    <a:pt x="360387" y="935723"/>
                  </a:lnTo>
                  <a:lnTo>
                    <a:pt x="353148" y="937183"/>
                  </a:lnTo>
                  <a:lnTo>
                    <a:pt x="347230" y="941171"/>
                  </a:lnTo>
                  <a:lnTo>
                    <a:pt x="343230" y="947089"/>
                  </a:lnTo>
                  <a:lnTo>
                    <a:pt x="341757" y="954328"/>
                  </a:lnTo>
                  <a:lnTo>
                    <a:pt x="343230" y="961567"/>
                  </a:lnTo>
                  <a:lnTo>
                    <a:pt x="347230" y="967486"/>
                  </a:lnTo>
                  <a:lnTo>
                    <a:pt x="353148" y="971473"/>
                  </a:lnTo>
                  <a:lnTo>
                    <a:pt x="360387" y="972934"/>
                  </a:lnTo>
                  <a:lnTo>
                    <a:pt x="367614" y="971473"/>
                  </a:lnTo>
                  <a:lnTo>
                    <a:pt x="373532" y="967486"/>
                  </a:lnTo>
                  <a:lnTo>
                    <a:pt x="377520" y="961567"/>
                  </a:lnTo>
                  <a:lnTo>
                    <a:pt x="378980" y="954328"/>
                  </a:lnTo>
                  <a:close/>
                </a:path>
                <a:path w="635635" h="1539240">
                  <a:moveTo>
                    <a:pt x="378980" y="719086"/>
                  </a:moveTo>
                  <a:lnTo>
                    <a:pt x="377520" y="711847"/>
                  </a:lnTo>
                  <a:lnTo>
                    <a:pt x="373532" y="705942"/>
                  </a:lnTo>
                  <a:lnTo>
                    <a:pt x="367614" y="701954"/>
                  </a:lnTo>
                  <a:lnTo>
                    <a:pt x="360387" y="700493"/>
                  </a:lnTo>
                  <a:lnTo>
                    <a:pt x="353136" y="701954"/>
                  </a:lnTo>
                  <a:lnTo>
                    <a:pt x="347218" y="705942"/>
                  </a:lnTo>
                  <a:lnTo>
                    <a:pt x="343230" y="711847"/>
                  </a:lnTo>
                  <a:lnTo>
                    <a:pt x="341757" y="719086"/>
                  </a:lnTo>
                  <a:lnTo>
                    <a:pt x="343230" y="726325"/>
                  </a:lnTo>
                  <a:lnTo>
                    <a:pt x="347218" y="732243"/>
                  </a:lnTo>
                  <a:lnTo>
                    <a:pt x="353136" y="736231"/>
                  </a:lnTo>
                  <a:lnTo>
                    <a:pt x="360387" y="737692"/>
                  </a:lnTo>
                  <a:lnTo>
                    <a:pt x="367614" y="736231"/>
                  </a:lnTo>
                  <a:lnTo>
                    <a:pt x="373532" y="732243"/>
                  </a:lnTo>
                  <a:lnTo>
                    <a:pt x="377520" y="726325"/>
                  </a:lnTo>
                  <a:lnTo>
                    <a:pt x="378980" y="719086"/>
                  </a:lnTo>
                  <a:close/>
                </a:path>
                <a:path w="635635" h="1539240">
                  <a:moveTo>
                    <a:pt x="400164" y="1043813"/>
                  </a:moveTo>
                  <a:lnTo>
                    <a:pt x="394131" y="1037755"/>
                  </a:lnTo>
                  <a:lnTo>
                    <a:pt x="379222" y="1037755"/>
                  </a:lnTo>
                  <a:lnTo>
                    <a:pt x="373176" y="1043813"/>
                  </a:lnTo>
                  <a:lnTo>
                    <a:pt x="373176" y="1058722"/>
                  </a:lnTo>
                  <a:lnTo>
                    <a:pt x="379222" y="1064768"/>
                  </a:lnTo>
                  <a:lnTo>
                    <a:pt x="394131" y="1064768"/>
                  </a:lnTo>
                  <a:lnTo>
                    <a:pt x="400164" y="1058722"/>
                  </a:lnTo>
                  <a:lnTo>
                    <a:pt x="400164" y="1051255"/>
                  </a:lnTo>
                  <a:lnTo>
                    <a:pt x="400164" y="1043813"/>
                  </a:lnTo>
                  <a:close/>
                </a:path>
                <a:path w="635635" h="1539240">
                  <a:moveTo>
                    <a:pt x="400164" y="248640"/>
                  </a:moveTo>
                  <a:lnTo>
                    <a:pt x="394131" y="242595"/>
                  </a:lnTo>
                  <a:lnTo>
                    <a:pt x="379222" y="242595"/>
                  </a:lnTo>
                  <a:lnTo>
                    <a:pt x="373176" y="248640"/>
                  </a:lnTo>
                  <a:lnTo>
                    <a:pt x="373176" y="263537"/>
                  </a:lnTo>
                  <a:lnTo>
                    <a:pt x="379222" y="269595"/>
                  </a:lnTo>
                  <a:lnTo>
                    <a:pt x="394131" y="269595"/>
                  </a:lnTo>
                  <a:lnTo>
                    <a:pt x="400164" y="263537"/>
                  </a:lnTo>
                  <a:lnTo>
                    <a:pt x="400164" y="256082"/>
                  </a:lnTo>
                  <a:lnTo>
                    <a:pt x="400164" y="248640"/>
                  </a:lnTo>
                  <a:close/>
                </a:path>
                <a:path w="635635" h="1539240">
                  <a:moveTo>
                    <a:pt x="400177" y="1279055"/>
                  </a:moveTo>
                  <a:lnTo>
                    <a:pt x="394144" y="1272997"/>
                  </a:lnTo>
                  <a:lnTo>
                    <a:pt x="379234" y="1272997"/>
                  </a:lnTo>
                  <a:lnTo>
                    <a:pt x="373189" y="1279055"/>
                  </a:lnTo>
                  <a:lnTo>
                    <a:pt x="373189" y="1293964"/>
                  </a:lnTo>
                  <a:lnTo>
                    <a:pt x="379234" y="1299997"/>
                  </a:lnTo>
                  <a:lnTo>
                    <a:pt x="394144" y="1299997"/>
                  </a:lnTo>
                  <a:lnTo>
                    <a:pt x="400177" y="1293964"/>
                  </a:lnTo>
                  <a:lnTo>
                    <a:pt x="400177" y="1286497"/>
                  </a:lnTo>
                  <a:lnTo>
                    <a:pt x="400177" y="1279055"/>
                  </a:lnTo>
                  <a:close/>
                </a:path>
                <a:path w="635635" h="1539240">
                  <a:moveTo>
                    <a:pt x="408216" y="106375"/>
                  </a:moveTo>
                  <a:lnTo>
                    <a:pt x="405815" y="94500"/>
                  </a:lnTo>
                  <a:lnTo>
                    <a:pt x="399288" y="84797"/>
                  </a:lnTo>
                  <a:lnTo>
                    <a:pt x="389585" y="78257"/>
                  </a:lnTo>
                  <a:lnTo>
                    <a:pt x="377723" y="75857"/>
                  </a:lnTo>
                  <a:lnTo>
                    <a:pt x="365848" y="78257"/>
                  </a:lnTo>
                  <a:lnTo>
                    <a:pt x="356146" y="84797"/>
                  </a:lnTo>
                  <a:lnTo>
                    <a:pt x="349618" y="94500"/>
                  </a:lnTo>
                  <a:lnTo>
                    <a:pt x="347218" y="106375"/>
                  </a:lnTo>
                  <a:lnTo>
                    <a:pt x="349618" y="118237"/>
                  </a:lnTo>
                  <a:lnTo>
                    <a:pt x="356146" y="127927"/>
                  </a:lnTo>
                  <a:lnTo>
                    <a:pt x="365848" y="134467"/>
                  </a:lnTo>
                  <a:lnTo>
                    <a:pt x="377723" y="136867"/>
                  </a:lnTo>
                  <a:lnTo>
                    <a:pt x="389585" y="134467"/>
                  </a:lnTo>
                  <a:lnTo>
                    <a:pt x="399288" y="127927"/>
                  </a:lnTo>
                  <a:lnTo>
                    <a:pt x="405815" y="118237"/>
                  </a:lnTo>
                  <a:lnTo>
                    <a:pt x="408216" y="106375"/>
                  </a:lnTo>
                  <a:close/>
                </a:path>
                <a:path w="635635" h="1539240">
                  <a:moveTo>
                    <a:pt x="408228" y="1136802"/>
                  </a:moveTo>
                  <a:lnTo>
                    <a:pt x="405828" y="1124915"/>
                  </a:lnTo>
                  <a:lnTo>
                    <a:pt x="399288" y="1115212"/>
                  </a:lnTo>
                  <a:lnTo>
                    <a:pt x="389597" y="1108671"/>
                  </a:lnTo>
                  <a:lnTo>
                    <a:pt x="377736" y="1106271"/>
                  </a:lnTo>
                  <a:lnTo>
                    <a:pt x="365848" y="1108671"/>
                  </a:lnTo>
                  <a:lnTo>
                    <a:pt x="356158" y="1115212"/>
                  </a:lnTo>
                  <a:lnTo>
                    <a:pt x="349618" y="1124915"/>
                  </a:lnTo>
                  <a:lnTo>
                    <a:pt x="347230" y="1136802"/>
                  </a:lnTo>
                  <a:lnTo>
                    <a:pt x="349618" y="1148651"/>
                  </a:lnTo>
                  <a:lnTo>
                    <a:pt x="356158" y="1158341"/>
                  </a:lnTo>
                  <a:lnTo>
                    <a:pt x="365848" y="1164882"/>
                  </a:lnTo>
                  <a:lnTo>
                    <a:pt x="377736" y="1167282"/>
                  </a:lnTo>
                  <a:lnTo>
                    <a:pt x="389597" y="1164882"/>
                  </a:lnTo>
                  <a:lnTo>
                    <a:pt x="399288" y="1158341"/>
                  </a:lnTo>
                  <a:lnTo>
                    <a:pt x="405828" y="1148651"/>
                  </a:lnTo>
                  <a:lnTo>
                    <a:pt x="408228" y="1136802"/>
                  </a:lnTo>
                  <a:close/>
                </a:path>
                <a:path w="635635" h="1539240">
                  <a:moveTo>
                    <a:pt x="414705" y="780275"/>
                  </a:moveTo>
                  <a:lnTo>
                    <a:pt x="408673" y="774230"/>
                  </a:lnTo>
                  <a:lnTo>
                    <a:pt x="393776" y="774230"/>
                  </a:lnTo>
                  <a:lnTo>
                    <a:pt x="387718" y="780275"/>
                  </a:lnTo>
                  <a:lnTo>
                    <a:pt x="387718" y="795147"/>
                  </a:lnTo>
                  <a:lnTo>
                    <a:pt x="393776" y="801230"/>
                  </a:lnTo>
                  <a:lnTo>
                    <a:pt x="408673" y="801230"/>
                  </a:lnTo>
                  <a:lnTo>
                    <a:pt x="414705" y="795147"/>
                  </a:lnTo>
                  <a:lnTo>
                    <a:pt x="414705" y="787717"/>
                  </a:lnTo>
                  <a:lnTo>
                    <a:pt x="414705" y="780275"/>
                  </a:lnTo>
                  <a:close/>
                </a:path>
                <a:path w="635635" h="1539240">
                  <a:moveTo>
                    <a:pt x="435927" y="920115"/>
                  </a:moveTo>
                  <a:lnTo>
                    <a:pt x="434187" y="911491"/>
                  </a:lnTo>
                  <a:lnTo>
                    <a:pt x="429450" y="904455"/>
                  </a:lnTo>
                  <a:lnTo>
                    <a:pt x="422414" y="899706"/>
                  </a:lnTo>
                  <a:lnTo>
                    <a:pt x="413791" y="897953"/>
                  </a:lnTo>
                  <a:lnTo>
                    <a:pt x="407733" y="899198"/>
                  </a:lnTo>
                  <a:lnTo>
                    <a:pt x="405815" y="889673"/>
                  </a:lnTo>
                  <a:lnTo>
                    <a:pt x="399288" y="879970"/>
                  </a:lnTo>
                  <a:lnTo>
                    <a:pt x="389585" y="873429"/>
                  </a:lnTo>
                  <a:lnTo>
                    <a:pt x="377723" y="871029"/>
                  </a:lnTo>
                  <a:lnTo>
                    <a:pt x="365848" y="873429"/>
                  </a:lnTo>
                  <a:lnTo>
                    <a:pt x="356146" y="879970"/>
                  </a:lnTo>
                  <a:lnTo>
                    <a:pt x="349618" y="889673"/>
                  </a:lnTo>
                  <a:lnTo>
                    <a:pt x="347218" y="901547"/>
                  </a:lnTo>
                  <a:lnTo>
                    <a:pt x="349618" y="913409"/>
                  </a:lnTo>
                  <a:lnTo>
                    <a:pt x="356146" y="923099"/>
                  </a:lnTo>
                  <a:lnTo>
                    <a:pt x="365848" y="929640"/>
                  </a:lnTo>
                  <a:lnTo>
                    <a:pt x="377723" y="932040"/>
                  </a:lnTo>
                  <a:lnTo>
                    <a:pt x="389585" y="929640"/>
                  </a:lnTo>
                  <a:lnTo>
                    <a:pt x="393103" y="927277"/>
                  </a:lnTo>
                  <a:lnTo>
                    <a:pt x="393407" y="928725"/>
                  </a:lnTo>
                  <a:lnTo>
                    <a:pt x="398145" y="935748"/>
                  </a:lnTo>
                  <a:lnTo>
                    <a:pt x="405180" y="940485"/>
                  </a:lnTo>
                  <a:lnTo>
                    <a:pt x="413791" y="942225"/>
                  </a:lnTo>
                  <a:lnTo>
                    <a:pt x="422414" y="940485"/>
                  </a:lnTo>
                  <a:lnTo>
                    <a:pt x="429450" y="935748"/>
                  </a:lnTo>
                  <a:lnTo>
                    <a:pt x="434187" y="928725"/>
                  </a:lnTo>
                  <a:lnTo>
                    <a:pt x="435927" y="920115"/>
                  </a:lnTo>
                  <a:close/>
                </a:path>
                <a:path w="635635" h="1539240">
                  <a:moveTo>
                    <a:pt x="452107" y="1196289"/>
                  </a:moveTo>
                  <a:lnTo>
                    <a:pt x="446036" y="1190218"/>
                  </a:lnTo>
                  <a:lnTo>
                    <a:pt x="431139" y="1190218"/>
                  </a:lnTo>
                  <a:lnTo>
                    <a:pt x="425107" y="1196289"/>
                  </a:lnTo>
                  <a:lnTo>
                    <a:pt x="425107" y="1211186"/>
                  </a:lnTo>
                  <a:lnTo>
                    <a:pt x="431139" y="1217193"/>
                  </a:lnTo>
                  <a:lnTo>
                    <a:pt x="446036" y="1217193"/>
                  </a:lnTo>
                  <a:lnTo>
                    <a:pt x="452107" y="1211186"/>
                  </a:lnTo>
                  <a:lnTo>
                    <a:pt x="452107" y="1203744"/>
                  </a:lnTo>
                  <a:lnTo>
                    <a:pt x="452107" y="1196289"/>
                  </a:lnTo>
                  <a:close/>
                </a:path>
                <a:path w="635635" h="1539240">
                  <a:moveTo>
                    <a:pt x="452107" y="68618"/>
                  </a:moveTo>
                  <a:lnTo>
                    <a:pt x="446049" y="62560"/>
                  </a:lnTo>
                  <a:lnTo>
                    <a:pt x="431139" y="62560"/>
                  </a:lnTo>
                  <a:lnTo>
                    <a:pt x="425107" y="68618"/>
                  </a:lnTo>
                  <a:lnTo>
                    <a:pt x="425107" y="83502"/>
                  </a:lnTo>
                  <a:lnTo>
                    <a:pt x="431139" y="89547"/>
                  </a:lnTo>
                  <a:lnTo>
                    <a:pt x="446049" y="89547"/>
                  </a:lnTo>
                  <a:lnTo>
                    <a:pt x="452107" y="83502"/>
                  </a:lnTo>
                  <a:lnTo>
                    <a:pt x="452107" y="76060"/>
                  </a:lnTo>
                  <a:lnTo>
                    <a:pt x="452107" y="68618"/>
                  </a:lnTo>
                  <a:close/>
                </a:path>
                <a:path w="635635" h="1539240">
                  <a:moveTo>
                    <a:pt x="461860" y="1036485"/>
                  </a:moveTo>
                  <a:lnTo>
                    <a:pt x="455853" y="1030427"/>
                  </a:lnTo>
                  <a:lnTo>
                    <a:pt x="440931" y="1030427"/>
                  </a:lnTo>
                  <a:lnTo>
                    <a:pt x="434886" y="1036485"/>
                  </a:lnTo>
                  <a:lnTo>
                    <a:pt x="434886" y="1051382"/>
                  </a:lnTo>
                  <a:lnTo>
                    <a:pt x="440931" y="1057427"/>
                  </a:lnTo>
                  <a:lnTo>
                    <a:pt x="455853" y="1057427"/>
                  </a:lnTo>
                  <a:lnTo>
                    <a:pt x="461860" y="1051382"/>
                  </a:lnTo>
                  <a:lnTo>
                    <a:pt x="461860" y="1043940"/>
                  </a:lnTo>
                  <a:lnTo>
                    <a:pt x="461860" y="1036485"/>
                  </a:lnTo>
                  <a:close/>
                </a:path>
                <a:path w="635635" h="1539240">
                  <a:moveTo>
                    <a:pt x="461860" y="801255"/>
                  </a:moveTo>
                  <a:lnTo>
                    <a:pt x="455841" y="795185"/>
                  </a:lnTo>
                  <a:lnTo>
                    <a:pt x="440918" y="795185"/>
                  </a:lnTo>
                  <a:lnTo>
                    <a:pt x="434886" y="801255"/>
                  </a:lnTo>
                  <a:lnTo>
                    <a:pt x="434886" y="816152"/>
                  </a:lnTo>
                  <a:lnTo>
                    <a:pt x="440918" y="822172"/>
                  </a:lnTo>
                  <a:lnTo>
                    <a:pt x="455841" y="822172"/>
                  </a:lnTo>
                  <a:lnTo>
                    <a:pt x="461860" y="816152"/>
                  </a:lnTo>
                  <a:lnTo>
                    <a:pt x="461860" y="808710"/>
                  </a:lnTo>
                  <a:lnTo>
                    <a:pt x="461860" y="801255"/>
                  </a:lnTo>
                  <a:close/>
                </a:path>
                <a:path w="635635" h="1539240">
                  <a:moveTo>
                    <a:pt x="461860" y="6083"/>
                  </a:moveTo>
                  <a:lnTo>
                    <a:pt x="455841" y="0"/>
                  </a:lnTo>
                  <a:lnTo>
                    <a:pt x="440918" y="0"/>
                  </a:lnTo>
                  <a:lnTo>
                    <a:pt x="434886" y="6083"/>
                  </a:lnTo>
                  <a:lnTo>
                    <a:pt x="434886" y="20980"/>
                  </a:lnTo>
                  <a:lnTo>
                    <a:pt x="440918" y="27000"/>
                  </a:lnTo>
                  <a:lnTo>
                    <a:pt x="455841" y="27000"/>
                  </a:lnTo>
                  <a:lnTo>
                    <a:pt x="461860" y="20980"/>
                  </a:lnTo>
                  <a:lnTo>
                    <a:pt x="461860" y="13538"/>
                  </a:lnTo>
                  <a:lnTo>
                    <a:pt x="461860" y="6083"/>
                  </a:lnTo>
                  <a:close/>
                </a:path>
                <a:path w="635635" h="1539240">
                  <a:moveTo>
                    <a:pt x="473316" y="1336090"/>
                  </a:moveTo>
                  <a:lnTo>
                    <a:pt x="471576" y="1327492"/>
                  </a:lnTo>
                  <a:lnTo>
                    <a:pt x="466839" y="1320457"/>
                  </a:lnTo>
                  <a:lnTo>
                    <a:pt x="459803" y="1315720"/>
                  </a:lnTo>
                  <a:lnTo>
                    <a:pt x="451192" y="1313980"/>
                  </a:lnTo>
                  <a:lnTo>
                    <a:pt x="442569" y="1315720"/>
                  </a:lnTo>
                  <a:lnTo>
                    <a:pt x="435521" y="1320457"/>
                  </a:lnTo>
                  <a:lnTo>
                    <a:pt x="430784" y="1327492"/>
                  </a:lnTo>
                  <a:lnTo>
                    <a:pt x="429044" y="1336090"/>
                  </a:lnTo>
                  <a:lnTo>
                    <a:pt x="430784" y="1344714"/>
                  </a:lnTo>
                  <a:lnTo>
                    <a:pt x="435521" y="1351749"/>
                  </a:lnTo>
                  <a:lnTo>
                    <a:pt x="442569" y="1356499"/>
                  </a:lnTo>
                  <a:lnTo>
                    <a:pt x="451192" y="1358226"/>
                  </a:lnTo>
                  <a:lnTo>
                    <a:pt x="459803" y="1356499"/>
                  </a:lnTo>
                  <a:lnTo>
                    <a:pt x="466839" y="1351749"/>
                  </a:lnTo>
                  <a:lnTo>
                    <a:pt x="471576" y="1344714"/>
                  </a:lnTo>
                  <a:lnTo>
                    <a:pt x="473316" y="1336090"/>
                  </a:lnTo>
                  <a:close/>
                </a:path>
                <a:path w="635635" h="1539240">
                  <a:moveTo>
                    <a:pt x="473316" y="208432"/>
                  </a:moveTo>
                  <a:lnTo>
                    <a:pt x="471576" y="199834"/>
                  </a:lnTo>
                  <a:lnTo>
                    <a:pt x="466839" y="192798"/>
                  </a:lnTo>
                  <a:lnTo>
                    <a:pt x="459803" y="188048"/>
                  </a:lnTo>
                  <a:lnTo>
                    <a:pt x="451192" y="186309"/>
                  </a:lnTo>
                  <a:lnTo>
                    <a:pt x="442569" y="188048"/>
                  </a:lnTo>
                  <a:lnTo>
                    <a:pt x="435533" y="192798"/>
                  </a:lnTo>
                  <a:lnTo>
                    <a:pt x="430784" y="199834"/>
                  </a:lnTo>
                  <a:lnTo>
                    <a:pt x="429044" y="208432"/>
                  </a:lnTo>
                  <a:lnTo>
                    <a:pt x="430784" y="217055"/>
                  </a:lnTo>
                  <a:lnTo>
                    <a:pt x="435533" y="224091"/>
                  </a:lnTo>
                  <a:lnTo>
                    <a:pt x="442569" y="228828"/>
                  </a:lnTo>
                  <a:lnTo>
                    <a:pt x="451192" y="230568"/>
                  </a:lnTo>
                  <a:lnTo>
                    <a:pt x="459803" y="228828"/>
                  </a:lnTo>
                  <a:lnTo>
                    <a:pt x="466839" y="224091"/>
                  </a:lnTo>
                  <a:lnTo>
                    <a:pt x="471576" y="217055"/>
                  </a:lnTo>
                  <a:lnTo>
                    <a:pt x="473316" y="208432"/>
                  </a:lnTo>
                  <a:close/>
                </a:path>
                <a:path w="635635" h="1539240">
                  <a:moveTo>
                    <a:pt x="491540" y="932332"/>
                  </a:moveTo>
                  <a:lnTo>
                    <a:pt x="484517" y="925309"/>
                  </a:lnTo>
                  <a:lnTo>
                    <a:pt x="467182" y="925309"/>
                  </a:lnTo>
                  <a:lnTo>
                    <a:pt x="460159" y="932332"/>
                  </a:lnTo>
                  <a:lnTo>
                    <a:pt x="460159" y="949667"/>
                  </a:lnTo>
                  <a:lnTo>
                    <a:pt x="467182" y="956703"/>
                  </a:lnTo>
                  <a:lnTo>
                    <a:pt x="484517" y="956703"/>
                  </a:lnTo>
                  <a:lnTo>
                    <a:pt x="491540" y="949667"/>
                  </a:lnTo>
                  <a:lnTo>
                    <a:pt x="491540" y="941006"/>
                  </a:lnTo>
                  <a:lnTo>
                    <a:pt x="491540" y="932332"/>
                  </a:lnTo>
                  <a:close/>
                </a:path>
                <a:path w="635635" h="1539240">
                  <a:moveTo>
                    <a:pt x="491540" y="137160"/>
                  </a:moveTo>
                  <a:lnTo>
                    <a:pt x="484517" y="130136"/>
                  </a:lnTo>
                  <a:lnTo>
                    <a:pt x="467182" y="130136"/>
                  </a:lnTo>
                  <a:lnTo>
                    <a:pt x="460159" y="137160"/>
                  </a:lnTo>
                  <a:lnTo>
                    <a:pt x="460159" y="154495"/>
                  </a:lnTo>
                  <a:lnTo>
                    <a:pt x="467182" y="161531"/>
                  </a:lnTo>
                  <a:lnTo>
                    <a:pt x="484517" y="161531"/>
                  </a:lnTo>
                  <a:lnTo>
                    <a:pt x="491540" y="154495"/>
                  </a:lnTo>
                  <a:lnTo>
                    <a:pt x="491540" y="145834"/>
                  </a:lnTo>
                  <a:lnTo>
                    <a:pt x="491540" y="137160"/>
                  </a:lnTo>
                  <a:close/>
                </a:path>
                <a:path w="635635" h="1539240">
                  <a:moveTo>
                    <a:pt x="491553" y="1167561"/>
                  </a:moveTo>
                  <a:lnTo>
                    <a:pt x="484530" y="1160564"/>
                  </a:lnTo>
                  <a:lnTo>
                    <a:pt x="467207" y="1160564"/>
                  </a:lnTo>
                  <a:lnTo>
                    <a:pt x="460159" y="1167561"/>
                  </a:lnTo>
                  <a:lnTo>
                    <a:pt x="460159" y="1184910"/>
                  </a:lnTo>
                  <a:lnTo>
                    <a:pt x="467207" y="1191958"/>
                  </a:lnTo>
                  <a:lnTo>
                    <a:pt x="484530" y="1191958"/>
                  </a:lnTo>
                  <a:lnTo>
                    <a:pt x="491553" y="1184910"/>
                  </a:lnTo>
                  <a:lnTo>
                    <a:pt x="491553" y="1176248"/>
                  </a:lnTo>
                  <a:lnTo>
                    <a:pt x="491553" y="1167561"/>
                  </a:lnTo>
                  <a:close/>
                </a:path>
                <a:path w="635635" h="1539240">
                  <a:moveTo>
                    <a:pt x="552323" y="997127"/>
                  </a:moveTo>
                  <a:lnTo>
                    <a:pt x="550633" y="988707"/>
                  </a:lnTo>
                  <a:lnTo>
                    <a:pt x="545998" y="981837"/>
                  </a:lnTo>
                  <a:lnTo>
                    <a:pt x="539127" y="977201"/>
                  </a:lnTo>
                  <a:lnTo>
                    <a:pt x="536321" y="976642"/>
                  </a:lnTo>
                  <a:lnTo>
                    <a:pt x="533463" y="973785"/>
                  </a:lnTo>
                  <a:lnTo>
                    <a:pt x="516128" y="973785"/>
                  </a:lnTo>
                  <a:lnTo>
                    <a:pt x="509117" y="980795"/>
                  </a:lnTo>
                  <a:lnTo>
                    <a:pt x="509117" y="996950"/>
                  </a:lnTo>
                  <a:lnTo>
                    <a:pt x="509079" y="997127"/>
                  </a:lnTo>
                  <a:lnTo>
                    <a:pt x="509117" y="997318"/>
                  </a:lnTo>
                  <a:lnTo>
                    <a:pt x="509117" y="998143"/>
                  </a:lnTo>
                  <a:lnTo>
                    <a:pt x="509320" y="998359"/>
                  </a:lnTo>
                  <a:lnTo>
                    <a:pt x="510781" y="1005547"/>
                  </a:lnTo>
                  <a:lnTo>
                    <a:pt x="515416" y="1012431"/>
                  </a:lnTo>
                  <a:lnTo>
                    <a:pt x="522287" y="1017066"/>
                  </a:lnTo>
                  <a:lnTo>
                    <a:pt x="530707" y="1018768"/>
                  </a:lnTo>
                  <a:lnTo>
                    <a:pt x="539127" y="1017066"/>
                  </a:lnTo>
                  <a:lnTo>
                    <a:pt x="545998" y="1012431"/>
                  </a:lnTo>
                  <a:lnTo>
                    <a:pt x="550633" y="1005547"/>
                  </a:lnTo>
                  <a:lnTo>
                    <a:pt x="552323" y="997127"/>
                  </a:lnTo>
                  <a:close/>
                </a:path>
                <a:path w="635635" h="1539240">
                  <a:moveTo>
                    <a:pt x="552323" y="201942"/>
                  </a:moveTo>
                  <a:lnTo>
                    <a:pt x="550633" y="193522"/>
                  </a:lnTo>
                  <a:lnTo>
                    <a:pt x="545998" y="186664"/>
                  </a:lnTo>
                  <a:lnTo>
                    <a:pt x="539127" y="182041"/>
                  </a:lnTo>
                  <a:lnTo>
                    <a:pt x="530707" y="180340"/>
                  </a:lnTo>
                  <a:lnTo>
                    <a:pt x="522287" y="182041"/>
                  </a:lnTo>
                  <a:lnTo>
                    <a:pt x="515416" y="186664"/>
                  </a:lnTo>
                  <a:lnTo>
                    <a:pt x="510781" y="193522"/>
                  </a:lnTo>
                  <a:lnTo>
                    <a:pt x="509079" y="201942"/>
                  </a:lnTo>
                  <a:lnTo>
                    <a:pt x="510781" y="210375"/>
                  </a:lnTo>
                  <a:lnTo>
                    <a:pt x="515416" y="217258"/>
                  </a:lnTo>
                  <a:lnTo>
                    <a:pt x="522287" y="221894"/>
                  </a:lnTo>
                  <a:lnTo>
                    <a:pt x="530707" y="223596"/>
                  </a:lnTo>
                  <a:lnTo>
                    <a:pt x="539127" y="221894"/>
                  </a:lnTo>
                  <a:lnTo>
                    <a:pt x="545998" y="217258"/>
                  </a:lnTo>
                  <a:lnTo>
                    <a:pt x="550633" y="210375"/>
                  </a:lnTo>
                  <a:lnTo>
                    <a:pt x="552323" y="201942"/>
                  </a:lnTo>
                  <a:close/>
                </a:path>
                <a:path w="635635" h="1539240">
                  <a:moveTo>
                    <a:pt x="552335" y="1232369"/>
                  </a:moveTo>
                  <a:lnTo>
                    <a:pt x="550633" y="1223949"/>
                  </a:lnTo>
                  <a:lnTo>
                    <a:pt x="546011" y="1217079"/>
                  </a:lnTo>
                  <a:lnTo>
                    <a:pt x="539127" y="1212443"/>
                  </a:lnTo>
                  <a:lnTo>
                    <a:pt x="530707" y="1210741"/>
                  </a:lnTo>
                  <a:lnTo>
                    <a:pt x="522287" y="1212443"/>
                  </a:lnTo>
                  <a:lnTo>
                    <a:pt x="515416" y="1217079"/>
                  </a:lnTo>
                  <a:lnTo>
                    <a:pt x="510781" y="1223949"/>
                  </a:lnTo>
                  <a:lnTo>
                    <a:pt x="509079" y="1232369"/>
                  </a:lnTo>
                  <a:lnTo>
                    <a:pt x="510781" y="1240790"/>
                  </a:lnTo>
                  <a:lnTo>
                    <a:pt x="515416" y="1247673"/>
                  </a:lnTo>
                  <a:lnTo>
                    <a:pt x="522287" y="1252308"/>
                  </a:lnTo>
                  <a:lnTo>
                    <a:pt x="530707" y="1254010"/>
                  </a:lnTo>
                  <a:lnTo>
                    <a:pt x="539127" y="1252308"/>
                  </a:lnTo>
                  <a:lnTo>
                    <a:pt x="546011" y="1247673"/>
                  </a:lnTo>
                  <a:lnTo>
                    <a:pt x="550633" y="1240790"/>
                  </a:lnTo>
                  <a:lnTo>
                    <a:pt x="552335" y="1232369"/>
                  </a:lnTo>
                  <a:close/>
                </a:path>
                <a:path w="635635" h="1539240">
                  <a:moveTo>
                    <a:pt x="577862" y="1396796"/>
                  </a:moveTo>
                  <a:lnTo>
                    <a:pt x="570826" y="1389773"/>
                  </a:lnTo>
                  <a:lnTo>
                    <a:pt x="553529" y="1389773"/>
                  </a:lnTo>
                  <a:lnTo>
                    <a:pt x="546493" y="1396796"/>
                  </a:lnTo>
                  <a:lnTo>
                    <a:pt x="546493" y="1414132"/>
                  </a:lnTo>
                  <a:lnTo>
                    <a:pt x="553529" y="1421180"/>
                  </a:lnTo>
                  <a:lnTo>
                    <a:pt x="570826" y="1421180"/>
                  </a:lnTo>
                  <a:lnTo>
                    <a:pt x="577862" y="1414132"/>
                  </a:lnTo>
                  <a:lnTo>
                    <a:pt x="577862" y="1405470"/>
                  </a:lnTo>
                  <a:lnTo>
                    <a:pt x="577862" y="1396796"/>
                  </a:lnTo>
                  <a:close/>
                </a:path>
                <a:path w="635635" h="1539240">
                  <a:moveTo>
                    <a:pt x="586486" y="1343875"/>
                  </a:moveTo>
                  <a:lnTo>
                    <a:pt x="584568" y="1334427"/>
                  </a:lnTo>
                  <a:lnTo>
                    <a:pt x="579361" y="1326705"/>
                  </a:lnTo>
                  <a:lnTo>
                    <a:pt x="571652" y="1321511"/>
                  </a:lnTo>
                  <a:lnTo>
                    <a:pt x="562190" y="1319593"/>
                  </a:lnTo>
                  <a:lnTo>
                    <a:pt x="552729" y="1321511"/>
                  </a:lnTo>
                  <a:lnTo>
                    <a:pt x="545007" y="1326705"/>
                  </a:lnTo>
                  <a:lnTo>
                    <a:pt x="539788" y="1334427"/>
                  </a:lnTo>
                  <a:lnTo>
                    <a:pt x="537883" y="1343875"/>
                  </a:lnTo>
                  <a:lnTo>
                    <a:pt x="539788" y="1353337"/>
                  </a:lnTo>
                  <a:lnTo>
                    <a:pt x="545007" y="1361059"/>
                  </a:lnTo>
                  <a:lnTo>
                    <a:pt x="552729" y="1366266"/>
                  </a:lnTo>
                  <a:lnTo>
                    <a:pt x="562190" y="1368183"/>
                  </a:lnTo>
                  <a:lnTo>
                    <a:pt x="571652" y="1366266"/>
                  </a:lnTo>
                  <a:lnTo>
                    <a:pt x="579361" y="1361059"/>
                  </a:lnTo>
                  <a:lnTo>
                    <a:pt x="584568" y="1353337"/>
                  </a:lnTo>
                  <a:lnTo>
                    <a:pt x="586486" y="1343875"/>
                  </a:lnTo>
                  <a:close/>
                </a:path>
                <a:path w="635635" h="1539240">
                  <a:moveTo>
                    <a:pt x="586486" y="1108646"/>
                  </a:moveTo>
                  <a:lnTo>
                    <a:pt x="584568" y="1099185"/>
                  </a:lnTo>
                  <a:lnTo>
                    <a:pt x="579361" y="1091463"/>
                  </a:lnTo>
                  <a:lnTo>
                    <a:pt x="571639" y="1086256"/>
                  </a:lnTo>
                  <a:lnTo>
                    <a:pt x="562190" y="1084351"/>
                  </a:lnTo>
                  <a:lnTo>
                    <a:pt x="552729" y="1086256"/>
                  </a:lnTo>
                  <a:lnTo>
                    <a:pt x="544995" y="1091463"/>
                  </a:lnTo>
                  <a:lnTo>
                    <a:pt x="539788" y="1099185"/>
                  </a:lnTo>
                  <a:lnTo>
                    <a:pt x="537870" y="1108646"/>
                  </a:lnTo>
                  <a:lnTo>
                    <a:pt x="539788" y="1118095"/>
                  </a:lnTo>
                  <a:lnTo>
                    <a:pt x="544995" y="1125829"/>
                  </a:lnTo>
                  <a:lnTo>
                    <a:pt x="552729" y="1131036"/>
                  </a:lnTo>
                  <a:lnTo>
                    <a:pt x="562190" y="1132954"/>
                  </a:lnTo>
                  <a:lnTo>
                    <a:pt x="571639" y="1131036"/>
                  </a:lnTo>
                  <a:lnTo>
                    <a:pt x="579361" y="1125829"/>
                  </a:lnTo>
                  <a:lnTo>
                    <a:pt x="584568" y="1118095"/>
                  </a:lnTo>
                  <a:lnTo>
                    <a:pt x="586486" y="1108646"/>
                  </a:lnTo>
                  <a:close/>
                </a:path>
                <a:path w="635635" h="1539240">
                  <a:moveTo>
                    <a:pt x="586486" y="313474"/>
                  </a:moveTo>
                  <a:lnTo>
                    <a:pt x="584568" y="304012"/>
                  </a:lnTo>
                  <a:lnTo>
                    <a:pt x="579361" y="296291"/>
                  </a:lnTo>
                  <a:lnTo>
                    <a:pt x="572604" y="291744"/>
                  </a:lnTo>
                  <a:lnTo>
                    <a:pt x="577875" y="286473"/>
                  </a:lnTo>
                  <a:lnTo>
                    <a:pt x="577875" y="277812"/>
                  </a:lnTo>
                  <a:lnTo>
                    <a:pt x="577875" y="269125"/>
                  </a:lnTo>
                  <a:lnTo>
                    <a:pt x="570839" y="262128"/>
                  </a:lnTo>
                  <a:lnTo>
                    <a:pt x="553529" y="262128"/>
                  </a:lnTo>
                  <a:lnTo>
                    <a:pt x="546493" y="269125"/>
                  </a:lnTo>
                  <a:lnTo>
                    <a:pt x="546493" y="286473"/>
                  </a:lnTo>
                  <a:lnTo>
                    <a:pt x="551751" y="291744"/>
                  </a:lnTo>
                  <a:lnTo>
                    <a:pt x="544995" y="296291"/>
                  </a:lnTo>
                  <a:lnTo>
                    <a:pt x="539788" y="304012"/>
                  </a:lnTo>
                  <a:lnTo>
                    <a:pt x="537870" y="313474"/>
                  </a:lnTo>
                  <a:lnTo>
                    <a:pt x="539788" y="322922"/>
                  </a:lnTo>
                  <a:lnTo>
                    <a:pt x="544995" y="330644"/>
                  </a:lnTo>
                  <a:lnTo>
                    <a:pt x="552729" y="335851"/>
                  </a:lnTo>
                  <a:lnTo>
                    <a:pt x="562190" y="337769"/>
                  </a:lnTo>
                  <a:lnTo>
                    <a:pt x="571639" y="335851"/>
                  </a:lnTo>
                  <a:lnTo>
                    <a:pt x="579361" y="330644"/>
                  </a:lnTo>
                  <a:lnTo>
                    <a:pt x="584568" y="322922"/>
                  </a:lnTo>
                  <a:lnTo>
                    <a:pt x="586486" y="313474"/>
                  </a:lnTo>
                  <a:close/>
                </a:path>
                <a:path w="635635" h="1539240">
                  <a:moveTo>
                    <a:pt x="605840" y="374599"/>
                  </a:moveTo>
                  <a:lnTo>
                    <a:pt x="603935" y="365137"/>
                  </a:lnTo>
                  <a:lnTo>
                    <a:pt x="598728" y="357416"/>
                  </a:lnTo>
                  <a:lnTo>
                    <a:pt x="591007" y="352196"/>
                  </a:lnTo>
                  <a:lnTo>
                    <a:pt x="581558" y="350291"/>
                  </a:lnTo>
                  <a:lnTo>
                    <a:pt x="572096" y="352196"/>
                  </a:lnTo>
                  <a:lnTo>
                    <a:pt x="564362" y="357416"/>
                  </a:lnTo>
                  <a:lnTo>
                    <a:pt x="559155" y="365137"/>
                  </a:lnTo>
                  <a:lnTo>
                    <a:pt x="557237" y="374599"/>
                  </a:lnTo>
                  <a:lnTo>
                    <a:pt x="559155" y="384060"/>
                  </a:lnTo>
                  <a:lnTo>
                    <a:pt x="564362" y="391782"/>
                  </a:lnTo>
                  <a:lnTo>
                    <a:pt x="572096" y="397002"/>
                  </a:lnTo>
                  <a:lnTo>
                    <a:pt x="581558" y="398919"/>
                  </a:lnTo>
                  <a:lnTo>
                    <a:pt x="591007" y="397002"/>
                  </a:lnTo>
                  <a:lnTo>
                    <a:pt x="598728" y="391782"/>
                  </a:lnTo>
                  <a:lnTo>
                    <a:pt x="603935" y="384060"/>
                  </a:lnTo>
                  <a:lnTo>
                    <a:pt x="605840" y="374599"/>
                  </a:lnTo>
                  <a:close/>
                </a:path>
                <a:path w="635635" h="1539240">
                  <a:moveTo>
                    <a:pt x="635393" y="1079715"/>
                  </a:moveTo>
                  <a:lnTo>
                    <a:pt x="629323" y="1073670"/>
                  </a:lnTo>
                  <a:lnTo>
                    <a:pt x="614400" y="1073670"/>
                  </a:lnTo>
                  <a:lnTo>
                    <a:pt x="608393" y="1079715"/>
                  </a:lnTo>
                  <a:lnTo>
                    <a:pt x="608393" y="1094625"/>
                  </a:lnTo>
                  <a:lnTo>
                    <a:pt x="614400" y="1100670"/>
                  </a:lnTo>
                  <a:lnTo>
                    <a:pt x="629323" y="1100670"/>
                  </a:lnTo>
                  <a:lnTo>
                    <a:pt x="635393" y="1094625"/>
                  </a:lnTo>
                  <a:lnTo>
                    <a:pt x="635393" y="1087158"/>
                  </a:lnTo>
                  <a:lnTo>
                    <a:pt x="635393" y="1079715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4686211" y="5876588"/>
              <a:ext cx="781050" cy="1037590"/>
            </a:xfrm>
            <a:custGeom>
              <a:avLst/>
              <a:gdLst/>
              <a:ahLst/>
              <a:cxnLst/>
              <a:rect l="l" t="t" r="r" b="b"/>
              <a:pathLst>
                <a:path w="781050" h="1037590">
                  <a:moveTo>
                    <a:pt x="27012" y="801916"/>
                  </a:moveTo>
                  <a:lnTo>
                    <a:pt x="20942" y="795858"/>
                  </a:lnTo>
                  <a:lnTo>
                    <a:pt x="6032" y="795858"/>
                  </a:lnTo>
                  <a:lnTo>
                    <a:pt x="0" y="801916"/>
                  </a:lnTo>
                  <a:lnTo>
                    <a:pt x="0" y="816800"/>
                  </a:lnTo>
                  <a:lnTo>
                    <a:pt x="6032" y="822858"/>
                  </a:lnTo>
                  <a:lnTo>
                    <a:pt x="20942" y="822858"/>
                  </a:lnTo>
                  <a:lnTo>
                    <a:pt x="27012" y="816800"/>
                  </a:lnTo>
                  <a:lnTo>
                    <a:pt x="27012" y="809358"/>
                  </a:lnTo>
                  <a:lnTo>
                    <a:pt x="27012" y="801916"/>
                  </a:lnTo>
                  <a:close/>
                </a:path>
                <a:path w="781050" h="1037590">
                  <a:moveTo>
                    <a:pt x="48209" y="676986"/>
                  </a:moveTo>
                  <a:lnTo>
                    <a:pt x="46469" y="668362"/>
                  </a:lnTo>
                  <a:lnTo>
                    <a:pt x="41732" y="661327"/>
                  </a:lnTo>
                  <a:lnTo>
                    <a:pt x="34709" y="656590"/>
                  </a:lnTo>
                  <a:lnTo>
                    <a:pt x="26098" y="654850"/>
                  </a:lnTo>
                  <a:lnTo>
                    <a:pt x="17475" y="656590"/>
                  </a:lnTo>
                  <a:lnTo>
                    <a:pt x="10426" y="661327"/>
                  </a:lnTo>
                  <a:lnTo>
                    <a:pt x="5676" y="668362"/>
                  </a:lnTo>
                  <a:lnTo>
                    <a:pt x="3937" y="676986"/>
                  </a:lnTo>
                  <a:lnTo>
                    <a:pt x="5676" y="685584"/>
                  </a:lnTo>
                  <a:lnTo>
                    <a:pt x="10426" y="692619"/>
                  </a:lnTo>
                  <a:lnTo>
                    <a:pt x="17475" y="697369"/>
                  </a:lnTo>
                  <a:lnTo>
                    <a:pt x="26098" y="699109"/>
                  </a:lnTo>
                  <a:lnTo>
                    <a:pt x="34709" y="697369"/>
                  </a:lnTo>
                  <a:lnTo>
                    <a:pt x="41732" y="692619"/>
                  </a:lnTo>
                  <a:lnTo>
                    <a:pt x="46469" y="685584"/>
                  </a:lnTo>
                  <a:lnTo>
                    <a:pt x="48209" y="676986"/>
                  </a:lnTo>
                  <a:close/>
                </a:path>
                <a:path w="781050" h="1037590">
                  <a:moveTo>
                    <a:pt x="114998" y="665213"/>
                  </a:moveTo>
                  <a:lnTo>
                    <a:pt x="108966" y="659168"/>
                  </a:lnTo>
                  <a:lnTo>
                    <a:pt x="94068" y="659168"/>
                  </a:lnTo>
                  <a:lnTo>
                    <a:pt x="88011" y="665213"/>
                  </a:lnTo>
                  <a:lnTo>
                    <a:pt x="88011" y="680097"/>
                  </a:lnTo>
                  <a:lnTo>
                    <a:pt x="94068" y="686181"/>
                  </a:lnTo>
                  <a:lnTo>
                    <a:pt x="108966" y="686181"/>
                  </a:lnTo>
                  <a:lnTo>
                    <a:pt x="114998" y="680097"/>
                  </a:lnTo>
                  <a:lnTo>
                    <a:pt x="114998" y="672655"/>
                  </a:lnTo>
                  <a:lnTo>
                    <a:pt x="114998" y="665213"/>
                  </a:lnTo>
                  <a:close/>
                </a:path>
                <a:path w="781050" h="1037590">
                  <a:moveTo>
                    <a:pt x="114998" y="429971"/>
                  </a:moveTo>
                  <a:lnTo>
                    <a:pt x="108953" y="423938"/>
                  </a:lnTo>
                  <a:lnTo>
                    <a:pt x="94043" y="423938"/>
                  </a:lnTo>
                  <a:lnTo>
                    <a:pt x="88011" y="429971"/>
                  </a:lnTo>
                  <a:lnTo>
                    <a:pt x="88011" y="444868"/>
                  </a:lnTo>
                  <a:lnTo>
                    <a:pt x="94043" y="450938"/>
                  </a:lnTo>
                  <a:lnTo>
                    <a:pt x="108953" y="450938"/>
                  </a:lnTo>
                  <a:lnTo>
                    <a:pt x="114998" y="444868"/>
                  </a:lnTo>
                  <a:lnTo>
                    <a:pt x="114998" y="437438"/>
                  </a:lnTo>
                  <a:lnTo>
                    <a:pt x="114998" y="429971"/>
                  </a:lnTo>
                  <a:close/>
                </a:path>
                <a:path w="781050" h="1037590">
                  <a:moveTo>
                    <a:pt x="127228" y="1015961"/>
                  </a:moveTo>
                  <a:lnTo>
                    <a:pt x="125526" y="1007529"/>
                  </a:lnTo>
                  <a:lnTo>
                    <a:pt x="120904" y="1000645"/>
                  </a:lnTo>
                  <a:lnTo>
                    <a:pt x="114033" y="996010"/>
                  </a:lnTo>
                  <a:lnTo>
                    <a:pt x="105613" y="994308"/>
                  </a:lnTo>
                  <a:lnTo>
                    <a:pt x="97193" y="996010"/>
                  </a:lnTo>
                  <a:lnTo>
                    <a:pt x="90309" y="1000645"/>
                  </a:lnTo>
                  <a:lnTo>
                    <a:pt x="85674" y="1007529"/>
                  </a:lnTo>
                  <a:lnTo>
                    <a:pt x="83972" y="1015961"/>
                  </a:lnTo>
                  <a:lnTo>
                    <a:pt x="85674" y="1024369"/>
                  </a:lnTo>
                  <a:lnTo>
                    <a:pt x="90309" y="1031240"/>
                  </a:lnTo>
                  <a:lnTo>
                    <a:pt x="97193" y="1035875"/>
                  </a:lnTo>
                  <a:lnTo>
                    <a:pt x="105613" y="1037577"/>
                  </a:lnTo>
                  <a:lnTo>
                    <a:pt x="114033" y="1035875"/>
                  </a:lnTo>
                  <a:lnTo>
                    <a:pt x="120904" y="1031240"/>
                  </a:lnTo>
                  <a:lnTo>
                    <a:pt x="125526" y="1024369"/>
                  </a:lnTo>
                  <a:lnTo>
                    <a:pt x="127228" y="1015961"/>
                  </a:lnTo>
                  <a:close/>
                </a:path>
                <a:path w="781050" h="1037590">
                  <a:moveTo>
                    <a:pt x="136220" y="569798"/>
                  </a:moveTo>
                  <a:lnTo>
                    <a:pt x="134480" y="561187"/>
                  </a:lnTo>
                  <a:lnTo>
                    <a:pt x="129743" y="554151"/>
                  </a:lnTo>
                  <a:lnTo>
                    <a:pt x="122694" y="549414"/>
                  </a:lnTo>
                  <a:lnTo>
                    <a:pt x="114071" y="547674"/>
                  </a:lnTo>
                  <a:lnTo>
                    <a:pt x="105460" y="549414"/>
                  </a:lnTo>
                  <a:lnTo>
                    <a:pt x="98437" y="554151"/>
                  </a:lnTo>
                  <a:lnTo>
                    <a:pt x="93700" y="561187"/>
                  </a:lnTo>
                  <a:lnTo>
                    <a:pt x="91960" y="569798"/>
                  </a:lnTo>
                  <a:lnTo>
                    <a:pt x="93700" y="578421"/>
                  </a:lnTo>
                  <a:lnTo>
                    <a:pt x="98437" y="585457"/>
                  </a:lnTo>
                  <a:lnTo>
                    <a:pt x="105460" y="590194"/>
                  </a:lnTo>
                  <a:lnTo>
                    <a:pt x="114071" y="591934"/>
                  </a:lnTo>
                  <a:lnTo>
                    <a:pt x="122694" y="590194"/>
                  </a:lnTo>
                  <a:lnTo>
                    <a:pt x="129743" y="585457"/>
                  </a:lnTo>
                  <a:lnTo>
                    <a:pt x="134480" y="578421"/>
                  </a:lnTo>
                  <a:lnTo>
                    <a:pt x="136220" y="569798"/>
                  </a:lnTo>
                  <a:close/>
                </a:path>
                <a:path w="781050" h="1037590">
                  <a:moveTo>
                    <a:pt x="152768" y="598944"/>
                  </a:moveTo>
                  <a:lnTo>
                    <a:pt x="145732" y="591908"/>
                  </a:lnTo>
                  <a:lnTo>
                    <a:pt x="128422" y="591908"/>
                  </a:lnTo>
                  <a:lnTo>
                    <a:pt x="121386" y="598944"/>
                  </a:lnTo>
                  <a:lnTo>
                    <a:pt x="121386" y="616280"/>
                  </a:lnTo>
                  <a:lnTo>
                    <a:pt x="128422" y="623290"/>
                  </a:lnTo>
                  <a:lnTo>
                    <a:pt x="145732" y="623290"/>
                  </a:lnTo>
                  <a:lnTo>
                    <a:pt x="152768" y="616280"/>
                  </a:lnTo>
                  <a:lnTo>
                    <a:pt x="152768" y="607606"/>
                  </a:lnTo>
                  <a:lnTo>
                    <a:pt x="152768" y="598944"/>
                  </a:lnTo>
                  <a:close/>
                </a:path>
                <a:path w="781050" h="1037590">
                  <a:moveTo>
                    <a:pt x="161378" y="904443"/>
                  </a:moveTo>
                  <a:lnTo>
                    <a:pt x="159461" y="894994"/>
                  </a:lnTo>
                  <a:lnTo>
                    <a:pt x="154266" y="887260"/>
                  </a:lnTo>
                  <a:lnTo>
                    <a:pt x="146545" y="882040"/>
                  </a:lnTo>
                  <a:lnTo>
                    <a:pt x="137096" y="880135"/>
                  </a:lnTo>
                  <a:lnTo>
                    <a:pt x="127622" y="882040"/>
                  </a:lnTo>
                  <a:lnTo>
                    <a:pt x="119900" y="887260"/>
                  </a:lnTo>
                  <a:lnTo>
                    <a:pt x="114693" y="894994"/>
                  </a:lnTo>
                  <a:lnTo>
                    <a:pt x="112776" y="904443"/>
                  </a:lnTo>
                  <a:lnTo>
                    <a:pt x="114693" y="913892"/>
                  </a:lnTo>
                  <a:lnTo>
                    <a:pt x="119900" y="921613"/>
                  </a:lnTo>
                  <a:lnTo>
                    <a:pt x="127622" y="926820"/>
                  </a:lnTo>
                  <a:lnTo>
                    <a:pt x="137096" y="928725"/>
                  </a:lnTo>
                  <a:lnTo>
                    <a:pt x="146545" y="926820"/>
                  </a:lnTo>
                  <a:lnTo>
                    <a:pt x="154266" y="921613"/>
                  </a:lnTo>
                  <a:lnTo>
                    <a:pt x="159461" y="913892"/>
                  </a:lnTo>
                  <a:lnTo>
                    <a:pt x="161378" y="904443"/>
                  </a:lnTo>
                  <a:close/>
                </a:path>
                <a:path w="781050" h="1037590">
                  <a:moveTo>
                    <a:pt x="171767" y="347192"/>
                  </a:moveTo>
                  <a:lnTo>
                    <a:pt x="165709" y="341109"/>
                  </a:lnTo>
                  <a:lnTo>
                    <a:pt x="150799" y="341109"/>
                  </a:lnTo>
                  <a:lnTo>
                    <a:pt x="144741" y="347192"/>
                  </a:lnTo>
                  <a:lnTo>
                    <a:pt x="144741" y="362077"/>
                  </a:lnTo>
                  <a:lnTo>
                    <a:pt x="150799" y="368134"/>
                  </a:lnTo>
                  <a:lnTo>
                    <a:pt x="165709" y="368134"/>
                  </a:lnTo>
                  <a:lnTo>
                    <a:pt x="171767" y="362077"/>
                  </a:lnTo>
                  <a:lnTo>
                    <a:pt x="171767" y="354634"/>
                  </a:lnTo>
                  <a:lnTo>
                    <a:pt x="171767" y="347192"/>
                  </a:lnTo>
                  <a:close/>
                </a:path>
                <a:path w="781050" h="1037590">
                  <a:moveTo>
                    <a:pt x="192963" y="487006"/>
                  </a:moveTo>
                  <a:lnTo>
                    <a:pt x="191223" y="478396"/>
                  </a:lnTo>
                  <a:lnTo>
                    <a:pt x="186486" y="471360"/>
                  </a:lnTo>
                  <a:lnTo>
                    <a:pt x="179463" y="466623"/>
                  </a:lnTo>
                  <a:lnTo>
                    <a:pt x="170853" y="464883"/>
                  </a:lnTo>
                  <a:lnTo>
                    <a:pt x="162242" y="466623"/>
                  </a:lnTo>
                  <a:lnTo>
                    <a:pt x="155194" y="471360"/>
                  </a:lnTo>
                  <a:lnTo>
                    <a:pt x="150444" y="478396"/>
                  </a:lnTo>
                  <a:lnTo>
                    <a:pt x="148704" y="487006"/>
                  </a:lnTo>
                  <a:lnTo>
                    <a:pt x="150444" y="495617"/>
                  </a:lnTo>
                  <a:lnTo>
                    <a:pt x="155194" y="502653"/>
                  </a:lnTo>
                  <a:lnTo>
                    <a:pt x="162242" y="507390"/>
                  </a:lnTo>
                  <a:lnTo>
                    <a:pt x="170853" y="509130"/>
                  </a:lnTo>
                  <a:lnTo>
                    <a:pt x="179463" y="507390"/>
                  </a:lnTo>
                  <a:lnTo>
                    <a:pt x="186486" y="502653"/>
                  </a:lnTo>
                  <a:lnTo>
                    <a:pt x="191223" y="495617"/>
                  </a:lnTo>
                  <a:lnTo>
                    <a:pt x="192963" y="487006"/>
                  </a:lnTo>
                  <a:close/>
                </a:path>
                <a:path w="781050" h="1037590">
                  <a:moveTo>
                    <a:pt x="192963" y="251764"/>
                  </a:moveTo>
                  <a:lnTo>
                    <a:pt x="191223" y="243154"/>
                  </a:lnTo>
                  <a:lnTo>
                    <a:pt x="186486" y="236118"/>
                  </a:lnTo>
                  <a:lnTo>
                    <a:pt x="179451" y="231381"/>
                  </a:lnTo>
                  <a:lnTo>
                    <a:pt x="170840" y="229641"/>
                  </a:lnTo>
                  <a:lnTo>
                    <a:pt x="162229" y="231381"/>
                  </a:lnTo>
                  <a:lnTo>
                    <a:pt x="155194" y="236118"/>
                  </a:lnTo>
                  <a:lnTo>
                    <a:pt x="150444" y="243154"/>
                  </a:lnTo>
                  <a:lnTo>
                    <a:pt x="148704" y="251764"/>
                  </a:lnTo>
                  <a:lnTo>
                    <a:pt x="150444" y="260388"/>
                  </a:lnTo>
                  <a:lnTo>
                    <a:pt x="155194" y="267411"/>
                  </a:lnTo>
                  <a:lnTo>
                    <a:pt x="162229" y="272135"/>
                  </a:lnTo>
                  <a:lnTo>
                    <a:pt x="170840" y="273875"/>
                  </a:lnTo>
                  <a:lnTo>
                    <a:pt x="179451" y="272135"/>
                  </a:lnTo>
                  <a:lnTo>
                    <a:pt x="186486" y="267411"/>
                  </a:lnTo>
                  <a:lnTo>
                    <a:pt x="191223" y="260388"/>
                  </a:lnTo>
                  <a:lnTo>
                    <a:pt x="192963" y="251764"/>
                  </a:lnTo>
                  <a:close/>
                </a:path>
                <a:path w="781050" h="1037590">
                  <a:moveTo>
                    <a:pt x="240779" y="630504"/>
                  </a:moveTo>
                  <a:lnTo>
                    <a:pt x="233743" y="623493"/>
                  </a:lnTo>
                  <a:lnTo>
                    <a:pt x="216408" y="623493"/>
                  </a:lnTo>
                  <a:lnTo>
                    <a:pt x="209397" y="630504"/>
                  </a:lnTo>
                  <a:lnTo>
                    <a:pt x="209397" y="647839"/>
                  </a:lnTo>
                  <a:lnTo>
                    <a:pt x="216408" y="654875"/>
                  </a:lnTo>
                  <a:lnTo>
                    <a:pt x="233743" y="654875"/>
                  </a:lnTo>
                  <a:lnTo>
                    <a:pt x="240779" y="647839"/>
                  </a:lnTo>
                  <a:lnTo>
                    <a:pt x="240779" y="639178"/>
                  </a:lnTo>
                  <a:lnTo>
                    <a:pt x="240779" y="630504"/>
                  </a:lnTo>
                  <a:close/>
                </a:path>
                <a:path w="781050" h="1037590">
                  <a:moveTo>
                    <a:pt x="249389" y="577596"/>
                  </a:moveTo>
                  <a:lnTo>
                    <a:pt x="247484" y="568134"/>
                  </a:lnTo>
                  <a:lnTo>
                    <a:pt x="242277" y="560412"/>
                  </a:lnTo>
                  <a:lnTo>
                    <a:pt x="234556" y="555218"/>
                  </a:lnTo>
                  <a:lnTo>
                    <a:pt x="225094" y="553300"/>
                  </a:lnTo>
                  <a:lnTo>
                    <a:pt x="215633" y="555218"/>
                  </a:lnTo>
                  <a:lnTo>
                    <a:pt x="207911" y="560412"/>
                  </a:lnTo>
                  <a:lnTo>
                    <a:pt x="202704" y="568134"/>
                  </a:lnTo>
                  <a:lnTo>
                    <a:pt x="200799" y="577596"/>
                  </a:lnTo>
                  <a:lnTo>
                    <a:pt x="202704" y="587044"/>
                  </a:lnTo>
                  <a:lnTo>
                    <a:pt x="207911" y="594766"/>
                  </a:lnTo>
                  <a:lnTo>
                    <a:pt x="215633" y="599973"/>
                  </a:lnTo>
                  <a:lnTo>
                    <a:pt x="225094" y="601878"/>
                  </a:lnTo>
                  <a:lnTo>
                    <a:pt x="234556" y="599973"/>
                  </a:lnTo>
                  <a:lnTo>
                    <a:pt x="242277" y="594766"/>
                  </a:lnTo>
                  <a:lnTo>
                    <a:pt x="247484" y="587044"/>
                  </a:lnTo>
                  <a:lnTo>
                    <a:pt x="249389" y="577596"/>
                  </a:lnTo>
                  <a:close/>
                </a:path>
                <a:path w="781050" h="1037590">
                  <a:moveTo>
                    <a:pt x="249389" y="342341"/>
                  </a:moveTo>
                  <a:lnTo>
                    <a:pt x="247484" y="332892"/>
                  </a:lnTo>
                  <a:lnTo>
                    <a:pt x="242265" y="325170"/>
                  </a:lnTo>
                  <a:lnTo>
                    <a:pt x="234543" y="319963"/>
                  </a:lnTo>
                  <a:lnTo>
                    <a:pt x="225094" y="318058"/>
                  </a:lnTo>
                  <a:lnTo>
                    <a:pt x="215620" y="319963"/>
                  </a:lnTo>
                  <a:lnTo>
                    <a:pt x="207899" y="325170"/>
                  </a:lnTo>
                  <a:lnTo>
                    <a:pt x="202692" y="332892"/>
                  </a:lnTo>
                  <a:lnTo>
                    <a:pt x="200787" y="342341"/>
                  </a:lnTo>
                  <a:lnTo>
                    <a:pt x="202692" y="351802"/>
                  </a:lnTo>
                  <a:lnTo>
                    <a:pt x="207899" y="359524"/>
                  </a:lnTo>
                  <a:lnTo>
                    <a:pt x="215620" y="364731"/>
                  </a:lnTo>
                  <a:lnTo>
                    <a:pt x="225094" y="366636"/>
                  </a:lnTo>
                  <a:lnTo>
                    <a:pt x="234543" y="364731"/>
                  </a:lnTo>
                  <a:lnTo>
                    <a:pt x="242265" y="359524"/>
                  </a:lnTo>
                  <a:lnTo>
                    <a:pt x="247484" y="351802"/>
                  </a:lnTo>
                  <a:lnTo>
                    <a:pt x="249389" y="342341"/>
                  </a:lnTo>
                  <a:close/>
                </a:path>
                <a:path w="781050" h="1037590">
                  <a:moveTo>
                    <a:pt x="297535" y="547712"/>
                  </a:moveTo>
                  <a:lnTo>
                    <a:pt x="290512" y="540702"/>
                  </a:lnTo>
                  <a:lnTo>
                    <a:pt x="273189" y="540702"/>
                  </a:lnTo>
                  <a:lnTo>
                    <a:pt x="266179" y="547712"/>
                  </a:lnTo>
                  <a:lnTo>
                    <a:pt x="266179" y="565048"/>
                  </a:lnTo>
                  <a:lnTo>
                    <a:pt x="273189" y="572071"/>
                  </a:lnTo>
                  <a:lnTo>
                    <a:pt x="290512" y="572071"/>
                  </a:lnTo>
                  <a:lnTo>
                    <a:pt x="297535" y="565048"/>
                  </a:lnTo>
                  <a:lnTo>
                    <a:pt x="297535" y="556374"/>
                  </a:lnTo>
                  <a:lnTo>
                    <a:pt x="297535" y="547712"/>
                  </a:lnTo>
                  <a:close/>
                </a:path>
                <a:path w="781050" h="1037590">
                  <a:moveTo>
                    <a:pt x="297535" y="312470"/>
                  </a:moveTo>
                  <a:lnTo>
                    <a:pt x="290499" y="305447"/>
                  </a:lnTo>
                  <a:lnTo>
                    <a:pt x="273177" y="305447"/>
                  </a:lnTo>
                  <a:lnTo>
                    <a:pt x="266179" y="312470"/>
                  </a:lnTo>
                  <a:lnTo>
                    <a:pt x="266179" y="329806"/>
                  </a:lnTo>
                  <a:lnTo>
                    <a:pt x="273177" y="336816"/>
                  </a:lnTo>
                  <a:lnTo>
                    <a:pt x="290499" y="336816"/>
                  </a:lnTo>
                  <a:lnTo>
                    <a:pt x="297535" y="329806"/>
                  </a:lnTo>
                  <a:lnTo>
                    <a:pt x="297535" y="321132"/>
                  </a:lnTo>
                  <a:lnTo>
                    <a:pt x="297535" y="312470"/>
                  </a:lnTo>
                  <a:close/>
                </a:path>
                <a:path w="781050" h="1037590">
                  <a:moveTo>
                    <a:pt x="306133" y="24282"/>
                  </a:moveTo>
                  <a:lnTo>
                    <a:pt x="304228" y="14833"/>
                  </a:lnTo>
                  <a:lnTo>
                    <a:pt x="299021" y="7112"/>
                  </a:lnTo>
                  <a:lnTo>
                    <a:pt x="291299" y="1905"/>
                  </a:lnTo>
                  <a:lnTo>
                    <a:pt x="281838" y="0"/>
                  </a:lnTo>
                  <a:lnTo>
                    <a:pt x="272389" y="1905"/>
                  </a:lnTo>
                  <a:lnTo>
                    <a:pt x="264655" y="7112"/>
                  </a:lnTo>
                  <a:lnTo>
                    <a:pt x="259448" y="14833"/>
                  </a:lnTo>
                  <a:lnTo>
                    <a:pt x="257543" y="24282"/>
                  </a:lnTo>
                  <a:lnTo>
                    <a:pt x="259448" y="33756"/>
                  </a:lnTo>
                  <a:lnTo>
                    <a:pt x="264655" y="41490"/>
                  </a:lnTo>
                  <a:lnTo>
                    <a:pt x="272389" y="46697"/>
                  </a:lnTo>
                  <a:lnTo>
                    <a:pt x="281838" y="48615"/>
                  </a:lnTo>
                  <a:lnTo>
                    <a:pt x="291299" y="46697"/>
                  </a:lnTo>
                  <a:lnTo>
                    <a:pt x="299021" y="41490"/>
                  </a:lnTo>
                  <a:lnTo>
                    <a:pt x="304228" y="33756"/>
                  </a:lnTo>
                  <a:lnTo>
                    <a:pt x="306133" y="24282"/>
                  </a:lnTo>
                  <a:close/>
                </a:path>
                <a:path w="781050" h="1037590">
                  <a:moveTo>
                    <a:pt x="306158" y="259549"/>
                  </a:moveTo>
                  <a:lnTo>
                    <a:pt x="304241" y="250088"/>
                  </a:lnTo>
                  <a:lnTo>
                    <a:pt x="299034" y="242366"/>
                  </a:lnTo>
                  <a:lnTo>
                    <a:pt x="291312" y="237147"/>
                  </a:lnTo>
                  <a:lnTo>
                    <a:pt x="281851" y="235242"/>
                  </a:lnTo>
                  <a:lnTo>
                    <a:pt x="272389" y="237147"/>
                  </a:lnTo>
                  <a:lnTo>
                    <a:pt x="264668" y="242366"/>
                  </a:lnTo>
                  <a:lnTo>
                    <a:pt x="259448" y="250088"/>
                  </a:lnTo>
                  <a:lnTo>
                    <a:pt x="257543" y="259549"/>
                  </a:lnTo>
                  <a:lnTo>
                    <a:pt x="259448" y="269011"/>
                  </a:lnTo>
                  <a:lnTo>
                    <a:pt x="264668" y="276733"/>
                  </a:lnTo>
                  <a:lnTo>
                    <a:pt x="272389" y="281940"/>
                  </a:lnTo>
                  <a:lnTo>
                    <a:pt x="281851" y="283857"/>
                  </a:lnTo>
                  <a:lnTo>
                    <a:pt x="291312" y="281940"/>
                  </a:lnTo>
                  <a:lnTo>
                    <a:pt x="299034" y="276733"/>
                  </a:lnTo>
                  <a:lnTo>
                    <a:pt x="304241" y="269011"/>
                  </a:lnTo>
                  <a:lnTo>
                    <a:pt x="306158" y="259549"/>
                  </a:lnTo>
                  <a:close/>
                </a:path>
                <a:path w="781050" h="1037590">
                  <a:moveTo>
                    <a:pt x="335661" y="729399"/>
                  </a:moveTo>
                  <a:lnTo>
                    <a:pt x="329628" y="723379"/>
                  </a:lnTo>
                  <a:lnTo>
                    <a:pt x="314706" y="723379"/>
                  </a:lnTo>
                  <a:lnTo>
                    <a:pt x="308686" y="729399"/>
                  </a:lnTo>
                  <a:lnTo>
                    <a:pt x="308686" y="744321"/>
                  </a:lnTo>
                  <a:lnTo>
                    <a:pt x="314706" y="750379"/>
                  </a:lnTo>
                  <a:lnTo>
                    <a:pt x="329628" y="750379"/>
                  </a:lnTo>
                  <a:lnTo>
                    <a:pt x="335661" y="744321"/>
                  </a:lnTo>
                  <a:lnTo>
                    <a:pt x="335661" y="736879"/>
                  </a:lnTo>
                  <a:lnTo>
                    <a:pt x="335661" y="729399"/>
                  </a:lnTo>
                  <a:close/>
                </a:path>
                <a:path w="781050" h="1037590">
                  <a:moveTo>
                    <a:pt x="356882" y="74091"/>
                  </a:moveTo>
                  <a:lnTo>
                    <a:pt x="355142" y="65481"/>
                  </a:lnTo>
                  <a:lnTo>
                    <a:pt x="350405" y="58445"/>
                  </a:lnTo>
                  <a:lnTo>
                    <a:pt x="343369" y="53695"/>
                  </a:lnTo>
                  <a:lnTo>
                    <a:pt x="334746" y="51955"/>
                  </a:lnTo>
                  <a:lnTo>
                    <a:pt x="326136" y="53695"/>
                  </a:lnTo>
                  <a:lnTo>
                    <a:pt x="319100" y="58445"/>
                  </a:lnTo>
                  <a:lnTo>
                    <a:pt x="314350" y="65481"/>
                  </a:lnTo>
                  <a:lnTo>
                    <a:pt x="312610" y="74091"/>
                  </a:lnTo>
                  <a:lnTo>
                    <a:pt x="314350" y="82702"/>
                  </a:lnTo>
                  <a:lnTo>
                    <a:pt x="319100" y="89725"/>
                  </a:lnTo>
                  <a:lnTo>
                    <a:pt x="326136" y="94462"/>
                  </a:lnTo>
                  <a:lnTo>
                    <a:pt x="334746" y="96202"/>
                  </a:lnTo>
                  <a:lnTo>
                    <a:pt x="343369" y="94462"/>
                  </a:lnTo>
                  <a:lnTo>
                    <a:pt x="350405" y="89725"/>
                  </a:lnTo>
                  <a:lnTo>
                    <a:pt x="355142" y="82702"/>
                  </a:lnTo>
                  <a:lnTo>
                    <a:pt x="356882" y="74091"/>
                  </a:lnTo>
                  <a:close/>
                </a:path>
                <a:path w="781050" h="1037590">
                  <a:moveTo>
                    <a:pt x="375183" y="631710"/>
                  </a:moveTo>
                  <a:lnTo>
                    <a:pt x="369150" y="625678"/>
                  </a:lnTo>
                  <a:lnTo>
                    <a:pt x="354253" y="625678"/>
                  </a:lnTo>
                  <a:lnTo>
                    <a:pt x="348221" y="631710"/>
                  </a:lnTo>
                  <a:lnTo>
                    <a:pt x="348221" y="646620"/>
                  </a:lnTo>
                  <a:lnTo>
                    <a:pt x="354253" y="652678"/>
                  </a:lnTo>
                  <a:lnTo>
                    <a:pt x="369150" y="652678"/>
                  </a:lnTo>
                  <a:lnTo>
                    <a:pt x="375183" y="646620"/>
                  </a:lnTo>
                  <a:lnTo>
                    <a:pt x="375183" y="639178"/>
                  </a:lnTo>
                  <a:lnTo>
                    <a:pt x="375183" y="631710"/>
                  </a:lnTo>
                  <a:close/>
                </a:path>
                <a:path w="781050" h="1037590">
                  <a:moveTo>
                    <a:pt x="375208" y="866952"/>
                  </a:moveTo>
                  <a:lnTo>
                    <a:pt x="369176" y="860920"/>
                  </a:lnTo>
                  <a:lnTo>
                    <a:pt x="355193" y="860920"/>
                  </a:lnTo>
                  <a:lnTo>
                    <a:pt x="355142" y="860640"/>
                  </a:lnTo>
                  <a:lnTo>
                    <a:pt x="350405" y="853605"/>
                  </a:lnTo>
                  <a:lnTo>
                    <a:pt x="343369" y="848868"/>
                  </a:lnTo>
                  <a:lnTo>
                    <a:pt x="334746" y="847128"/>
                  </a:lnTo>
                  <a:lnTo>
                    <a:pt x="326136" y="848868"/>
                  </a:lnTo>
                  <a:lnTo>
                    <a:pt x="319100" y="853605"/>
                  </a:lnTo>
                  <a:lnTo>
                    <a:pt x="314350" y="860640"/>
                  </a:lnTo>
                  <a:lnTo>
                    <a:pt x="312610" y="869251"/>
                  </a:lnTo>
                  <a:lnTo>
                    <a:pt x="314350" y="877862"/>
                  </a:lnTo>
                  <a:lnTo>
                    <a:pt x="319100" y="884897"/>
                  </a:lnTo>
                  <a:lnTo>
                    <a:pt x="326136" y="889647"/>
                  </a:lnTo>
                  <a:lnTo>
                    <a:pt x="334746" y="891374"/>
                  </a:lnTo>
                  <a:lnTo>
                    <a:pt x="343369" y="889647"/>
                  </a:lnTo>
                  <a:lnTo>
                    <a:pt x="350405" y="884897"/>
                  </a:lnTo>
                  <a:lnTo>
                    <a:pt x="350735" y="884415"/>
                  </a:lnTo>
                  <a:lnTo>
                    <a:pt x="354279" y="887933"/>
                  </a:lnTo>
                  <a:lnTo>
                    <a:pt x="369176" y="887933"/>
                  </a:lnTo>
                  <a:lnTo>
                    <a:pt x="375208" y="881862"/>
                  </a:lnTo>
                  <a:lnTo>
                    <a:pt x="375208" y="874420"/>
                  </a:lnTo>
                  <a:lnTo>
                    <a:pt x="375208" y="866952"/>
                  </a:lnTo>
                  <a:close/>
                </a:path>
                <a:path w="781050" h="1037590">
                  <a:moveTo>
                    <a:pt x="428955" y="798449"/>
                  </a:moveTo>
                  <a:lnTo>
                    <a:pt x="422910" y="792416"/>
                  </a:lnTo>
                  <a:lnTo>
                    <a:pt x="408012" y="792416"/>
                  </a:lnTo>
                  <a:lnTo>
                    <a:pt x="401967" y="798449"/>
                  </a:lnTo>
                  <a:lnTo>
                    <a:pt x="401967" y="813346"/>
                  </a:lnTo>
                  <a:lnTo>
                    <a:pt x="408012" y="819404"/>
                  </a:lnTo>
                  <a:lnTo>
                    <a:pt x="422910" y="819404"/>
                  </a:lnTo>
                  <a:lnTo>
                    <a:pt x="428955" y="813346"/>
                  </a:lnTo>
                  <a:lnTo>
                    <a:pt x="428955" y="805903"/>
                  </a:lnTo>
                  <a:lnTo>
                    <a:pt x="428955" y="798449"/>
                  </a:lnTo>
                  <a:close/>
                </a:path>
                <a:path w="781050" h="1037590">
                  <a:moveTo>
                    <a:pt x="431965" y="313690"/>
                  </a:moveTo>
                  <a:lnTo>
                    <a:pt x="425932" y="307644"/>
                  </a:lnTo>
                  <a:lnTo>
                    <a:pt x="411022" y="307644"/>
                  </a:lnTo>
                  <a:lnTo>
                    <a:pt x="404977" y="313690"/>
                  </a:lnTo>
                  <a:lnTo>
                    <a:pt x="404977" y="328587"/>
                  </a:lnTo>
                  <a:lnTo>
                    <a:pt x="411022" y="334657"/>
                  </a:lnTo>
                  <a:lnTo>
                    <a:pt x="425932" y="334657"/>
                  </a:lnTo>
                  <a:lnTo>
                    <a:pt x="431965" y="328587"/>
                  </a:lnTo>
                  <a:lnTo>
                    <a:pt x="431965" y="321132"/>
                  </a:lnTo>
                  <a:lnTo>
                    <a:pt x="431965" y="313690"/>
                  </a:lnTo>
                  <a:close/>
                </a:path>
                <a:path w="781050" h="1037590">
                  <a:moveTo>
                    <a:pt x="431977" y="548932"/>
                  </a:moveTo>
                  <a:lnTo>
                    <a:pt x="425945" y="542874"/>
                  </a:lnTo>
                  <a:lnTo>
                    <a:pt x="411035" y="542874"/>
                  </a:lnTo>
                  <a:lnTo>
                    <a:pt x="404977" y="548932"/>
                  </a:lnTo>
                  <a:lnTo>
                    <a:pt x="404977" y="560184"/>
                  </a:lnTo>
                  <a:lnTo>
                    <a:pt x="401955" y="563206"/>
                  </a:lnTo>
                  <a:lnTo>
                    <a:pt x="401955" y="578104"/>
                  </a:lnTo>
                  <a:lnTo>
                    <a:pt x="407987" y="584149"/>
                  </a:lnTo>
                  <a:lnTo>
                    <a:pt x="422910" y="584149"/>
                  </a:lnTo>
                  <a:lnTo>
                    <a:pt x="428955" y="578104"/>
                  </a:lnTo>
                  <a:lnTo>
                    <a:pt x="428955" y="570661"/>
                  </a:lnTo>
                  <a:lnTo>
                    <a:pt x="428955" y="566877"/>
                  </a:lnTo>
                  <a:lnTo>
                    <a:pt x="431977" y="563829"/>
                  </a:lnTo>
                  <a:lnTo>
                    <a:pt x="431977" y="556374"/>
                  </a:lnTo>
                  <a:lnTo>
                    <a:pt x="431977" y="548932"/>
                  </a:lnTo>
                  <a:close/>
                </a:path>
                <a:path w="781050" h="1037590">
                  <a:moveTo>
                    <a:pt x="436930" y="389166"/>
                  </a:moveTo>
                  <a:lnTo>
                    <a:pt x="430885" y="383108"/>
                  </a:lnTo>
                  <a:lnTo>
                    <a:pt x="415950" y="383108"/>
                  </a:lnTo>
                  <a:lnTo>
                    <a:pt x="409930" y="389166"/>
                  </a:lnTo>
                  <a:lnTo>
                    <a:pt x="409930" y="404063"/>
                  </a:lnTo>
                  <a:lnTo>
                    <a:pt x="415950" y="410095"/>
                  </a:lnTo>
                  <a:lnTo>
                    <a:pt x="430885" y="410095"/>
                  </a:lnTo>
                  <a:lnTo>
                    <a:pt x="436930" y="404063"/>
                  </a:lnTo>
                  <a:lnTo>
                    <a:pt x="436930" y="396608"/>
                  </a:lnTo>
                  <a:lnTo>
                    <a:pt x="436930" y="389166"/>
                  </a:lnTo>
                  <a:close/>
                </a:path>
                <a:path w="781050" h="1037590">
                  <a:moveTo>
                    <a:pt x="450164" y="703046"/>
                  </a:moveTo>
                  <a:lnTo>
                    <a:pt x="448424" y="694423"/>
                  </a:lnTo>
                  <a:lnTo>
                    <a:pt x="443687" y="687387"/>
                  </a:lnTo>
                  <a:lnTo>
                    <a:pt x="436651" y="682637"/>
                  </a:lnTo>
                  <a:lnTo>
                    <a:pt x="428028" y="680897"/>
                  </a:lnTo>
                  <a:lnTo>
                    <a:pt x="419417" y="682637"/>
                  </a:lnTo>
                  <a:lnTo>
                    <a:pt x="412381" y="687387"/>
                  </a:lnTo>
                  <a:lnTo>
                    <a:pt x="407644" y="694423"/>
                  </a:lnTo>
                  <a:lnTo>
                    <a:pt x="405904" y="703046"/>
                  </a:lnTo>
                  <a:lnTo>
                    <a:pt x="407644" y="711657"/>
                  </a:lnTo>
                  <a:lnTo>
                    <a:pt x="412381" y="718693"/>
                  </a:lnTo>
                  <a:lnTo>
                    <a:pt x="419417" y="723430"/>
                  </a:lnTo>
                  <a:lnTo>
                    <a:pt x="428028" y="725170"/>
                  </a:lnTo>
                  <a:lnTo>
                    <a:pt x="436651" y="723430"/>
                  </a:lnTo>
                  <a:lnTo>
                    <a:pt x="443687" y="718693"/>
                  </a:lnTo>
                  <a:lnTo>
                    <a:pt x="448424" y="711657"/>
                  </a:lnTo>
                  <a:lnTo>
                    <a:pt x="450164" y="703046"/>
                  </a:lnTo>
                  <a:close/>
                </a:path>
                <a:path w="781050" h="1037590">
                  <a:moveTo>
                    <a:pt x="461441" y="929970"/>
                  </a:moveTo>
                  <a:lnTo>
                    <a:pt x="454418" y="922921"/>
                  </a:lnTo>
                  <a:lnTo>
                    <a:pt x="443890" y="922921"/>
                  </a:lnTo>
                  <a:lnTo>
                    <a:pt x="443687" y="922616"/>
                  </a:lnTo>
                  <a:lnTo>
                    <a:pt x="436651" y="917867"/>
                  </a:lnTo>
                  <a:lnTo>
                    <a:pt x="428028" y="916127"/>
                  </a:lnTo>
                  <a:lnTo>
                    <a:pt x="419430" y="917867"/>
                  </a:lnTo>
                  <a:lnTo>
                    <a:pt x="412394" y="922616"/>
                  </a:lnTo>
                  <a:lnTo>
                    <a:pt x="407657" y="929665"/>
                  </a:lnTo>
                  <a:lnTo>
                    <a:pt x="405917" y="938288"/>
                  </a:lnTo>
                  <a:lnTo>
                    <a:pt x="407657" y="946899"/>
                  </a:lnTo>
                  <a:lnTo>
                    <a:pt x="412394" y="953935"/>
                  </a:lnTo>
                  <a:lnTo>
                    <a:pt x="419430" y="958672"/>
                  </a:lnTo>
                  <a:lnTo>
                    <a:pt x="428028" y="960412"/>
                  </a:lnTo>
                  <a:lnTo>
                    <a:pt x="436651" y="958672"/>
                  </a:lnTo>
                  <a:lnTo>
                    <a:pt x="443115" y="954316"/>
                  </a:lnTo>
                  <a:lnTo>
                    <a:pt x="454418" y="954316"/>
                  </a:lnTo>
                  <a:lnTo>
                    <a:pt x="461441" y="947305"/>
                  </a:lnTo>
                  <a:lnTo>
                    <a:pt x="461441" y="938618"/>
                  </a:lnTo>
                  <a:lnTo>
                    <a:pt x="461441" y="929970"/>
                  </a:lnTo>
                  <a:close/>
                </a:path>
                <a:path w="781050" h="1037590">
                  <a:moveTo>
                    <a:pt x="466598" y="755510"/>
                  </a:moveTo>
                  <a:lnTo>
                    <a:pt x="459587" y="748474"/>
                  </a:lnTo>
                  <a:lnTo>
                    <a:pt x="442252" y="748474"/>
                  </a:lnTo>
                  <a:lnTo>
                    <a:pt x="435216" y="755510"/>
                  </a:lnTo>
                  <a:lnTo>
                    <a:pt x="435216" y="772833"/>
                  </a:lnTo>
                  <a:lnTo>
                    <a:pt x="442252" y="779868"/>
                  </a:lnTo>
                  <a:lnTo>
                    <a:pt x="459587" y="779868"/>
                  </a:lnTo>
                  <a:lnTo>
                    <a:pt x="466598" y="772833"/>
                  </a:lnTo>
                  <a:lnTo>
                    <a:pt x="466598" y="764159"/>
                  </a:lnTo>
                  <a:lnTo>
                    <a:pt x="466598" y="755510"/>
                  </a:lnTo>
                  <a:close/>
                </a:path>
                <a:path w="781050" h="1037590">
                  <a:moveTo>
                    <a:pt x="466598" y="520268"/>
                  </a:moveTo>
                  <a:lnTo>
                    <a:pt x="459562" y="513245"/>
                  </a:lnTo>
                  <a:lnTo>
                    <a:pt x="442252" y="513245"/>
                  </a:lnTo>
                  <a:lnTo>
                    <a:pt x="435203" y="520268"/>
                  </a:lnTo>
                  <a:lnTo>
                    <a:pt x="435203" y="537591"/>
                  </a:lnTo>
                  <a:lnTo>
                    <a:pt x="442252" y="544614"/>
                  </a:lnTo>
                  <a:lnTo>
                    <a:pt x="459562" y="544614"/>
                  </a:lnTo>
                  <a:lnTo>
                    <a:pt x="466598" y="537591"/>
                  </a:lnTo>
                  <a:lnTo>
                    <a:pt x="466598" y="528929"/>
                  </a:lnTo>
                  <a:lnTo>
                    <a:pt x="466598" y="520268"/>
                  </a:lnTo>
                  <a:close/>
                </a:path>
                <a:path w="781050" h="1037590">
                  <a:moveTo>
                    <a:pt x="470039" y="877023"/>
                  </a:moveTo>
                  <a:lnTo>
                    <a:pt x="468134" y="867575"/>
                  </a:lnTo>
                  <a:lnTo>
                    <a:pt x="462927" y="859853"/>
                  </a:lnTo>
                  <a:lnTo>
                    <a:pt x="455206" y="854646"/>
                  </a:lnTo>
                  <a:lnTo>
                    <a:pt x="445757" y="852741"/>
                  </a:lnTo>
                  <a:lnTo>
                    <a:pt x="436295" y="854646"/>
                  </a:lnTo>
                  <a:lnTo>
                    <a:pt x="428574" y="859853"/>
                  </a:lnTo>
                  <a:lnTo>
                    <a:pt x="423367" y="867575"/>
                  </a:lnTo>
                  <a:lnTo>
                    <a:pt x="421449" y="877023"/>
                  </a:lnTo>
                  <a:lnTo>
                    <a:pt x="423367" y="886485"/>
                  </a:lnTo>
                  <a:lnTo>
                    <a:pt x="428574" y="894219"/>
                  </a:lnTo>
                  <a:lnTo>
                    <a:pt x="436295" y="899426"/>
                  </a:lnTo>
                  <a:lnTo>
                    <a:pt x="445757" y="901331"/>
                  </a:lnTo>
                  <a:lnTo>
                    <a:pt x="455206" y="899426"/>
                  </a:lnTo>
                  <a:lnTo>
                    <a:pt x="462927" y="894219"/>
                  </a:lnTo>
                  <a:lnTo>
                    <a:pt x="468134" y="886485"/>
                  </a:lnTo>
                  <a:lnTo>
                    <a:pt x="470039" y="877023"/>
                  </a:lnTo>
                  <a:close/>
                </a:path>
                <a:path w="781050" h="1037590">
                  <a:moveTo>
                    <a:pt x="470039" y="641794"/>
                  </a:moveTo>
                  <a:lnTo>
                    <a:pt x="468134" y="632333"/>
                  </a:lnTo>
                  <a:lnTo>
                    <a:pt x="462927" y="624611"/>
                  </a:lnTo>
                  <a:lnTo>
                    <a:pt x="455206" y="619404"/>
                  </a:lnTo>
                  <a:lnTo>
                    <a:pt x="445731" y="617499"/>
                  </a:lnTo>
                  <a:lnTo>
                    <a:pt x="436283" y="619404"/>
                  </a:lnTo>
                  <a:lnTo>
                    <a:pt x="433679" y="621157"/>
                  </a:lnTo>
                  <a:lnTo>
                    <a:pt x="430885" y="618350"/>
                  </a:lnTo>
                  <a:lnTo>
                    <a:pt x="415950" y="618350"/>
                  </a:lnTo>
                  <a:lnTo>
                    <a:pt x="409930" y="624395"/>
                  </a:lnTo>
                  <a:lnTo>
                    <a:pt x="409930" y="639318"/>
                  </a:lnTo>
                  <a:lnTo>
                    <a:pt x="415950" y="645325"/>
                  </a:lnTo>
                  <a:lnTo>
                    <a:pt x="422160" y="645325"/>
                  </a:lnTo>
                  <a:lnTo>
                    <a:pt x="423367" y="651243"/>
                  </a:lnTo>
                  <a:lnTo>
                    <a:pt x="428574" y="658964"/>
                  </a:lnTo>
                  <a:lnTo>
                    <a:pt x="436283" y="664184"/>
                  </a:lnTo>
                  <a:lnTo>
                    <a:pt x="445731" y="666089"/>
                  </a:lnTo>
                  <a:lnTo>
                    <a:pt x="455206" y="664184"/>
                  </a:lnTo>
                  <a:lnTo>
                    <a:pt x="462927" y="658964"/>
                  </a:lnTo>
                  <a:lnTo>
                    <a:pt x="468134" y="651243"/>
                  </a:lnTo>
                  <a:lnTo>
                    <a:pt x="470039" y="641794"/>
                  </a:lnTo>
                  <a:close/>
                </a:path>
                <a:path w="781050" h="1037590">
                  <a:moveTo>
                    <a:pt x="493661" y="306336"/>
                  </a:moveTo>
                  <a:lnTo>
                    <a:pt x="487629" y="300304"/>
                  </a:lnTo>
                  <a:lnTo>
                    <a:pt x="472706" y="300304"/>
                  </a:lnTo>
                  <a:lnTo>
                    <a:pt x="466674" y="306336"/>
                  </a:lnTo>
                  <a:lnTo>
                    <a:pt x="466674" y="321246"/>
                  </a:lnTo>
                  <a:lnTo>
                    <a:pt x="472706" y="327304"/>
                  </a:lnTo>
                  <a:lnTo>
                    <a:pt x="487629" y="327304"/>
                  </a:lnTo>
                  <a:lnTo>
                    <a:pt x="493661" y="321246"/>
                  </a:lnTo>
                  <a:lnTo>
                    <a:pt x="493661" y="313804"/>
                  </a:lnTo>
                  <a:lnTo>
                    <a:pt x="493661" y="306336"/>
                  </a:lnTo>
                  <a:close/>
                </a:path>
                <a:path w="781050" h="1037590">
                  <a:moveTo>
                    <a:pt x="493661" y="71107"/>
                  </a:moveTo>
                  <a:lnTo>
                    <a:pt x="487616" y="65062"/>
                  </a:lnTo>
                  <a:lnTo>
                    <a:pt x="472694" y="65062"/>
                  </a:lnTo>
                  <a:lnTo>
                    <a:pt x="466674" y="71107"/>
                  </a:lnTo>
                  <a:lnTo>
                    <a:pt x="466674" y="86004"/>
                  </a:lnTo>
                  <a:lnTo>
                    <a:pt x="472694" y="92062"/>
                  </a:lnTo>
                  <a:lnTo>
                    <a:pt x="487616" y="92062"/>
                  </a:lnTo>
                  <a:lnTo>
                    <a:pt x="493661" y="86004"/>
                  </a:lnTo>
                  <a:lnTo>
                    <a:pt x="493661" y="78562"/>
                  </a:lnTo>
                  <a:lnTo>
                    <a:pt x="493661" y="71107"/>
                  </a:lnTo>
                  <a:close/>
                </a:path>
                <a:path w="781050" h="1037590">
                  <a:moveTo>
                    <a:pt x="523328" y="202234"/>
                  </a:moveTo>
                  <a:lnTo>
                    <a:pt x="516318" y="195186"/>
                  </a:lnTo>
                  <a:lnTo>
                    <a:pt x="498983" y="195186"/>
                  </a:lnTo>
                  <a:lnTo>
                    <a:pt x="491947" y="202234"/>
                  </a:lnTo>
                  <a:lnTo>
                    <a:pt x="491947" y="219570"/>
                  </a:lnTo>
                  <a:lnTo>
                    <a:pt x="498983" y="226568"/>
                  </a:lnTo>
                  <a:lnTo>
                    <a:pt x="516318" y="226568"/>
                  </a:lnTo>
                  <a:lnTo>
                    <a:pt x="523328" y="219570"/>
                  </a:lnTo>
                  <a:lnTo>
                    <a:pt x="523328" y="210883"/>
                  </a:lnTo>
                  <a:lnTo>
                    <a:pt x="523328" y="202234"/>
                  </a:lnTo>
                  <a:close/>
                </a:path>
                <a:path w="781050" h="1037590">
                  <a:moveTo>
                    <a:pt x="523354" y="437476"/>
                  </a:moveTo>
                  <a:lnTo>
                    <a:pt x="516318" y="430441"/>
                  </a:lnTo>
                  <a:lnTo>
                    <a:pt x="498995" y="430441"/>
                  </a:lnTo>
                  <a:lnTo>
                    <a:pt x="491947" y="437476"/>
                  </a:lnTo>
                  <a:lnTo>
                    <a:pt x="491947" y="454812"/>
                  </a:lnTo>
                  <a:lnTo>
                    <a:pt x="498995" y="461822"/>
                  </a:lnTo>
                  <a:lnTo>
                    <a:pt x="516318" y="461822"/>
                  </a:lnTo>
                  <a:lnTo>
                    <a:pt x="523354" y="454812"/>
                  </a:lnTo>
                  <a:lnTo>
                    <a:pt x="523354" y="446125"/>
                  </a:lnTo>
                  <a:lnTo>
                    <a:pt x="523354" y="437476"/>
                  </a:lnTo>
                  <a:close/>
                </a:path>
                <a:path w="781050" h="1037590">
                  <a:moveTo>
                    <a:pt x="554710" y="763739"/>
                  </a:moveTo>
                  <a:lnTo>
                    <a:pt x="547687" y="756729"/>
                  </a:lnTo>
                  <a:lnTo>
                    <a:pt x="530364" y="756729"/>
                  </a:lnTo>
                  <a:lnTo>
                    <a:pt x="523328" y="763739"/>
                  </a:lnTo>
                  <a:lnTo>
                    <a:pt x="523328" y="781088"/>
                  </a:lnTo>
                  <a:lnTo>
                    <a:pt x="530364" y="788123"/>
                  </a:lnTo>
                  <a:lnTo>
                    <a:pt x="547687" y="788123"/>
                  </a:lnTo>
                  <a:lnTo>
                    <a:pt x="554710" y="781088"/>
                  </a:lnTo>
                  <a:lnTo>
                    <a:pt x="554710" y="772401"/>
                  </a:lnTo>
                  <a:lnTo>
                    <a:pt x="554710" y="763739"/>
                  </a:lnTo>
                  <a:close/>
                </a:path>
                <a:path w="781050" h="1037590">
                  <a:moveTo>
                    <a:pt x="554723" y="998969"/>
                  </a:moveTo>
                  <a:lnTo>
                    <a:pt x="547687" y="991971"/>
                  </a:lnTo>
                  <a:lnTo>
                    <a:pt x="530364" y="991971"/>
                  </a:lnTo>
                  <a:lnTo>
                    <a:pt x="523354" y="998969"/>
                  </a:lnTo>
                  <a:lnTo>
                    <a:pt x="523354" y="1016330"/>
                  </a:lnTo>
                  <a:lnTo>
                    <a:pt x="530364" y="1023340"/>
                  </a:lnTo>
                  <a:lnTo>
                    <a:pt x="547687" y="1023340"/>
                  </a:lnTo>
                  <a:lnTo>
                    <a:pt x="554723" y="1016330"/>
                  </a:lnTo>
                  <a:lnTo>
                    <a:pt x="554723" y="1007643"/>
                  </a:lnTo>
                  <a:lnTo>
                    <a:pt x="554723" y="998969"/>
                  </a:lnTo>
                  <a:close/>
                </a:path>
                <a:path w="781050" h="1037590">
                  <a:moveTo>
                    <a:pt x="563321" y="475589"/>
                  </a:moveTo>
                  <a:lnTo>
                    <a:pt x="561403" y="466128"/>
                  </a:lnTo>
                  <a:lnTo>
                    <a:pt x="556196" y="458406"/>
                  </a:lnTo>
                  <a:lnTo>
                    <a:pt x="548474" y="453186"/>
                  </a:lnTo>
                  <a:lnTo>
                    <a:pt x="539026" y="451281"/>
                  </a:lnTo>
                  <a:lnTo>
                    <a:pt x="529564" y="453186"/>
                  </a:lnTo>
                  <a:lnTo>
                    <a:pt x="521843" y="458406"/>
                  </a:lnTo>
                  <a:lnTo>
                    <a:pt x="516636" y="466128"/>
                  </a:lnTo>
                  <a:lnTo>
                    <a:pt x="514718" y="475589"/>
                  </a:lnTo>
                  <a:lnTo>
                    <a:pt x="516636" y="485038"/>
                  </a:lnTo>
                  <a:lnTo>
                    <a:pt x="521843" y="492760"/>
                  </a:lnTo>
                  <a:lnTo>
                    <a:pt x="529564" y="497967"/>
                  </a:lnTo>
                  <a:lnTo>
                    <a:pt x="539026" y="499872"/>
                  </a:lnTo>
                  <a:lnTo>
                    <a:pt x="548474" y="497967"/>
                  </a:lnTo>
                  <a:lnTo>
                    <a:pt x="556196" y="492760"/>
                  </a:lnTo>
                  <a:lnTo>
                    <a:pt x="561403" y="485038"/>
                  </a:lnTo>
                  <a:lnTo>
                    <a:pt x="563321" y="475589"/>
                  </a:lnTo>
                  <a:close/>
                </a:path>
                <a:path w="781050" h="1037590">
                  <a:moveTo>
                    <a:pt x="563333" y="710831"/>
                  </a:moveTo>
                  <a:lnTo>
                    <a:pt x="561428" y="701357"/>
                  </a:lnTo>
                  <a:lnTo>
                    <a:pt x="556209" y="693635"/>
                  </a:lnTo>
                  <a:lnTo>
                    <a:pt x="548487" y="688428"/>
                  </a:lnTo>
                  <a:lnTo>
                    <a:pt x="539026" y="686523"/>
                  </a:lnTo>
                  <a:lnTo>
                    <a:pt x="529564" y="688428"/>
                  </a:lnTo>
                  <a:lnTo>
                    <a:pt x="521843" y="693635"/>
                  </a:lnTo>
                  <a:lnTo>
                    <a:pt x="516636" y="701357"/>
                  </a:lnTo>
                  <a:lnTo>
                    <a:pt x="514731" y="710831"/>
                  </a:lnTo>
                  <a:lnTo>
                    <a:pt x="516636" y="720280"/>
                  </a:lnTo>
                  <a:lnTo>
                    <a:pt x="521843" y="728002"/>
                  </a:lnTo>
                  <a:lnTo>
                    <a:pt x="529564" y="733196"/>
                  </a:lnTo>
                  <a:lnTo>
                    <a:pt x="539026" y="735114"/>
                  </a:lnTo>
                  <a:lnTo>
                    <a:pt x="548487" y="733196"/>
                  </a:lnTo>
                  <a:lnTo>
                    <a:pt x="556209" y="728002"/>
                  </a:lnTo>
                  <a:lnTo>
                    <a:pt x="561428" y="720280"/>
                  </a:lnTo>
                  <a:lnTo>
                    <a:pt x="563333" y="710831"/>
                  </a:lnTo>
                  <a:close/>
                </a:path>
                <a:path w="781050" h="1037590">
                  <a:moveTo>
                    <a:pt x="595871" y="931164"/>
                  </a:moveTo>
                  <a:lnTo>
                    <a:pt x="589838" y="925118"/>
                  </a:lnTo>
                  <a:lnTo>
                    <a:pt x="574929" y="925118"/>
                  </a:lnTo>
                  <a:lnTo>
                    <a:pt x="568858" y="931164"/>
                  </a:lnTo>
                  <a:lnTo>
                    <a:pt x="568858" y="946073"/>
                  </a:lnTo>
                  <a:lnTo>
                    <a:pt x="574929" y="952131"/>
                  </a:lnTo>
                  <a:lnTo>
                    <a:pt x="589838" y="952131"/>
                  </a:lnTo>
                  <a:lnTo>
                    <a:pt x="595871" y="946073"/>
                  </a:lnTo>
                  <a:lnTo>
                    <a:pt x="595871" y="938618"/>
                  </a:lnTo>
                  <a:lnTo>
                    <a:pt x="595871" y="931164"/>
                  </a:lnTo>
                  <a:close/>
                </a:path>
                <a:path w="781050" h="1037590">
                  <a:moveTo>
                    <a:pt x="657567" y="923848"/>
                  </a:moveTo>
                  <a:lnTo>
                    <a:pt x="651548" y="917803"/>
                  </a:lnTo>
                  <a:lnTo>
                    <a:pt x="636638" y="917803"/>
                  </a:lnTo>
                  <a:lnTo>
                    <a:pt x="630605" y="923848"/>
                  </a:lnTo>
                  <a:lnTo>
                    <a:pt x="630605" y="938733"/>
                  </a:lnTo>
                  <a:lnTo>
                    <a:pt x="636638" y="944791"/>
                  </a:lnTo>
                  <a:lnTo>
                    <a:pt x="651548" y="944791"/>
                  </a:lnTo>
                  <a:lnTo>
                    <a:pt x="657567" y="938733"/>
                  </a:lnTo>
                  <a:lnTo>
                    <a:pt x="657567" y="931291"/>
                  </a:lnTo>
                  <a:lnTo>
                    <a:pt x="657567" y="923848"/>
                  </a:lnTo>
                  <a:close/>
                </a:path>
                <a:path w="781050" h="1037590">
                  <a:moveTo>
                    <a:pt x="657580" y="688606"/>
                  </a:moveTo>
                  <a:lnTo>
                    <a:pt x="651548" y="682561"/>
                  </a:lnTo>
                  <a:lnTo>
                    <a:pt x="636612" y="682561"/>
                  </a:lnTo>
                  <a:lnTo>
                    <a:pt x="630580" y="688606"/>
                  </a:lnTo>
                  <a:lnTo>
                    <a:pt x="630580" y="703516"/>
                  </a:lnTo>
                  <a:lnTo>
                    <a:pt x="636612" y="709561"/>
                  </a:lnTo>
                  <a:lnTo>
                    <a:pt x="651548" y="709561"/>
                  </a:lnTo>
                  <a:lnTo>
                    <a:pt x="657580" y="703516"/>
                  </a:lnTo>
                  <a:lnTo>
                    <a:pt x="657580" y="696061"/>
                  </a:lnTo>
                  <a:lnTo>
                    <a:pt x="657580" y="688606"/>
                  </a:lnTo>
                  <a:close/>
                </a:path>
                <a:path w="781050" h="1037590">
                  <a:moveTo>
                    <a:pt x="687235" y="819708"/>
                  </a:moveTo>
                  <a:lnTo>
                    <a:pt x="680224" y="812673"/>
                  </a:lnTo>
                  <a:lnTo>
                    <a:pt x="662901" y="812673"/>
                  </a:lnTo>
                  <a:lnTo>
                    <a:pt x="655891" y="819708"/>
                  </a:lnTo>
                  <a:lnTo>
                    <a:pt x="655891" y="837044"/>
                  </a:lnTo>
                  <a:lnTo>
                    <a:pt x="662901" y="844067"/>
                  </a:lnTo>
                  <a:lnTo>
                    <a:pt x="680224" y="844067"/>
                  </a:lnTo>
                  <a:lnTo>
                    <a:pt x="687235" y="837044"/>
                  </a:lnTo>
                  <a:lnTo>
                    <a:pt x="687235" y="828357"/>
                  </a:lnTo>
                  <a:lnTo>
                    <a:pt x="687235" y="819708"/>
                  </a:lnTo>
                  <a:close/>
                </a:path>
                <a:path w="781050" h="1037590">
                  <a:moveTo>
                    <a:pt x="689140" y="764959"/>
                  </a:moveTo>
                  <a:lnTo>
                    <a:pt x="683107" y="758913"/>
                  </a:lnTo>
                  <a:lnTo>
                    <a:pt x="668197" y="758913"/>
                  </a:lnTo>
                  <a:lnTo>
                    <a:pt x="662152" y="764959"/>
                  </a:lnTo>
                  <a:lnTo>
                    <a:pt x="662152" y="779856"/>
                  </a:lnTo>
                  <a:lnTo>
                    <a:pt x="668197" y="785901"/>
                  </a:lnTo>
                  <a:lnTo>
                    <a:pt x="683107" y="785901"/>
                  </a:lnTo>
                  <a:lnTo>
                    <a:pt x="689140" y="779856"/>
                  </a:lnTo>
                  <a:lnTo>
                    <a:pt x="689140" y="772401"/>
                  </a:lnTo>
                  <a:lnTo>
                    <a:pt x="689140" y="764959"/>
                  </a:lnTo>
                  <a:close/>
                </a:path>
                <a:path w="781050" h="1037590">
                  <a:moveTo>
                    <a:pt x="750849" y="522401"/>
                  </a:moveTo>
                  <a:lnTo>
                    <a:pt x="744829" y="516331"/>
                  </a:lnTo>
                  <a:lnTo>
                    <a:pt x="729894" y="516331"/>
                  </a:lnTo>
                  <a:lnTo>
                    <a:pt x="723861" y="522401"/>
                  </a:lnTo>
                  <a:lnTo>
                    <a:pt x="723861" y="537298"/>
                  </a:lnTo>
                  <a:lnTo>
                    <a:pt x="729894" y="543331"/>
                  </a:lnTo>
                  <a:lnTo>
                    <a:pt x="744829" y="543331"/>
                  </a:lnTo>
                  <a:lnTo>
                    <a:pt x="750849" y="537298"/>
                  </a:lnTo>
                  <a:lnTo>
                    <a:pt x="750849" y="529844"/>
                  </a:lnTo>
                  <a:lnTo>
                    <a:pt x="750849" y="522401"/>
                  </a:lnTo>
                  <a:close/>
                </a:path>
                <a:path w="781050" h="1037590">
                  <a:moveTo>
                    <a:pt x="780529" y="653503"/>
                  </a:moveTo>
                  <a:lnTo>
                    <a:pt x="773506" y="646468"/>
                  </a:lnTo>
                  <a:lnTo>
                    <a:pt x="756183" y="646468"/>
                  </a:lnTo>
                  <a:lnTo>
                    <a:pt x="749147" y="653503"/>
                  </a:lnTo>
                  <a:lnTo>
                    <a:pt x="749147" y="670814"/>
                  </a:lnTo>
                  <a:lnTo>
                    <a:pt x="756183" y="677862"/>
                  </a:lnTo>
                  <a:lnTo>
                    <a:pt x="773506" y="677862"/>
                  </a:lnTo>
                  <a:lnTo>
                    <a:pt x="780529" y="670814"/>
                  </a:lnTo>
                  <a:lnTo>
                    <a:pt x="780529" y="662165"/>
                  </a:lnTo>
                  <a:lnTo>
                    <a:pt x="780529" y="653503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4315269" y="5835084"/>
              <a:ext cx="962660" cy="2876550"/>
            </a:xfrm>
            <a:custGeom>
              <a:avLst/>
              <a:gdLst/>
              <a:ahLst/>
              <a:cxnLst/>
              <a:rect l="l" t="t" r="r" b="b"/>
              <a:pathLst>
                <a:path w="962660" h="2876550">
                  <a:moveTo>
                    <a:pt x="39128" y="1984997"/>
                  </a:moveTo>
                  <a:lnTo>
                    <a:pt x="32092" y="1977999"/>
                  </a:lnTo>
                  <a:lnTo>
                    <a:pt x="14770" y="1977999"/>
                  </a:lnTo>
                  <a:lnTo>
                    <a:pt x="7721" y="1984997"/>
                  </a:lnTo>
                  <a:lnTo>
                    <a:pt x="7721" y="2002332"/>
                  </a:lnTo>
                  <a:lnTo>
                    <a:pt x="14770" y="2009368"/>
                  </a:lnTo>
                  <a:lnTo>
                    <a:pt x="32092" y="2009368"/>
                  </a:lnTo>
                  <a:lnTo>
                    <a:pt x="39128" y="2002332"/>
                  </a:lnTo>
                  <a:lnTo>
                    <a:pt x="39128" y="1993696"/>
                  </a:lnTo>
                  <a:lnTo>
                    <a:pt x="39128" y="1984997"/>
                  </a:lnTo>
                  <a:close/>
                </a:path>
                <a:path w="962660" h="2876550">
                  <a:moveTo>
                    <a:pt x="44272" y="1903374"/>
                  </a:moveTo>
                  <a:lnTo>
                    <a:pt x="42532" y="1894763"/>
                  </a:lnTo>
                  <a:lnTo>
                    <a:pt x="37782" y="1887728"/>
                  </a:lnTo>
                  <a:lnTo>
                    <a:pt x="30746" y="1882978"/>
                  </a:lnTo>
                  <a:lnTo>
                    <a:pt x="22123" y="1881251"/>
                  </a:lnTo>
                  <a:lnTo>
                    <a:pt x="13525" y="1882978"/>
                  </a:lnTo>
                  <a:lnTo>
                    <a:pt x="6489" y="1887728"/>
                  </a:lnTo>
                  <a:lnTo>
                    <a:pt x="1739" y="1894763"/>
                  </a:lnTo>
                  <a:lnTo>
                    <a:pt x="0" y="1903374"/>
                  </a:lnTo>
                  <a:lnTo>
                    <a:pt x="1739" y="1911997"/>
                  </a:lnTo>
                  <a:lnTo>
                    <a:pt x="6489" y="1919033"/>
                  </a:lnTo>
                  <a:lnTo>
                    <a:pt x="13525" y="1923783"/>
                  </a:lnTo>
                  <a:lnTo>
                    <a:pt x="22123" y="1925523"/>
                  </a:lnTo>
                  <a:lnTo>
                    <a:pt x="30746" y="1923783"/>
                  </a:lnTo>
                  <a:lnTo>
                    <a:pt x="37782" y="1919033"/>
                  </a:lnTo>
                  <a:lnTo>
                    <a:pt x="42532" y="1911997"/>
                  </a:lnTo>
                  <a:lnTo>
                    <a:pt x="44272" y="1903374"/>
                  </a:lnTo>
                  <a:close/>
                </a:path>
                <a:path w="962660" h="2876550">
                  <a:moveTo>
                    <a:pt x="85826" y="2042210"/>
                  </a:moveTo>
                  <a:lnTo>
                    <a:pt x="79768" y="2036152"/>
                  </a:lnTo>
                  <a:lnTo>
                    <a:pt x="64858" y="2036152"/>
                  </a:lnTo>
                  <a:lnTo>
                    <a:pt x="58813" y="2042210"/>
                  </a:lnTo>
                  <a:lnTo>
                    <a:pt x="58813" y="2057095"/>
                  </a:lnTo>
                  <a:lnTo>
                    <a:pt x="64858" y="2063153"/>
                  </a:lnTo>
                  <a:lnTo>
                    <a:pt x="79768" y="2063153"/>
                  </a:lnTo>
                  <a:lnTo>
                    <a:pt x="85826" y="2057095"/>
                  </a:lnTo>
                  <a:lnTo>
                    <a:pt x="85826" y="2049653"/>
                  </a:lnTo>
                  <a:lnTo>
                    <a:pt x="85826" y="2042210"/>
                  </a:lnTo>
                  <a:close/>
                </a:path>
                <a:path w="962660" h="2876550">
                  <a:moveTo>
                    <a:pt x="107022" y="1917268"/>
                  </a:moveTo>
                  <a:lnTo>
                    <a:pt x="105283" y="1908657"/>
                  </a:lnTo>
                  <a:lnTo>
                    <a:pt x="100545" y="1901621"/>
                  </a:lnTo>
                  <a:lnTo>
                    <a:pt x="93510" y="1896872"/>
                  </a:lnTo>
                  <a:lnTo>
                    <a:pt x="84899" y="1895132"/>
                  </a:lnTo>
                  <a:lnTo>
                    <a:pt x="76276" y="1896872"/>
                  </a:lnTo>
                  <a:lnTo>
                    <a:pt x="69240" y="1901621"/>
                  </a:lnTo>
                  <a:lnTo>
                    <a:pt x="64490" y="1908657"/>
                  </a:lnTo>
                  <a:lnTo>
                    <a:pt x="62750" y="1917268"/>
                  </a:lnTo>
                  <a:lnTo>
                    <a:pt x="64490" y="1925878"/>
                  </a:lnTo>
                  <a:lnTo>
                    <a:pt x="69240" y="1932914"/>
                  </a:lnTo>
                  <a:lnTo>
                    <a:pt x="76276" y="1937664"/>
                  </a:lnTo>
                  <a:lnTo>
                    <a:pt x="84899" y="1939391"/>
                  </a:lnTo>
                  <a:lnTo>
                    <a:pt x="93510" y="1937664"/>
                  </a:lnTo>
                  <a:lnTo>
                    <a:pt x="100545" y="1932914"/>
                  </a:lnTo>
                  <a:lnTo>
                    <a:pt x="105283" y="1925878"/>
                  </a:lnTo>
                  <a:lnTo>
                    <a:pt x="107022" y="1917268"/>
                  </a:lnTo>
                  <a:close/>
                </a:path>
                <a:path w="962660" h="2876550">
                  <a:moveTo>
                    <a:pt x="173355" y="140563"/>
                  </a:moveTo>
                  <a:lnTo>
                    <a:pt x="167322" y="134518"/>
                  </a:lnTo>
                  <a:lnTo>
                    <a:pt x="152412" y="134518"/>
                  </a:lnTo>
                  <a:lnTo>
                    <a:pt x="146380" y="140563"/>
                  </a:lnTo>
                  <a:lnTo>
                    <a:pt x="146380" y="155460"/>
                  </a:lnTo>
                  <a:lnTo>
                    <a:pt x="152412" y="161505"/>
                  </a:lnTo>
                  <a:lnTo>
                    <a:pt x="167322" y="161505"/>
                  </a:lnTo>
                  <a:lnTo>
                    <a:pt x="173355" y="155460"/>
                  </a:lnTo>
                  <a:lnTo>
                    <a:pt x="173355" y="148018"/>
                  </a:lnTo>
                  <a:lnTo>
                    <a:pt x="173355" y="140563"/>
                  </a:lnTo>
                  <a:close/>
                </a:path>
                <a:path w="962660" h="2876550">
                  <a:moveTo>
                    <a:pt x="203022" y="522947"/>
                  </a:moveTo>
                  <a:lnTo>
                    <a:pt x="196011" y="515924"/>
                  </a:lnTo>
                  <a:lnTo>
                    <a:pt x="178701" y="515924"/>
                  </a:lnTo>
                  <a:lnTo>
                    <a:pt x="171665" y="522947"/>
                  </a:lnTo>
                  <a:lnTo>
                    <a:pt x="171665" y="540283"/>
                  </a:lnTo>
                  <a:lnTo>
                    <a:pt x="178701" y="547319"/>
                  </a:lnTo>
                  <a:lnTo>
                    <a:pt x="196011" y="547319"/>
                  </a:lnTo>
                  <a:lnTo>
                    <a:pt x="203022" y="540283"/>
                  </a:lnTo>
                  <a:lnTo>
                    <a:pt x="203022" y="531647"/>
                  </a:lnTo>
                  <a:lnTo>
                    <a:pt x="203022" y="522947"/>
                  </a:lnTo>
                  <a:close/>
                </a:path>
                <a:path w="962660" h="2876550">
                  <a:moveTo>
                    <a:pt x="203022" y="7023"/>
                  </a:moveTo>
                  <a:lnTo>
                    <a:pt x="196011" y="0"/>
                  </a:lnTo>
                  <a:lnTo>
                    <a:pt x="178701" y="0"/>
                  </a:lnTo>
                  <a:lnTo>
                    <a:pt x="171665" y="7023"/>
                  </a:lnTo>
                  <a:lnTo>
                    <a:pt x="171665" y="24358"/>
                  </a:lnTo>
                  <a:lnTo>
                    <a:pt x="178701" y="31394"/>
                  </a:lnTo>
                  <a:lnTo>
                    <a:pt x="196011" y="31394"/>
                  </a:lnTo>
                  <a:lnTo>
                    <a:pt x="203022" y="24358"/>
                  </a:lnTo>
                  <a:lnTo>
                    <a:pt x="203022" y="15709"/>
                  </a:lnTo>
                  <a:lnTo>
                    <a:pt x="203022" y="7023"/>
                  </a:lnTo>
                  <a:close/>
                </a:path>
                <a:path w="962660" h="2876550">
                  <a:moveTo>
                    <a:pt x="204939" y="580123"/>
                  </a:moveTo>
                  <a:lnTo>
                    <a:pt x="198907" y="574090"/>
                  </a:lnTo>
                  <a:lnTo>
                    <a:pt x="183997" y="574090"/>
                  </a:lnTo>
                  <a:lnTo>
                    <a:pt x="177952" y="580123"/>
                  </a:lnTo>
                  <a:lnTo>
                    <a:pt x="177952" y="595045"/>
                  </a:lnTo>
                  <a:lnTo>
                    <a:pt x="183997" y="601103"/>
                  </a:lnTo>
                  <a:lnTo>
                    <a:pt x="198907" y="601103"/>
                  </a:lnTo>
                  <a:lnTo>
                    <a:pt x="204939" y="595045"/>
                  </a:lnTo>
                  <a:lnTo>
                    <a:pt x="204939" y="587590"/>
                  </a:lnTo>
                  <a:lnTo>
                    <a:pt x="204939" y="580123"/>
                  </a:lnTo>
                  <a:close/>
                </a:path>
                <a:path w="962660" h="2876550">
                  <a:moveTo>
                    <a:pt x="204939" y="64198"/>
                  </a:moveTo>
                  <a:lnTo>
                    <a:pt x="198907" y="58166"/>
                  </a:lnTo>
                  <a:lnTo>
                    <a:pt x="183997" y="58166"/>
                  </a:lnTo>
                  <a:lnTo>
                    <a:pt x="177952" y="64198"/>
                  </a:lnTo>
                  <a:lnTo>
                    <a:pt x="177952" y="79108"/>
                  </a:lnTo>
                  <a:lnTo>
                    <a:pt x="183997" y="85178"/>
                  </a:lnTo>
                  <a:lnTo>
                    <a:pt x="198907" y="85178"/>
                  </a:lnTo>
                  <a:lnTo>
                    <a:pt x="204939" y="79108"/>
                  </a:lnTo>
                  <a:lnTo>
                    <a:pt x="204939" y="71653"/>
                  </a:lnTo>
                  <a:lnTo>
                    <a:pt x="204939" y="64198"/>
                  </a:lnTo>
                  <a:close/>
                </a:path>
                <a:path w="962660" h="2876550">
                  <a:moveTo>
                    <a:pt x="211582" y="478739"/>
                  </a:moveTo>
                  <a:lnTo>
                    <a:pt x="204558" y="471678"/>
                  </a:lnTo>
                  <a:lnTo>
                    <a:pt x="187236" y="471678"/>
                  </a:lnTo>
                  <a:lnTo>
                    <a:pt x="180213" y="478739"/>
                  </a:lnTo>
                  <a:lnTo>
                    <a:pt x="180213" y="496062"/>
                  </a:lnTo>
                  <a:lnTo>
                    <a:pt x="187236" y="503072"/>
                  </a:lnTo>
                  <a:lnTo>
                    <a:pt x="204558" y="503072"/>
                  </a:lnTo>
                  <a:lnTo>
                    <a:pt x="211582" y="496062"/>
                  </a:lnTo>
                  <a:lnTo>
                    <a:pt x="211582" y="487400"/>
                  </a:lnTo>
                  <a:lnTo>
                    <a:pt x="211582" y="478739"/>
                  </a:lnTo>
                  <a:close/>
                </a:path>
                <a:path w="962660" h="2876550">
                  <a:moveTo>
                    <a:pt x="220192" y="784237"/>
                  </a:moveTo>
                  <a:lnTo>
                    <a:pt x="218287" y="774776"/>
                  </a:lnTo>
                  <a:lnTo>
                    <a:pt x="213080" y="767054"/>
                  </a:lnTo>
                  <a:lnTo>
                    <a:pt x="205359" y="761847"/>
                  </a:lnTo>
                  <a:lnTo>
                    <a:pt x="195897" y="759942"/>
                  </a:lnTo>
                  <a:lnTo>
                    <a:pt x="186448" y="761847"/>
                  </a:lnTo>
                  <a:lnTo>
                    <a:pt x="178727" y="767054"/>
                  </a:lnTo>
                  <a:lnTo>
                    <a:pt x="173507" y="774776"/>
                  </a:lnTo>
                  <a:lnTo>
                    <a:pt x="171602" y="784237"/>
                  </a:lnTo>
                  <a:lnTo>
                    <a:pt x="173507" y="793686"/>
                  </a:lnTo>
                  <a:lnTo>
                    <a:pt x="178727" y="801408"/>
                  </a:lnTo>
                  <a:lnTo>
                    <a:pt x="186448" y="806615"/>
                  </a:lnTo>
                  <a:lnTo>
                    <a:pt x="195897" y="808520"/>
                  </a:lnTo>
                  <a:lnTo>
                    <a:pt x="205359" y="806615"/>
                  </a:lnTo>
                  <a:lnTo>
                    <a:pt x="213080" y="801408"/>
                  </a:lnTo>
                  <a:lnTo>
                    <a:pt x="218287" y="793686"/>
                  </a:lnTo>
                  <a:lnTo>
                    <a:pt x="220192" y="784237"/>
                  </a:lnTo>
                  <a:close/>
                </a:path>
                <a:path w="962660" h="2876550">
                  <a:moveTo>
                    <a:pt x="266636" y="822693"/>
                  </a:moveTo>
                  <a:lnTo>
                    <a:pt x="260604" y="816660"/>
                  </a:lnTo>
                  <a:lnTo>
                    <a:pt x="245694" y="816660"/>
                  </a:lnTo>
                  <a:lnTo>
                    <a:pt x="239661" y="822693"/>
                  </a:lnTo>
                  <a:lnTo>
                    <a:pt x="239661" y="837590"/>
                  </a:lnTo>
                  <a:lnTo>
                    <a:pt x="245694" y="843673"/>
                  </a:lnTo>
                  <a:lnTo>
                    <a:pt x="260604" y="843673"/>
                  </a:lnTo>
                  <a:lnTo>
                    <a:pt x="266636" y="837590"/>
                  </a:lnTo>
                  <a:lnTo>
                    <a:pt x="266636" y="830148"/>
                  </a:lnTo>
                  <a:lnTo>
                    <a:pt x="266636" y="822693"/>
                  </a:lnTo>
                  <a:close/>
                </a:path>
                <a:path w="962660" h="2876550">
                  <a:moveTo>
                    <a:pt x="266636" y="306755"/>
                  </a:moveTo>
                  <a:lnTo>
                    <a:pt x="260604" y="300723"/>
                  </a:lnTo>
                  <a:lnTo>
                    <a:pt x="245694" y="300723"/>
                  </a:lnTo>
                  <a:lnTo>
                    <a:pt x="239661" y="306755"/>
                  </a:lnTo>
                  <a:lnTo>
                    <a:pt x="239661" y="321665"/>
                  </a:lnTo>
                  <a:lnTo>
                    <a:pt x="245694" y="327736"/>
                  </a:lnTo>
                  <a:lnTo>
                    <a:pt x="260604" y="327736"/>
                  </a:lnTo>
                  <a:lnTo>
                    <a:pt x="266636" y="321665"/>
                  </a:lnTo>
                  <a:lnTo>
                    <a:pt x="266636" y="314223"/>
                  </a:lnTo>
                  <a:lnTo>
                    <a:pt x="266636" y="306755"/>
                  </a:lnTo>
                  <a:close/>
                </a:path>
                <a:path w="962660" h="2876550">
                  <a:moveTo>
                    <a:pt x="296329" y="689165"/>
                  </a:moveTo>
                  <a:lnTo>
                    <a:pt x="289293" y="682142"/>
                  </a:lnTo>
                  <a:lnTo>
                    <a:pt x="271957" y="682142"/>
                  </a:lnTo>
                  <a:lnTo>
                    <a:pt x="264934" y="689165"/>
                  </a:lnTo>
                  <a:lnTo>
                    <a:pt x="264934" y="706501"/>
                  </a:lnTo>
                  <a:lnTo>
                    <a:pt x="271957" y="713536"/>
                  </a:lnTo>
                  <a:lnTo>
                    <a:pt x="289293" y="713536"/>
                  </a:lnTo>
                  <a:lnTo>
                    <a:pt x="296329" y="706501"/>
                  </a:lnTo>
                  <a:lnTo>
                    <a:pt x="296329" y="697852"/>
                  </a:lnTo>
                  <a:lnTo>
                    <a:pt x="296329" y="689165"/>
                  </a:lnTo>
                  <a:close/>
                </a:path>
                <a:path w="962660" h="2876550">
                  <a:moveTo>
                    <a:pt x="296329" y="173240"/>
                  </a:moveTo>
                  <a:lnTo>
                    <a:pt x="289293" y="166204"/>
                  </a:lnTo>
                  <a:lnTo>
                    <a:pt x="271957" y="166204"/>
                  </a:lnTo>
                  <a:lnTo>
                    <a:pt x="264934" y="173240"/>
                  </a:lnTo>
                  <a:lnTo>
                    <a:pt x="264934" y="190576"/>
                  </a:lnTo>
                  <a:lnTo>
                    <a:pt x="271957" y="197599"/>
                  </a:lnTo>
                  <a:lnTo>
                    <a:pt x="289293" y="197599"/>
                  </a:lnTo>
                  <a:lnTo>
                    <a:pt x="296329" y="190576"/>
                  </a:lnTo>
                  <a:lnTo>
                    <a:pt x="296329" y="181927"/>
                  </a:lnTo>
                  <a:lnTo>
                    <a:pt x="296329" y="173240"/>
                  </a:lnTo>
                  <a:close/>
                </a:path>
                <a:path w="962660" h="2876550">
                  <a:moveTo>
                    <a:pt x="324815" y="819581"/>
                  </a:moveTo>
                  <a:lnTo>
                    <a:pt x="323354" y="812330"/>
                  </a:lnTo>
                  <a:lnTo>
                    <a:pt x="319379" y="806424"/>
                  </a:lnTo>
                  <a:lnTo>
                    <a:pt x="313461" y="802436"/>
                  </a:lnTo>
                  <a:lnTo>
                    <a:pt x="306222" y="800976"/>
                  </a:lnTo>
                  <a:lnTo>
                    <a:pt x="298983" y="802436"/>
                  </a:lnTo>
                  <a:lnTo>
                    <a:pt x="293065" y="806424"/>
                  </a:lnTo>
                  <a:lnTo>
                    <a:pt x="289077" y="812330"/>
                  </a:lnTo>
                  <a:lnTo>
                    <a:pt x="287604" y="819581"/>
                  </a:lnTo>
                  <a:lnTo>
                    <a:pt x="289077" y="826820"/>
                  </a:lnTo>
                  <a:lnTo>
                    <a:pt x="293065" y="832726"/>
                  </a:lnTo>
                  <a:lnTo>
                    <a:pt x="298983" y="836714"/>
                  </a:lnTo>
                  <a:lnTo>
                    <a:pt x="306222" y="838174"/>
                  </a:lnTo>
                  <a:lnTo>
                    <a:pt x="313461" y="836714"/>
                  </a:lnTo>
                  <a:lnTo>
                    <a:pt x="319379" y="832726"/>
                  </a:lnTo>
                  <a:lnTo>
                    <a:pt x="323354" y="826820"/>
                  </a:lnTo>
                  <a:lnTo>
                    <a:pt x="324815" y="819581"/>
                  </a:lnTo>
                  <a:close/>
                </a:path>
                <a:path w="962660" h="2876550">
                  <a:moveTo>
                    <a:pt x="346011" y="995883"/>
                  </a:moveTo>
                  <a:lnTo>
                    <a:pt x="339991" y="989825"/>
                  </a:lnTo>
                  <a:lnTo>
                    <a:pt x="325069" y="989825"/>
                  </a:lnTo>
                  <a:lnTo>
                    <a:pt x="319036" y="995883"/>
                  </a:lnTo>
                  <a:lnTo>
                    <a:pt x="319036" y="1010767"/>
                  </a:lnTo>
                  <a:lnTo>
                    <a:pt x="325069" y="1016825"/>
                  </a:lnTo>
                  <a:lnTo>
                    <a:pt x="339991" y="1016825"/>
                  </a:lnTo>
                  <a:lnTo>
                    <a:pt x="346011" y="1010767"/>
                  </a:lnTo>
                  <a:lnTo>
                    <a:pt x="346011" y="1003325"/>
                  </a:lnTo>
                  <a:lnTo>
                    <a:pt x="346011" y="995883"/>
                  </a:lnTo>
                  <a:close/>
                </a:path>
                <a:path w="962660" h="2876550">
                  <a:moveTo>
                    <a:pt x="346011" y="479958"/>
                  </a:moveTo>
                  <a:lnTo>
                    <a:pt x="339991" y="473900"/>
                  </a:lnTo>
                  <a:lnTo>
                    <a:pt x="325069" y="473900"/>
                  </a:lnTo>
                  <a:lnTo>
                    <a:pt x="319036" y="479958"/>
                  </a:lnTo>
                  <a:lnTo>
                    <a:pt x="319036" y="494842"/>
                  </a:lnTo>
                  <a:lnTo>
                    <a:pt x="325069" y="500888"/>
                  </a:lnTo>
                  <a:lnTo>
                    <a:pt x="339991" y="500888"/>
                  </a:lnTo>
                  <a:lnTo>
                    <a:pt x="346011" y="494842"/>
                  </a:lnTo>
                  <a:lnTo>
                    <a:pt x="346011" y="487400"/>
                  </a:lnTo>
                  <a:lnTo>
                    <a:pt x="346011" y="479958"/>
                  </a:lnTo>
                  <a:close/>
                </a:path>
                <a:path w="962660" h="2876550">
                  <a:moveTo>
                    <a:pt x="354076" y="1997595"/>
                  </a:moveTo>
                  <a:lnTo>
                    <a:pt x="351675" y="1985746"/>
                  </a:lnTo>
                  <a:lnTo>
                    <a:pt x="345135" y="1976056"/>
                  </a:lnTo>
                  <a:lnTo>
                    <a:pt x="335445" y="1969516"/>
                  </a:lnTo>
                  <a:lnTo>
                    <a:pt x="323583" y="1967115"/>
                  </a:lnTo>
                  <a:lnTo>
                    <a:pt x="311696" y="1969516"/>
                  </a:lnTo>
                  <a:lnTo>
                    <a:pt x="301993" y="1976056"/>
                  </a:lnTo>
                  <a:lnTo>
                    <a:pt x="295452" y="1985746"/>
                  </a:lnTo>
                  <a:lnTo>
                    <a:pt x="293065" y="1997595"/>
                  </a:lnTo>
                  <a:lnTo>
                    <a:pt x="295452" y="2009482"/>
                  </a:lnTo>
                  <a:lnTo>
                    <a:pt x="301993" y="2019185"/>
                  </a:lnTo>
                  <a:lnTo>
                    <a:pt x="311696" y="2025726"/>
                  </a:lnTo>
                  <a:lnTo>
                    <a:pt x="323583" y="2028126"/>
                  </a:lnTo>
                  <a:lnTo>
                    <a:pt x="335445" y="2025726"/>
                  </a:lnTo>
                  <a:lnTo>
                    <a:pt x="345135" y="2019185"/>
                  </a:lnTo>
                  <a:lnTo>
                    <a:pt x="351675" y="2009482"/>
                  </a:lnTo>
                  <a:lnTo>
                    <a:pt x="354076" y="1997595"/>
                  </a:lnTo>
                  <a:close/>
                </a:path>
                <a:path w="962660" h="2876550">
                  <a:moveTo>
                    <a:pt x="354076" y="637095"/>
                  </a:moveTo>
                  <a:lnTo>
                    <a:pt x="351675" y="625246"/>
                  </a:lnTo>
                  <a:lnTo>
                    <a:pt x="345135" y="615556"/>
                  </a:lnTo>
                  <a:lnTo>
                    <a:pt x="335445" y="609015"/>
                  </a:lnTo>
                  <a:lnTo>
                    <a:pt x="323583" y="606615"/>
                  </a:lnTo>
                  <a:lnTo>
                    <a:pt x="311696" y="609015"/>
                  </a:lnTo>
                  <a:lnTo>
                    <a:pt x="302006" y="615556"/>
                  </a:lnTo>
                  <a:lnTo>
                    <a:pt x="295452" y="625246"/>
                  </a:lnTo>
                  <a:lnTo>
                    <a:pt x="293065" y="637095"/>
                  </a:lnTo>
                  <a:lnTo>
                    <a:pt x="295452" y="648982"/>
                  </a:lnTo>
                  <a:lnTo>
                    <a:pt x="302006" y="658685"/>
                  </a:lnTo>
                  <a:lnTo>
                    <a:pt x="311696" y="665238"/>
                  </a:lnTo>
                  <a:lnTo>
                    <a:pt x="323583" y="667639"/>
                  </a:lnTo>
                  <a:lnTo>
                    <a:pt x="335445" y="665238"/>
                  </a:lnTo>
                  <a:lnTo>
                    <a:pt x="345135" y="658685"/>
                  </a:lnTo>
                  <a:lnTo>
                    <a:pt x="351675" y="648982"/>
                  </a:lnTo>
                  <a:lnTo>
                    <a:pt x="354076" y="637095"/>
                  </a:lnTo>
                  <a:close/>
                </a:path>
                <a:path w="962660" h="2876550">
                  <a:moveTo>
                    <a:pt x="397954" y="327494"/>
                  </a:moveTo>
                  <a:lnTo>
                    <a:pt x="391883" y="321437"/>
                  </a:lnTo>
                  <a:lnTo>
                    <a:pt x="376974" y="321437"/>
                  </a:lnTo>
                  <a:lnTo>
                    <a:pt x="370941" y="327494"/>
                  </a:lnTo>
                  <a:lnTo>
                    <a:pt x="370941" y="342379"/>
                  </a:lnTo>
                  <a:lnTo>
                    <a:pt x="376974" y="348437"/>
                  </a:lnTo>
                  <a:lnTo>
                    <a:pt x="391883" y="348437"/>
                  </a:lnTo>
                  <a:lnTo>
                    <a:pt x="397954" y="342379"/>
                  </a:lnTo>
                  <a:lnTo>
                    <a:pt x="397954" y="334937"/>
                  </a:lnTo>
                  <a:lnTo>
                    <a:pt x="397954" y="327494"/>
                  </a:lnTo>
                  <a:close/>
                </a:path>
                <a:path w="962660" h="2876550">
                  <a:moveTo>
                    <a:pt x="403136" y="2581910"/>
                  </a:moveTo>
                  <a:lnTo>
                    <a:pt x="401675" y="2574671"/>
                  </a:lnTo>
                  <a:lnTo>
                    <a:pt x="397687" y="2568765"/>
                  </a:lnTo>
                  <a:lnTo>
                    <a:pt x="391769" y="2564777"/>
                  </a:lnTo>
                  <a:lnTo>
                    <a:pt x="384543" y="2563317"/>
                  </a:lnTo>
                  <a:lnTo>
                    <a:pt x="377304" y="2564777"/>
                  </a:lnTo>
                  <a:lnTo>
                    <a:pt x="371373" y="2568765"/>
                  </a:lnTo>
                  <a:lnTo>
                    <a:pt x="367385" y="2574671"/>
                  </a:lnTo>
                  <a:lnTo>
                    <a:pt x="365912" y="2581910"/>
                  </a:lnTo>
                  <a:lnTo>
                    <a:pt x="367385" y="2589161"/>
                  </a:lnTo>
                  <a:lnTo>
                    <a:pt x="371373" y="2595080"/>
                  </a:lnTo>
                  <a:lnTo>
                    <a:pt x="377304" y="2599067"/>
                  </a:lnTo>
                  <a:lnTo>
                    <a:pt x="384543" y="2600528"/>
                  </a:lnTo>
                  <a:lnTo>
                    <a:pt x="391769" y="2599067"/>
                  </a:lnTo>
                  <a:lnTo>
                    <a:pt x="397687" y="2595080"/>
                  </a:lnTo>
                  <a:lnTo>
                    <a:pt x="401675" y="2589161"/>
                  </a:lnTo>
                  <a:lnTo>
                    <a:pt x="403136" y="2581910"/>
                  </a:lnTo>
                  <a:close/>
                </a:path>
                <a:path w="962660" h="2876550">
                  <a:moveTo>
                    <a:pt x="407708" y="2083015"/>
                  </a:moveTo>
                  <a:lnTo>
                    <a:pt x="401688" y="2076970"/>
                  </a:lnTo>
                  <a:lnTo>
                    <a:pt x="386778" y="2076970"/>
                  </a:lnTo>
                  <a:lnTo>
                    <a:pt x="380720" y="2083015"/>
                  </a:lnTo>
                  <a:lnTo>
                    <a:pt x="380720" y="2097900"/>
                  </a:lnTo>
                  <a:lnTo>
                    <a:pt x="386778" y="2103983"/>
                  </a:lnTo>
                  <a:lnTo>
                    <a:pt x="401688" y="2103983"/>
                  </a:lnTo>
                  <a:lnTo>
                    <a:pt x="407708" y="2097900"/>
                  </a:lnTo>
                  <a:lnTo>
                    <a:pt x="407708" y="2090458"/>
                  </a:lnTo>
                  <a:lnTo>
                    <a:pt x="407708" y="2083015"/>
                  </a:lnTo>
                  <a:close/>
                </a:path>
                <a:path w="962660" h="2876550">
                  <a:moveTo>
                    <a:pt x="407720" y="722515"/>
                  </a:moveTo>
                  <a:lnTo>
                    <a:pt x="401688" y="716470"/>
                  </a:lnTo>
                  <a:lnTo>
                    <a:pt x="386778" y="716470"/>
                  </a:lnTo>
                  <a:lnTo>
                    <a:pt x="380720" y="722515"/>
                  </a:lnTo>
                  <a:lnTo>
                    <a:pt x="380720" y="737400"/>
                  </a:lnTo>
                  <a:lnTo>
                    <a:pt x="386778" y="743470"/>
                  </a:lnTo>
                  <a:lnTo>
                    <a:pt x="401688" y="743470"/>
                  </a:lnTo>
                  <a:lnTo>
                    <a:pt x="407720" y="737400"/>
                  </a:lnTo>
                  <a:lnTo>
                    <a:pt x="407720" y="729957"/>
                  </a:lnTo>
                  <a:lnTo>
                    <a:pt x="407720" y="722515"/>
                  </a:lnTo>
                  <a:close/>
                </a:path>
                <a:path w="962660" h="2876550">
                  <a:moveTo>
                    <a:pt x="419150" y="202552"/>
                  </a:moveTo>
                  <a:lnTo>
                    <a:pt x="417410" y="193929"/>
                  </a:lnTo>
                  <a:lnTo>
                    <a:pt x="412673" y="186905"/>
                  </a:lnTo>
                  <a:lnTo>
                    <a:pt x="405650" y="182156"/>
                  </a:lnTo>
                  <a:lnTo>
                    <a:pt x="397040" y="180416"/>
                  </a:lnTo>
                  <a:lnTo>
                    <a:pt x="388416" y="182156"/>
                  </a:lnTo>
                  <a:lnTo>
                    <a:pt x="381368" y="186905"/>
                  </a:lnTo>
                  <a:lnTo>
                    <a:pt x="376618" y="193929"/>
                  </a:lnTo>
                  <a:lnTo>
                    <a:pt x="374878" y="202552"/>
                  </a:lnTo>
                  <a:lnTo>
                    <a:pt x="376618" y="211150"/>
                  </a:lnTo>
                  <a:lnTo>
                    <a:pt x="381368" y="218186"/>
                  </a:lnTo>
                  <a:lnTo>
                    <a:pt x="388416" y="222935"/>
                  </a:lnTo>
                  <a:lnTo>
                    <a:pt x="397040" y="224688"/>
                  </a:lnTo>
                  <a:lnTo>
                    <a:pt x="405650" y="222935"/>
                  </a:lnTo>
                  <a:lnTo>
                    <a:pt x="412673" y="218186"/>
                  </a:lnTo>
                  <a:lnTo>
                    <a:pt x="417410" y="211150"/>
                  </a:lnTo>
                  <a:lnTo>
                    <a:pt x="419150" y="202552"/>
                  </a:lnTo>
                  <a:close/>
                </a:path>
                <a:path w="962660" h="2876550">
                  <a:moveTo>
                    <a:pt x="424332" y="2242299"/>
                  </a:moveTo>
                  <a:lnTo>
                    <a:pt x="418299" y="2236254"/>
                  </a:lnTo>
                  <a:lnTo>
                    <a:pt x="403390" y="2236254"/>
                  </a:lnTo>
                  <a:lnTo>
                    <a:pt x="397344" y="2242299"/>
                  </a:lnTo>
                  <a:lnTo>
                    <a:pt x="397344" y="2257196"/>
                  </a:lnTo>
                  <a:lnTo>
                    <a:pt x="403390" y="2263229"/>
                  </a:lnTo>
                  <a:lnTo>
                    <a:pt x="418299" y="2263229"/>
                  </a:lnTo>
                  <a:lnTo>
                    <a:pt x="424332" y="2257196"/>
                  </a:lnTo>
                  <a:lnTo>
                    <a:pt x="424332" y="2249754"/>
                  </a:lnTo>
                  <a:lnTo>
                    <a:pt x="424332" y="2242299"/>
                  </a:lnTo>
                  <a:close/>
                </a:path>
                <a:path w="962660" h="2876550">
                  <a:moveTo>
                    <a:pt x="432384" y="2399449"/>
                  </a:moveTo>
                  <a:lnTo>
                    <a:pt x="429983" y="2387587"/>
                  </a:lnTo>
                  <a:lnTo>
                    <a:pt x="423443" y="2377897"/>
                  </a:lnTo>
                  <a:lnTo>
                    <a:pt x="413753" y="2371369"/>
                  </a:lnTo>
                  <a:lnTo>
                    <a:pt x="401891" y="2368969"/>
                  </a:lnTo>
                  <a:lnTo>
                    <a:pt x="390004" y="2371369"/>
                  </a:lnTo>
                  <a:lnTo>
                    <a:pt x="380301" y="2377897"/>
                  </a:lnTo>
                  <a:lnTo>
                    <a:pt x="373773" y="2387587"/>
                  </a:lnTo>
                  <a:lnTo>
                    <a:pt x="371373" y="2399449"/>
                  </a:lnTo>
                  <a:lnTo>
                    <a:pt x="373773" y="2411336"/>
                  </a:lnTo>
                  <a:lnTo>
                    <a:pt x="380301" y="2421026"/>
                  </a:lnTo>
                  <a:lnTo>
                    <a:pt x="390004" y="2427567"/>
                  </a:lnTo>
                  <a:lnTo>
                    <a:pt x="401891" y="2429967"/>
                  </a:lnTo>
                  <a:lnTo>
                    <a:pt x="413753" y="2427567"/>
                  </a:lnTo>
                  <a:lnTo>
                    <a:pt x="423443" y="2421026"/>
                  </a:lnTo>
                  <a:lnTo>
                    <a:pt x="429983" y="2411336"/>
                  </a:lnTo>
                  <a:lnTo>
                    <a:pt x="432384" y="2399449"/>
                  </a:lnTo>
                  <a:close/>
                </a:path>
                <a:path w="962660" h="2876550">
                  <a:moveTo>
                    <a:pt x="437400" y="1949488"/>
                  </a:moveTo>
                  <a:lnTo>
                    <a:pt x="430377" y="1942439"/>
                  </a:lnTo>
                  <a:lnTo>
                    <a:pt x="413029" y="1942439"/>
                  </a:lnTo>
                  <a:lnTo>
                    <a:pt x="405993" y="1949488"/>
                  </a:lnTo>
                  <a:lnTo>
                    <a:pt x="405993" y="1966823"/>
                  </a:lnTo>
                  <a:lnTo>
                    <a:pt x="413029" y="1973834"/>
                  </a:lnTo>
                  <a:lnTo>
                    <a:pt x="430377" y="1973834"/>
                  </a:lnTo>
                  <a:lnTo>
                    <a:pt x="437400" y="1966823"/>
                  </a:lnTo>
                  <a:lnTo>
                    <a:pt x="437400" y="1958149"/>
                  </a:lnTo>
                  <a:lnTo>
                    <a:pt x="437400" y="1949488"/>
                  </a:lnTo>
                  <a:close/>
                </a:path>
                <a:path w="962660" h="2876550">
                  <a:moveTo>
                    <a:pt x="437400" y="1104912"/>
                  </a:moveTo>
                  <a:lnTo>
                    <a:pt x="430377" y="1097876"/>
                  </a:lnTo>
                  <a:lnTo>
                    <a:pt x="413029" y="1097876"/>
                  </a:lnTo>
                  <a:lnTo>
                    <a:pt x="405993" y="1104912"/>
                  </a:lnTo>
                  <a:lnTo>
                    <a:pt x="405993" y="1122260"/>
                  </a:lnTo>
                  <a:lnTo>
                    <a:pt x="413029" y="1129258"/>
                  </a:lnTo>
                  <a:lnTo>
                    <a:pt x="430377" y="1129258"/>
                  </a:lnTo>
                  <a:lnTo>
                    <a:pt x="437400" y="1122260"/>
                  </a:lnTo>
                  <a:lnTo>
                    <a:pt x="437400" y="1113574"/>
                  </a:lnTo>
                  <a:lnTo>
                    <a:pt x="437400" y="1104912"/>
                  </a:lnTo>
                  <a:close/>
                </a:path>
                <a:path w="962660" h="2876550">
                  <a:moveTo>
                    <a:pt x="437400" y="588987"/>
                  </a:moveTo>
                  <a:lnTo>
                    <a:pt x="430377" y="581952"/>
                  </a:lnTo>
                  <a:lnTo>
                    <a:pt x="413029" y="581952"/>
                  </a:lnTo>
                  <a:lnTo>
                    <a:pt x="405993" y="588987"/>
                  </a:lnTo>
                  <a:lnTo>
                    <a:pt x="405993" y="606323"/>
                  </a:lnTo>
                  <a:lnTo>
                    <a:pt x="413029" y="613333"/>
                  </a:lnTo>
                  <a:lnTo>
                    <a:pt x="430377" y="613333"/>
                  </a:lnTo>
                  <a:lnTo>
                    <a:pt x="437400" y="606323"/>
                  </a:lnTo>
                  <a:lnTo>
                    <a:pt x="437400" y="597649"/>
                  </a:lnTo>
                  <a:lnTo>
                    <a:pt x="437400" y="588987"/>
                  </a:lnTo>
                  <a:close/>
                </a:path>
                <a:path w="962660" h="2876550">
                  <a:moveTo>
                    <a:pt x="476262" y="2089848"/>
                  </a:moveTo>
                  <a:lnTo>
                    <a:pt x="470204" y="2083790"/>
                  </a:lnTo>
                  <a:lnTo>
                    <a:pt x="455295" y="2083790"/>
                  </a:lnTo>
                  <a:lnTo>
                    <a:pt x="449249" y="2089848"/>
                  </a:lnTo>
                  <a:lnTo>
                    <a:pt x="449249" y="2104732"/>
                  </a:lnTo>
                  <a:lnTo>
                    <a:pt x="455295" y="2110778"/>
                  </a:lnTo>
                  <a:lnTo>
                    <a:pt x="470204" y="2110778"/>
                  </a:lnTo>
                  <a:lnTo>
                    <a:pt x="476262" y="2104732"/>
                  </a:lnTo>
                  <a:lnTo>
                    <a:pt x="476262" y="2097290"/>
                  </a:lnTo>
                  <a:lnTo>
                    <a:pt x="476262" y="2089848"/>
                  </a:lnTo>
                  <a:close/>
                </a:path>
                <a:path w="962660" h="2876550">
                  <a:moveTo>
                    <a:pt x="497471" y="1964905"/>
                  </a:moveTo>
                  <a:lnTo>
                    <a:pt x="495731" y="1956282"/>
                  </a:lnTo>
                  <a:lnTo>
                    <a:pt x="490982" y="1949246"/>
                  </a:lnTo>
                  <a:lnTo>
                    <a:pt x="483958" y="1944509"/>
                  </a:lnTo>
                  <a:lnTo>
                    <a:pt x="475335" y="1942769"/>
                  </a:lnTo>
                  <a:lnTo>
                    <a:pt x="466725" y="1944509"/>
                  </a:lnTo>
                  <a:lnTo>
                    <a:pt x="459676" y="1949246"/>
                  </a:lnTo>
                  <a:lnTo>
                    <a:pt x="454939" y="1956282"/>
                  </a:lnTo>
                  <a:lnTo>
                    <a:pt x="453199" y="1964905"/>
                  </a:lnTo>
                  <a:lnTo>
                    <a:pt x="454939" y="1973516"/>
                  </a:lnTo>
                  <a:lnTo>
                    <a:pt x="459676" y="1980539"/>
                  </a:lnTo>
                  <a:lnTo>
                    <a:pt x="466725" y="1985289"/>
                  </a:lnTo>
                  <a:lnTo>
                    <a:pt x="475335" y="1987029"/>
                  </a:lnTo>
                  <a:lnTo>
                    <a:pt x="483958" y="1985289"/>
                  </a:lnTo>
                  <a:lnTo>
                    <a:pt x="490982" y="1980539"/>
                  </a:lnTo>
                  <a:lnTo>
                    <a:pt x="495731" y="1973516"/>
                  </a:lnTo>
                  <a:lnTo>
                    <a:pt x="497471" y="1964905"/>
                  </a:lnTo>
                  <a:close/>
                </a:path>
                <a:path w="962660" h="2876550">
                  <a:moveTo>
                    <a:pt x="498170" y="1902040"/>
                  </a:moveTo>
                  <a:lnTo>
                    <a:pt x="496468" y="1893608"/>
                  </a:lnTo>
                  <a:lnTo>
                    <a:pt x="491845" y="1886724"/>
                  </a:lnTo>
                  <a:lnTo>
                    <a:pt x="484962" y="1882089"/>
                  </a:lnTo>
                  <a:lnTo>
                    <a:pt x="476542" y="1880387"/>
                  </a:lnTo>
                  <a:lnTo>
                    <a:pt x="468122" y="1882089"/>
                  </a:lnTo>
                  <a:lnTo>
                    <a:pt x="461251" y="1886724"/>
                  </a:lnTo>
                  <a:lnTo>
                    <a:pt x="456615" y="1893608"/>
                  </a:lnTo>
                  <a:lnTo>
                    <a:pt x="454914" y="1902040"/>
                  </a:lnTo>
                  <a:lnTo>
                    <a:pt x="456615" y="1910448"/>
                  </a:lnTo>
                  <a:lnTo>
                    <a:pt x="461251" y="1917319"/>
                  </a:lnTo>
                  <a:lnTo>
                    <a:pt x="468122" y="1921954"/>
                  </a:lnTo>
                  <a:lnTo>
                    <a:pt x="476542" y="1923656"/>
                  </a:lnTo>
                  <a:lnTo>
                    <a:pt x="484962" y="1921954"/>
                  </a:lnTo>
                  <a:lnTo>
                    <a:pt x="491845" y="1917319"/>
                  </a:lnTo>
                  <a:lnTo>
                    <a:pt x="496468" y="1910448"/>
                  </a:lnTo>
                  <a:lnTo>
                    <a:pt x="498170" y="1902040"/>
                  </a:lnTo>
                  <a:close/>
                </a:path>
                <a:path w="962660" h="2876550">
                  <a:moveTo>
                    <a:pt x="498170" y="541528"/>
                  </a:moveTo>
                  <a:lnTo>
                    <a:pt x="496468" y="533107"/>
                  </a:lnTo>
                  <a:lnTo>
                    <a:pt x="491845" y="526224"/>
                  </a:lnTo>
                  <a:lnTo>
                    <a:pt x="484974" y="521589"/>
                  </a:lnTo>
                  <a:lnTo>
                    <a:pt x="476554" y="519887"/>
                  </a:lnTo>
                  <a:lnTo>
                    <a:pt x="468134" y="521589"/>
                  </a:lnTo>
                  <a:lnTo>
                    <a:pt x="461251" y="526224"/>
                  </a:lnTo>
                  <a:lnTo>
                    <a:pt x="456615" y="533107"/>
                  </a:lnTo>
                  <a:lnTo>
                    <a:pt x="454914" y="541528"/>
                  </a:lnTo>
                  <a:lnTo>
                    <a:pt x="456615" y="549948"/>
                  </a:lnTo>
                  <a:lnTo>
                    <a:pt x="461251" y="556818"/>
                  </a:lnTo>
                  <a:lnTo>
                    <a:pt x="468134" y="561454"/>
                  </a:lnTo>
                  <a:lnTo>
                    <a:pt x="476554" y="563156"/>
                  </a:lnTo>
                  <a:lnTo>
                    <a:pt x="484974" y="561454"/>
                  </a:lnTo>
                  <a:lnTo>
                    <a:pt x="491845" y="556818"/>
                  </a:lnTo>
                  <a:lnTo>
                    <a:pt x="496468" y="549948"/>
                  </a:lnTo>
                  <a:lnTo>
                    <a:pt x="498170" y="541528"/>
                  </a:lnTo>
                  <a:close/>
                </a:path>
                <a:path w="962660" h="2876550">
                  <a:moveTo>
                    <a:pt x="507174" y="2491663"/>
                  </a:moveTo>
                  <a:lnTo>
                    <a:pt x="505434" y="2483040"/>
                  </a:lnTo>
                  <a:lnTo>
                    <a:pt x="500697" y="2476004"/>
                  </a:lnTo>
                  <a:lnTo>
                    <a:pt x="493661" y="2471255"/>
                  </a:lnTo>
                  <a:lnTo>
                    <a:pt x="485038" y="2469502"/>
                  </a:lnTo>
                  <a:lnTo>
                    <a:pt x="476415" y="2471255"/>
                  </a:lnTo>
                  <a:lnTo>
                    <a:pt x="469379" y="2476004"/>
                  </a:lnTo>
                  <a:lnTo>
                    <a:pt x="467474" y="2478824"/>
                  </a:lnTo>
                  <a:lnTo>
                    <a:pt x="465086" y="2478824"/>
                  </a:lnTo>
                  <a:lnTo>
                    <a:pt x="459041" y="2484869"/>
                  </a:lnTo>
                  <a:lnTo>
                    <a:pt x="459041" y="2499753"/>
                  </a:lnTo>
                  <a:lnTo>
                    <a:pt x="465086" y="2505824"/>
                  </a:lnTo>
                  <a:lnTo>
                    <a:pt x="468376" y="2505824"/>
                  </a:lnTo>
                  <a:lnTo>
                    <a:pt x="469379" y="2507297"/>
                  </a:lnTo>
                  <a:lnTo>
                    <a:pt x="476415" y="2512034"/>
                  </a:lnTo>
                  <a:lnTo>
                    <a:pt x="485038" y="2513774"/>
                  </a:lnTo>
                  <a:lnTo>
                    <a:pt x="493661" y="2512034"/>
                  </a:lnTo>
                  <a:lnTo>
                    <a:pt x="500697" y="2507297"/>
                  </a:lnTo>
                  <a:lnTo>
                    <a:pt x="505434" y="2500274"/>
                  </a:lnTo>
                  <a:lnTo>
                    <a:pt x="507174" y="2491663"/>
                  </a:lnTo>
                  <a:close/>
                </a:path>
                <a:path w="962660" h="2876550">
                  <a:moveTo>
                    <a:pt x="515708" y="2351328"/>
                  </a:moveTo>
                  <a:lnTo>
                    <a:pt x="508685" y="2344293"/>
                  </a:lnTo>
                  <a:lnTo>
                    <a:pt x="491350" y="2344293"/>
                  </a:lnTo>
                  <a:lnTo>
                    <a:pt x="484886" y="2350757"/>
                  </a:lnTo>
                  <a:lnTo>
                    <a:pt x="479907" y="2345753"/>
                  </a:lnTo>
                  <a:lnTo>
                    <a:pt x="465010" y="2345753"/>
                  </a:lnTo>
                  <a:lnTo>
                    <a:pt x="458952" y="2351811"/>
                  </a:lnTo>
                  <a:lnTo>
                    <a:pt x="458952" y="2366695"/>
                  </a:lnTo>
                  <a:lnTo>
                    <a:pt x="465010" y="2372779"/>
                  </a:lnTo>
                  <a:lnTo>
                    <a:pt x="479907" y="2372779"/>
                  </a:lnTo>
                  <a:lnTo>
                    <a:pt x="484314" y="2368346"/>
                  </a:lnTo>
                  <a:lnTo>
                    <a:pt x="484314" y="2368677"/>
                  </a:lnTo>
                  <a:lnTo>
                    <a:pt x="491350" y="2375687"/>
                  </a:lnTo>
                  <a:lnTo>
                    <a:pt x="508685" y="2375687"/>
                  </a:lnTo>
                  <a:lnTo>
                    <a:pt x="515708" y="2368677"/>
                  </a:lnTo>
                  <a:lnTo>
                    <a:pt x="515708" y="2360003"/>
                  </a:lnTo>
                  <a:lnTo>
                    <a:pt x="515708" y="2351328"/>
                  </a:lnTo>
                  <a:close/>
                </a:path>
                <a:path w="962660" h="2876550">
                  <a:moveTo>
                    <a:pt x="523709" y="124523"/>
                  </a:moveTo>
                  <a:lnTo>
                    <a:pt x="516674" y="117487"/>
                  </a:lnTo>
                  <a:lnTo>
                    <a:pt x="499364" y="117487"/>
                  </a:lnTo>
                  <a:lnTo>
                    <a:pt x="492328" y="124523"/>
                  </a:lnTo>
                  <a:lnTo>
                    <a:pt x="492328" y="141846"/>
                  </a:lnTo>
                  <a:lnTo>
                    <a:pt x="499364" y="148856"/>
                  </a:lnTo>
                  <a:lnTo>
                    <a:pt x="516674" y="148856"/>
                  </a:lnTo>
                  <a:lnTo>
                    <a:pt x="523709" y="141846"/>
                  </a:lnTo>
                  <a:lnTo>
                    <a:pt x="523709" y="133184"/>
                  </a:lnTo>
                  <a:lnTo>
                    <a:pt x="523709" y="124523"/>
                  </a:lnTo>
                  <a:close/>
                </a:path>
                <a:path w="962660" h="2876550">
                  <a:moveTo>
                    <a:pt x="532320" y="945946"/>
                  </a:moveTo>
                  <a:lnTo>
                    <a:pt x="530402" y="936498"/>
                  </a:lnTo>
                  <a:lnTo>
                    <a:pt x="525208" y="928763"/>
                  </a:lnTo>
                  <a:lnTo>
                    <a:pt x="517486" y="923544"/>
                  </a:lnTo>
                  <a:lnTo>
                    <a:pt x="508038" y="921639"/>
                  </a:lnTo>
                  <a:lnTo>
                    <a:pt x="498563" y="923544"/>
                  </a:lnTo>
                  <a:lnTo>
                    <a:pt x="490842" y="928763"/>
                  </a:lnTo>
                  <a:lnTo>
                    <a:pt x="485635" y="936498"/>
                  </a:lnTo>
                  <a:lnTo>
                    <a:pt x="483717" y="945946"/>
                  </a:lnTo>
                  <a:lnTo>
                    <a:pt x="485635" y="955395"/>
                  </a:lnTo>
                  <a:lnTo>
                    <a:pt x="490842" y="963117"/>
                  </a:lnTo>
                  <a:lnTo>
                    <a:pt x="498563" y="968324"/>
                  </a:lnTo>
                  <a:lnTo>
                    <a:pt x="508038" y="970229"/>
                  </a:lnTo>
                  <a:lnTo>
                    <a:pt x="517486" y="968324"/>
                  </a:lnTo>
                  <a:lnTo>
                    <a:pt x="525208" y="963117"/>
                  </a:lnTo>
                  <a:lnTo>
                    <a:pt x="530402" y="955395"/>
                  </a:lnTo>
                  <a:lnTo>
                    <a:pt x="532320" y="945946"/>
                  </a:lnTo>
                  <a:close/>
                </a:path>
                <a:path w="962660" h="2876550">
                  <a:moveTo>
                    <a:pt x="532320" y="430022"/>
                  </a:moveTo>
                  <a:lnTo>
                    <a:pt x="530402" y="420560"/>
                  </a:lnTo>
                  <a:lnTo>
                    <a:pt x="525208" y="412838"/>
                  </a:lnTo>
                  <a:lnTo>
                    <a:pt x="517486" y="407631"/>
                  </a:lnTo>
                  <a:lnTo>
                    <a:pt x="508038" y="405714"/>
                  </a:lnTo>
                  <a:lnTo>
                    <a:pt x="498563" y="407631"/>
                  </a:lnTo>
                  <a:lnTo>
                    <a:pt x="490842" y="412838"/>
                  </a:lnTo>
                  <a:lnTo>
                    <a:pt x="485635" y="420560"/>
                  </a:lnTo>
                  <a:lnTo>
                    <a:pt x="483717" y="430022"/>
                  </a:lnTo>
                  <a:lnTo>
                    <a:pt x="485635" y="439470"/>
                  </a:lnTo>
                  <a:lnTo>
                    <a:pt x="490842" y="447179"/>
                  </a:lnTo>
                  <a:lnTo>
                    <a:pt x="498563" y="452386"/>
                  </a:lnTo>
                  <a:lnTo>
                    <a:pt x="508038" y="454304"/>
                  </a:lnTo>
                  <a:lnTo>
                    <a:pt x="517486" y="452386"/>
                  </a:lnTo>
                  <a:lnTo>
                    <a:pt x="525208" y="447179"/>
                  </a:lnTo>
                  <a:lnTo>
                    <a:pt x="530402" y="439470"/>
                  </a:lnTo>
                  <a:lnTo>
                    <a:pt x="532320" y="430022"/>
                  </a:lnTo>
                  <a:close/>
                </a:path>
                <a:path w="962660" h="2876550">
                  <a:moveTo>
                    <a:pt x="542709" y="153441"/>
                  </a:moveTo>
                  <a:lnTo>
                    <a:pt x="536651" y="147370"/>
                  </a:lnTo>
                  <a:lnTo>
                    <a:pt x="521741" y="147370"/>
                  </a:lnTo>
                  <a:lnTo>
                    <a:pt x="515683" y="153441"/>
                  </a:lnTo>
                  <a:lnTo>
                    <a:pt x="515683" y="168363"/>
                  </a:lnTo>
                  <a:lnTo>
                    <a:pt x="521741" y="174383"/>
                  </a:lnTo>
                  <a:lnTo>
                    <a:pt x="536651" y="174383"/>
                  </a:lnTo>
                  <a:lnTo>
                    <a:pt x="542709" y="168363"/>
                  </a:lnTo>
                  <a:lnTo>
                    <a:pt x="542709" y="160909"/>
                  </a:lnTo>
                  <a:lnTo>
                    <a:pt x="542709" y="153441"/>
                  </a:lnTo>
                  <a:close/>
                </a:path>
                <a:path w="962660" h="2876550">
                  <a:moveTo>
                    <a:pt x="542721" y="2549728"/>
                  </a:moveTo>
                  <a:lnTo>
                    <a:pt x="536663" y="2543645"/>
                  </a:lnTo>
                  <a:lnTo>
                    <a:pt x="521741" y="2543645"/>
                  </a:lnTo>
                  <a:lnTo>
                    <a:pt x="515708" y="2549728"/>
                  </a:lnTo>
                  <a:lnTo>
                    <a:pt x="515708" y="2564600"/>
                  </a:lnTo>
                  <a:lnTo>
                    <a:pt x="521741" y="2570645"/>
                  </a:lnTo>
                  <a:lnTo>
                    <a:pt x="536663" y="2570645"/>
                  </a:lnTo>
                  <a:lnTo>
                    <a:pt x="542721" y="2564600"/>
                  </a:lnTo>
                  <a:lnTo>
                    <a:pt x="542721" y="2557170"/>
                  </a:lnTo>
                  <a:lnTo>
                    <a:pt x="542721" y="2549728"/>
                  </a:lnTo>
                  <a:close/>
                </a:path>
                <a:path w="962660" h="2876550">
                  <a:moveTo>
                    <a:pt x="542721" y="2033790"/>
                  </a:moveTo>
                  <a:lnTo>
                    <a:pt x="536663" y="2027707"/>
                  </a:lnTo>
                  <a:lnTo>
                    <a:pt x="521741" y="2027707"/>
                  </a:lnTo>
                  <a:lnTo>
                    <a:pt x="515708" y="2033790"/>
                  </a:lnTo>
                  <a:lnTo>
                    <a:pt x="515708" y="2048675"/>
                  </a:lnTo>
                  <a:lnTo>
                    <a:pt x="521741" y="2054720"/>
                  </a:lnTo>
                  <a:lnTo>
                    <a:pt x="536663" y="2054720"/>
                  </a:lnTo>
                  <a:lnTo>
                    <a:pt x="542721" y="2048675"/>
                  </a:lnTo>
                  <a:lnTo>
                    <a:pt x="542721" y="2041232"/>
                  </a:lnTo>
                  <a:lnTo>
                    <a:pt x="542721" y="2033790"/>
                  </a:lnTo>
                  <a:close/>
                </a:path>
                <a:path w="962660" h="2876550">
                  <a:moveTo>
                    <a:pt x="563918" y="2689542"/>
                  </a:moveTo>
                  <a:lnTo>
                    <a:pt x="562178" y="2680919"/>
                  </a:lnTo>
                  <a:lnTo>
                    <a:pt x="557441" y="2673896"/>
                  </a:lnTo>
                  <a:lnTo>
                    <a:pt x="550405" y="2669146"/>
                  </a:lnTo>
                  <a:lnTo>
                    <a:pt x="541794" y="2667406"/>
                  </a:lnTo>
                  <a:lnTo>
                    <a:pt x="533184" y="2669146"/>
                  </a:lnTo>
                  <a:lnTo>
                    <a:pt x="526135" y="2673896"/>
                  </a:lnTo>
                  <a:lnTo>
                    <a:pt x="521398" y="2680919"/>
                  </a:lnTo>
                  <a:lnTo>
                    <a:pt x="519645" y="2689542"/>
                  </a:lnTo>
                  <a:lnTo>
                    <a:pt x="521398" y="2698153"/>
                  </a:lnTo>
                  <a:lnTo>
                    <a:pt x="526135" y="2705176"/>
                  </a:lnTo>
                  <a:lnTo>
                    <a:pt x="533184" y="2709900"/>
                  </a:lnTo>
                  <a:lnTo>
                    <a:pt x="541794" y="2711640"/>
                  </a:lnTo>
                  <a:lnTo>
                    <a:pt x="550405" y="2709900"/>
                  </a:lnTo>
                  <a:lnTo>
                    <a:pt x="557441" y="2705176"/>
                  </a:lnTo>
                  <a:lnTo>
                    <a:pt x="562178" y="2698153"/>
                  </a:lnTo>
                  <a:lnTo>
                    <a:pt x="563918" y="2689542"/>
                  </a:lnTo>
                  <a:close/>
                </a:path>
                <a:path w="962660" h="2876550">
                  <a:moveTo>
                    <a:pt x="563918" y="2173605"/>
                  </a:moveTo>
                  <a:lnTo>
                    <a:pt x="562178" y="2164994"/>
                  </a:lnTo>
                  <a:lnTo>
                    <a:pt x="557441" y="2157958"/>
                  </a:lnTo>
                  <a:lnTo>
                    <a:pt x="550405" y="2153221"/>
                  </a:lnTo>
                  <a:lnTo>
                    <a:pt x="541794" y="2151481"/>
                  </a:lnTo>
                  <a:lnTo>
                    <a:pt x="533184" y="2153221"/>
                  </a:lnTo>
                  <a:lnTo>
                    <a:pt x="526135" y="2157958"/>
                  </a:lnTo>
                  <a:lnTo>
                    <a:pt x="521398" y="2164994"/>
                  </a:lnTo>
                  <a:lnTo>
                    <a:pt x="519645" y="2173605"/>
                  </a:lnTo>
                  <a:lnTo>
                    <a:pt x="521398" y="2182215"/>
                  </a:lnTo>
                  <a:lnTo>
                    <a:pt x="526135" y="2189238"/>
                  </a:lnTo>
                  <a:lnTo>
                    <a:pt x="533184" y="2193975"/>
                  </a:lnTo>
                  <a:lnTo>
                    <a:pt x="541794" y="2195715"/>
                  </a:lnTo>
                  <a:lnTo>
                    <a:pt x="550405" y="2193975"/>
                  </a:lnTo>
                  <a:lnTo>
                    <a:pt x="557441" y="2189238"/>
                  </a:lnTo>
                  <a:lnTo>
                    <a:pt x="562178" y="2182215"/>
                  </a:lnTo>
                  <a:lnTo>
                    <a:pt x="563918" y="2173605"/>
                  </a:lnTo>
                  <a:close/>
                </a:path>
                <a:path w="962660" h="2876550">
                  <a:moveTo>
                    <a:pt x="576491" y="2303881"/>
                  </a:moveTo>
                  <a:lnTo>
                    <a:pt x="574789" y="2295461"/>
                  </a:lnTo>
                  <a:lnTo>
                    <a:pt x="570153" y="2288578"/>
                  </a:lnTo>
                  <a:lnTo>
                    <a:pt x="563283" y="2283930"/>
                  </a:lnTo>
                  <a:lnTo>
                    <a:pt x="554850" y="2282228"/>
                  </a:lnTo>
                  <a:lnTo>
                    <a:pt x="546442" y="2283930"/>
                  </a:lnTo>
                  <a:lnTo>
                    <a:pt x="539559" y="2288578"/>
                  </a:lnTo>
                  <a:lnTo>
                    <a:pt x="534936" y="2295461"/>
                  </a:lnTo>
                  <a:lnTo>
                    <a:pt x="533234" y="2303881"/>
                  </a:lnTo>
                  <a:lnTo>
                    <a:pt x="534936" y="2312301"/>
                  </a:lnTo>
                  <a:lnTo>
                    <a:pt x="539559" y="2319172"/>
                  </a:lnTo>
                  <a:lnTo>
                    <a:pt x="546442" y="2323808"/>
                  </a:lnTo>
                  <a:lnTo>
                    <a:pt x="554850" y="2325509"/>
                  </a:lnTo>
                  <a:lnTo>
                    <a:pt x="563283" y="2323808"/>
                  </a:lnTo>
                  <a:lnTo>
                    <a:pt x="570153" y="2319172"/>
                  </a:lnTo>
                  <a:lnTo>
                    <a:pt x="574789" y="2312301"/>
                  </a:lnTo>
                  <a:lnTo>
                    <a:pt x="576491" y="2303881"/>
                  </a:lnTo>
                  <a:close/>
                </a:path>
                <a:path w="962660" h="2876550">
                  <a:moveTo>
                    <a:pt x="602030" y="1886877"/>
                  </a:moveTo>
                  <a:lnTo>
                    <a:pt x="594982" y="1879815"/>
                  </a:lnTo>
                  <a:lnTo>
                    <a:pt x="577672" y="1879815"/>
                  </a:lnTo>
                  <a:lnTo>
                    <a:pt x="570649" y="1886877"/>
                  </a:lnTo>
                  <a:lnTo>
                    <a:pt x="570649" y="1904199"/>
                  </a:lnTo>
                  <a:lnTo>
                    <a:pt x="577672" y="1911223"/>
                  </a:lnTo>
                  <a:lnTo>
                    <a:pt x="594982" y="1911223"/>
                  </a:lnTo>
                  <a:lnTo>
                    <a:pt x="602030" y="1904199"/>
                  </a:lnTo>
                  <a:lnTo>
                    <a:pt x="602030" y="1895538"/>
                  </a:lnTo>
                  <a:lnTo>
                    <a:pt x="602030" y="1886877"/>
                  </a:lnTo>
                  <a:close/>
                </a:path>
                <a:path w="962660" h="2876550">
                  <a:moveTo>
                    <a:pt x="610628" y="2192375"/>
                  </a:moveTo>
                  <a:lnTo>
                    <a:pt x="608723" y="2182914"/>
                  </a:lnTo>
                  <a:lnTo>
                    <a:pt x="603516" y="2175192"/>
                  </a:lnTo>
                  <a:lnTo>
                    <a:pt x="595795" y="2169972"/>
                  </a:lnTo>
                  <a:lnTo>
                    <a:pt x="586333" y="2168055"/>
                  </a:lnTo>
                  <a:lnTo>
                    <a:pt x="576872" y="2169972"/>
                  </a:lnTo>
                  <a:lnTo>
                    <a:pt x="569150" y="2175192"/>
                  </a:lnTo>
                  <a:lnTo>
                    <a:pt x="563943" y="2182914"/>
                  </a:lnTo>
                  <a:lnTo>
                    <a:pt x="562038" y="2192375"/>
                  </a:lnTo>
                  <a:lnTo>
                    <a:pt x="563943" y="2201824"/>
                  </a:lnTo>
                  <a:lnTo>
                    <a:pt x="569150" y="2209546"/>
                  </a:lnTo>
                  <a:lnTo>
                    <a:pt x="576872" y="2214740"/>
                  </a:lnTo>
                  <a:lnTo>
                    <a:pt x="586333" y="2216658"/>
                  </a:lnTo>
                  <a:lnTo>
                    <a:pt x="595795" y="2214740"/>
                  </a:lnTo>
                  <a:lnTo>
                    <a:pt x="603516" y="2209546"/>
                  </a:lnTo>
                  <a:lnTo>
                    <a:pt x="608723" y="2201824"/>
                  </a:lnTo>
                  <a:lnTo>
                    <a:pt x="610628" y="2192375"/>
                  </a:lnTo>
                  <a:close/>
                </a:path>
                <a:path w="962660" h="2876550">
                  <a:moveTo>
                    <a:pt x="611733" y="2552344"/>
                  </a:moveTo>
                  <a:lnTo>
                    <a:pt x="604697" y="2545334"/>
                  </a:lnTo>
                  <a:lnTo>
                    <a:pt x="587375" y="2545334"/>
                  </a:lnTo>
                  <a:lnTo>
                    <a:pt x="580339" y="2552344"/>
                  </a:lnTo>
                  <a:lnTo>
                    <a:pt x="580339" y="2569692"/>
                  </a:lnTo>
                  <a:lnTo>
                    <a:pt x="587375" y="2576728"/>
                  </a:lnTo>
                  <a:lnTo>
                    <a:pt x="604697" y="2576728"/>
                  </a:lnTo>
                  <a:lnTo>
                    <a:pt x="611733" y="2569692"/>
                  </a:lnTo>
                  <a:lnTo>
                    <a:pt x="611733" y="2561031"/>
                  </a:lnTo>
                  <a:lnTo>
                    <a:pt x="611733" y="2552344"/>
                  </a:lnTo>
                  <a:close/>
                </a:path>
                <a:path w="962660" h="2876550">
                  <a:moveTo>
                    <a:pt x="620331" y="2780131"/>
                  </a:moveTo>
                  <a:lnTo>
                    <a:pt x="618426" y="2770657"/>
                  </a:lnTo>
                  <a:lnTo>
                    <a:pt x="613219" y="2762935"/>
                  </a:lnTo>
                  <a:lnTo>
                    <a:pt x="605497" y="2757728"/>
                  </a:lnTo>
                  <a:lnTo>
                    <a:pt x="596036" y="2755811"/>
                  </a:lnTo>
                  <a:lnTo>
                    <a:pt x="586574" y="2757728"/>
                  </a:lnTo>
                  <a:lnTo>
                    <a:pt x="578853" y="2762935"/>
                  </a:lnTo>
                  <a:lnTo>
                    <a:pt x="573646" y="2770657"/>
                  </a:lnTo>
                  <a:lnTo>
                    <a:pt x="571741" y="2780131"/>
                  </a:lnTo>
                  <a:lnTo>
                    <a:pt x="573646" y="2789580"/>
                  </a:lnTo>
                  <a:lnTo>
                    <a:pt x="578853" y="2797289"/>
                  </a:lnTo>
                  <a:lnTo>
                    <a:pt x="586574" y="2802496"/>
                  </a:lnTo>
                  <a:lnTo>
                    <a:pt x="596036" y="2804414"/>
                  </a:lnTo>
                  <a:lnTo>
                    <a:pt x="605497" y="2802496"/>
                  </a:lnTo>
                  <a:lnTo>
                    <a:pt x="613219" y="2797289"/>
                  </a:lnTo>
                  <a:lnTo>
                    <a:pt x="618426" y="2789580"/>
                  </a:lnTo>
                  <a:lnTo>
                    <a:pt x="620331" y="2780131"/>
                  </a:lnTo>
                  <a:close/>
                </a:path>
                <a:path w="962660" h="2876550">
                  <a:moveTo>
                    <a:pt x="620331" y="2264194"/>
                  </a:moveTo>
                  <a:lnTo>
                    <a:pt x="618426" y="2254732"/>
                  </a:lnTo>
                  <a:lnTo>
                    <a:pt x="613219" y="2246998"/>
                  </a:lnTo>
                  <a:lnTo>
                    <a:pt x="605497" y="2241791"/>
                  </a:lnTo>
                  <a:lnTo>
                    <a:pt x="596036" y="2239886"/>
                  </a:lnTo>
                  <a:lnTo>
                    <a:pt x="586574" y="2241791"/>
                  </a:lnTo>
                  <a:lnTo>
                    <a:pt x="578853" y="2246998"/>
                  </a:lnTo>
                  <a:lnTo>
                    <a:pt x="573646" y="2254732"/>
                  </a:lnTo>
                  <a:lnTo>
                    <a:pt x="571741" y="2264194"/>
                  </a:lnTo>
                  <a:lnTo>
                    <a:pt x="573646" y="2273643"/>
                  </a:lnTo>
                  <a:lnTo>
                    <a:pt x="578853" y="2281364"/>
                  </a:lnTo>
                  <a:lnTo>
                    <a:pt x="586574" y="2286571"/>
                  </a:lnTo>
                  <a:lnTo>
                    <a:pt x="596036" y="2288476"/>
                  </a:lnTo>
                  <a:lnTo>
                    <a:pt x="605497" y="2286571"/>
                  </a:lnTo>
                  <a:lnTo>
                    <a:pt x="613219" y="2281364"/>
                  </a:lnTo>
                  <a:lnTo>
                    <a:pt x="618426" y="2273643"/>
                  </a:lnTo>
                  <a:lnTo>
                    <a:pt x="620331" y="2264194"/>
                  </a:lnTo>
                  <a:close/>
                </a:path>
                <a:path w="962660" h="2876550">
                  <a:moveTo>
                    <a:pt x="668489" y="2750235"/>
                  </a:moveTo>
                  <a:lnTo>
                    <a:pt x="661454" y="2743212"/>
                  </a:lnTo>
                  <a:lnTo>
                    <a:pt x="644131" y="2743212"/>
                  </a:lnTo>
                  <a:lnTo>
                    <a:pt x="637120" y="2750235"/>
                  </a:lnTo>
                  <a:lnTo>
                    <a:pt x="637120" y="2767584"/>
                  </a:lnTo>
                  <a:lnTo>
                    <a:pt x="644131" y="2774594"/>
                  </a:lnTo>
                  <a:lnTo>
                    <a:pt x="661454" y="2774594"/>
                  </a:lnTo>
                  <a:lnTo>
                    <a:pt x="668489" y="2767584"/>
                  </a:lnTo>
                  <a:lnTo>
                    <a:pt x="668489" y="2758897"/>
                  </a:lnTo>
                  <a:lnTo>
                    <a:pt x="668489" y="2750235"/>
                  </a:lnTo>
                  <a:close/>
                </a:path>
                <a:path w="962660" h="2876550">
                  <a:moveTo>
                    <a:pt x="668489" y="2234311"/>
                  </a:moveTo>
                  <a:lnTo>
                    <a:pt x="661454" y="2227288"/>
                  </a:lnTo>
                  <a:lnTo>
                    <a:pt x="644131" y="2227288"/>
                  </a:lnTo>
                  <a:lnTo>
                    <a:pt x="637120" y="2234311"/>
                  </a:lnTo>
                  <a:lnTo>
                    <a:pt x="637120" y="2251646"/>
                  </a:lnTo>
                  <a:lnTo>
                    <a:pt x="644131" y="2258669"/>
                  </a:lnTo>
                  <a:lnTo>
                    <a:pt x="661454" y="2258669"/>
                  </a:lnTo>
                  <a:lnTo>
                    <a:pt x="668489" y="2251646"/>
                  </a:lnTo>
                  <a:lnTo>
                    <a:pt x="668489" y="2242972"/>
                  </a:lnTo>
                  <a:lnTo>
                    <a:pt x="668489" y="2234311"/>
                  </a:lnTo>
                  <a:close/>
                </a:path>
                <a:path w="962660" h="2876550">
                  <a:moveTo>
                    <a:pt x="677100" y="2462072"/>
                  </a:moveTo>
                  <a:lnTo>
                    <a:pt x="675182" y="2452611"/>
                  </a:lnTo>
                  <a:lnTo>
                    <a:pt x="669975" y="2444889"/>
                  </a:lnTo>
                  <a:lnTo>
                    <a:pt x="662254" y="2439670"/>
                  </a:lnTo>
                  <a:lnTo>
                    <a:pt x="652792" y="2437765"/>
                  </a:lnTo>
                  <a:lnTo>
                    <a:pt x="643331" y="2439670"/>
                  </a:lnTo>
                  <a:lnTo>
                    <a:pt x="635609" y="2444889"/>
                  </a:lnTo>
                  <a:lnTo>
                    <a:pt x="630402" y="2452611"/>
                  </a:lnTo>
                  <a:lnTo>
                    <a:pt x="628484" y="2462072"/>
                  </a:lnTo>
                  <a:lnTo>
                    <a:pt x="630402" y="2471534"/>
                  </a:lnTo>
                  <a:lnTo>
                    <a:pt x="635609" y="2479256"/>
                  </a:lnTo>
                  <a:lnTo>
                    <a:pt x="643331" y="2484475"/>
                  </a:lnTo>
                  <a:lnTo>
                    <a:pt x="652792" y="2486393"/>
                  </a:lnTo>
                  <a:lnTo>
                    <a:pt x="662254" y="2484475"/>
                  </a:lnTo>
                  <a:lnTo>
                    <a:pt x="669975" y="2479256"/>
                  </a:lnTo>
                  <a:lnTo>
                    <a:pt x="675182" y="2471534"/>
                  </a:lnTo>
                  <a:lnTo>
                    <a:pt x="677100" y="2462072"/>
                  </a:lnTo>
                  <a:close/>
                </a:path>
                <a:path w="962660" h="2876550">
                  <a:moveTo>
                    <a:pt x="677100" y="1946148"/>
                  </a:moveTo>
                  <a:lnTo>
                    <a:pt x="675182" y="1936686"/>
                  </a:lnTo>
                  <a:lnTo>
                    <a:pt x="669975" y="1928952"/>
                  </a:lnTo>
                  <a:lnTo>
                    <a:pt x="662254" y="1923745"/>
                  </a:lnTo>
                  <a:lnTo>
                    <a:pt x="652792" y="1921827"/>
                  </a:lnTo>
                  <a:lnTo>
                    <a:pt x="643331" y="1923745"/>
                  </a:lnTo>
                  <a:lnTo>
                    <a:pt x="635609" y="1928952"/>
                  </a:lnTo>
                  <a:lnTo>
                    <a:pt x="630402" y="1936686"/>
                  </a:lnTo>
                  <a:lnTo>
                    <a:pt x="628484" y="1946148"/>
                  </a:lnTo>
                  <a:lnTo>
                    <a:pt x="630402" y="1955596"/>
                  </a:lnTo>
                  <a:lnTo>
                    <a:pt x="635609" y="1963331"/>
                  </a:lnTo>
                  <a:lnTo>
                    <a:pt x="643331" y="1968550"/>
                  </a:lnTo>
                  <a:lnTo>
                    <a:pt x="652792" y="1970455"/>
                  </a:lnTo>
                  <a:lnTo>
                    <a:pt x="662254" y="1968550"/>
                  </a:lnTo>
                  <a:lnTo>
                    <a:pt x="669975" y="1963331"/>
                  </a:lnTo>
                  <a:lnTo>
                    <a:pt x="675182" y="1955596"/>
                  </a:lnTo>
                  <a:lnTo>
                    <a:pt x="677100" y="1946148"/>
                  </a:lnTo>
                  <a:close/>
                </a:path>
                <a:path w="962660" h="2876550">
                  <a:moveTo>
                    <a:pt x="727837" y="2791104"/>
                  </a:moveTo>
                  <a:lnTo>
                    <a:pt x="726097" y="2782493"/>
                  </a:lnTo>
                  <a:lnTo>
                    <a:pt x="721360" y="2775458"/>
                  </a:lnTo>
                  <a:lnTo>
                    <a:pt x="714324" y="2770708"/>
                  </a:lnTo>
                  <a:lnTo>
                    <a:pt x="705700" y="2768981"/>
                  </a:lnTo>
                  <a:lnTo>
                    <a:pt x="697077" y="2770708"/>
                  </a:lnTo>
                  <a:lnTo>
                    <a:pt x="690054" y="2775458"/>
                  </a:lnTo>
                  <a:lnTo>
                    <a:pt x="685317" y="2782493"/>
                  </a:lnTo>
                  <a:lnTo>
                    <a:pt x="683577" y="2791104"/>
                  </a:lnTo>
                  <a:lnTo>
                    <a:pt x="685317" y="2799715"/>
                  </a:lnTo>
                  <a:lnTo>
                    <a:pt x="690054" y="2806738"/>
                  </a:lnTo>
                  <a:lnTo>
                    <a:pt x="697077" y="2811475"/>
                  </a:lnTo>
                  <a:lnTo>
                    <a:pt x="705700" y="2813215"/>
                  </a:lnTo>
                  <a:lnTo>
                    <a:pt x="714324" y="2811475"/>
                  </a:lnTo>
                  <a:lnTo>
                    <a:pt x="721360" y="2806738"/>
                  </a:lnTo>
                  <a:lnTo>
                    <a:pt x="726097" y="2799715"/>
                  </a:lnTo>
                  <a:lnTo>
                    <a:pt x="727837" y="2791104"/>
                  </a:lnTo>
                  <a:close/>
                </a:path>
                <a:path w="962660" h="2876550">
                  <a:moveTo>
                    <a:pt x="727837" y="1946516"/>
                  </a:moveTo>
                  <a:lnTo>
                    <a:pt x="726097" y="1937905"/>
                  </a:lnTo>
                  <a:lnTo>
                    <a:pt x="721360" y="1930882"/>
                  </a:lnTo>
                  <a:lnTo>
                    <a:pt x="714324" y="1926145"/>
                  </a:lnTo>
                  <a:lnTo>
                    <a:pt x="705700" y="1924405"/>
                  </a:lnTo>
                  <a:lnTo>
                    <a:pt x="697077" y="1926145"/>
                  </a:lnTo>
                  <a:lnTo>
                    <a:pt x="690041" y="1930882"/>
                  </a:lnTo>
                  <a:lnTo>
                    <a:pt x="685292" y="1937905"/>
                  </a:lnTo>
                  <a:lnTo>
                    <a:pt x="683552" y="1946516"/>
                  </a:lnTo>
                  <a:lnTo>
                    <a:pt x="685292" y="1955139"/>
                  </a:lnTo>
                  <a:lnTo>
                    <a:pt x="690041" y="1962162"/>
                  </a:lnTo>
                  <a:lnTo>
                    <a:pt x="697077" y="1966912"/>
                  </a:lnTo>
                  <a:lnTo>
                    <a:pt x="705700" y="1968652"/>
                  </a:lnTo>
                  <a:lnTo>
                    <a:pt x="714324" y="1966912"/>
                  </a:lnTo>
                  <a:lnTo>
                    <a:pt x="721360" y="1962162"/>
                  </a:lnTo>
                  <a:lnTo>
                    <a:pt x="726097" y="1955139"/>
                  </a:lnTo>
                  <a:lnTo>
                    <a:pt x="727837" y="1946516"/>
                  </a:lnTo>
                  <a:close/>
                </a:path>
                <a:path w="962660" h="2876550">
                  <a:moveTo>
                    <a:pt x="746150" y="2553563"/>
                  </a:moveTo>
                  <a:lnTo>
                    <a:pt x="740117" y="2547505"/>
                  </a:lnTo>
                  <a:lnTo>
                    <a:pt x="725220" y="2547505"/>
                  </a:lnTo>
                  <a:lnTo>
                    <a:pt x="719162" y="2553563"/>
                  </a:lnTo>
                  <a:lnTo>
                    <a:pt x="719162" y="2568460"/>
                  </a:lnTo>
                  <a:lnTo>
                    <a:pt x="725220" y="2574531"/>
                  </a:lnTo>
                  <a:lnTo>
                    <a:pt x="740117" y="2574531"/>
                  </a:lnTo>
                  <a:lnTo>
                    <a:pt x="746150" y="2568460"/>
                  </a:lnTo>
                  <a:lnTo>
                    <a:pt x="746150" y="2561031"/>
                  </a:lnTo>
                  <a:lnTo>
                    <a:pt x="746150" y="2553563"/>
                  </a:lnTo>
                  <a:close/>
                </a:path>
                <a:path w="962660" h="2876550">
                  <a:moveTo>
                    <a:pt x="799896" y="2485047"/>
                  </a:moveTo>
                  <a:lnTo>
                    <a:pt x="793864" y="2479014"/>
                  </a:lnTo>
                  <a:lnTo>
                    <a:pt x="778954" y="2479014"/>
                  </a:lnTo>
                  <a:lnTo>
                    <a:pt x="772909" y="2485047"/>
                  </a:lnTo>
                  <a:lnTo>
                    <a:pt x="772909" y="2499944"/>
                  </a:lnTo>
                  <a:lnTo>
                    <a:pt x="778954" y="2506002"/>
                  </a:lnTo>
                  <a:lnTo>
                    <a:pt x="793864" y="2506002"/>
                  </a:lnTo>
                  <a:lnTo>
                    <a:pt x="799896" y="2499944"/>
                  </a:lnTo>
                  <a:lnTo>
                    <a:pt x="799896" y="2492502"/>
                  </a:lnTo>
                  <a:lnTo>
                    <a:pt x="799896" y="2485047"/>
                  </a:lnTo>
                  <a:close/>
                </a:path>
                <a:path w="962660" h="2876550">
                  <a:moveTo>
                    <a:pt x="807872" y="2826931"/>
                  </a:moveTo>
                  <a:lnTo>
                    <a:pt x="801839" y="2820873"/>
                  </a:lnTo>
                  <a:lnTo>
                    <a:pt x="786892" y="2820873"/>
                  </a:lnTo>
                  <a:lnTo>
                    <a:pt x="780884" y="2826931"/>
                  </a:lnTo>
                  <a:lnTo>
                    <a:pt x="780884" y="2841841"/>
                  </a:lnTo>
                  <a:lnTo>
                    <a:pt x="786892" y="2847860"/>
                  </a:lnTo>
                  <a:lnTo>
                    <a:pt x="801839" y="2847860"/>
                  </a:lnTo>
                  <a:lnTo>
                    <a:pt x="807872" y="2841841"/>
                  </a:lnTo>
                  <a:lnTo>
                    <a:pt x="807872" y="2834373"/>
                  </a:lnTo>
                  <a:lnTo>
                    <a:pt x="807872" y="2826931"/>
                  </a:lnTo>
                  <a:close/>
                </a:path>
                <a:path w="962660" h="2876550">
                  <a:moveTo>
                    <a:pt x="821118" y="2624886"/>
                  </a:moveTo>
                  <a:lnTo>
                    <a:pt x="819378" y="2616263"/>
                  </a:lnTo>
                  <a:lnTo>
                    <a:pt x="814641" y="2609227"/>
                  </a:lnTo>
                  <a:lnTo>
                    <a:pt x="807593" y="2604478"/>
                  </a:lnTo>
                  <a:lnTo>
                    <a:pt x="798982" y="2602725"/>
                  </a:lnTo>
                  <a:lnTo>
                    <a:pt x="790371" y="2604478"/>
                  </a:lnTo>
                  <a:lnTo>
                    <a:pt x="783336" y="2609227"/>
                  </a:lnTo>
                  <a:lnTo>
                    <a:pt x="778586" y="2616263"/>
                  </a:lnTo>
                  <a:lnTo>
                    <a:pt x="776846" y="2624886"/>
                  </a:lnTo>
                  <a:lnTo>
                    <a:pt x="778586" y="2633497"/>
                  </a:lnTo>
                  <a:lnTo>
                    <a:pt x="783336" y="2640533"/>
                  </a:lnTo>
                  <a:lnTo>
                    <a:pt x="790371" y="2645270"/>
                  </a:lnTo>
                  <a:lnTo>
                    <a:pt x="798982" y="2647010"/>
                  </a:lnTo>
                  <a:lnTo>
                    <a:pt x="807593" y="2645270"/>
                  </a:lnTo>
                  <a:lnTo>
                    <a:pt x="814641" y="2640533"/>
                  </a:lnTo>
                  <a:lnTo>
                    <a:pt x="819378" y="2633497"/>
                  </a:lnTo>
                  <a:lnTo>
                    <a:pt x="821118" y="2624886"/>
                  </a:lnTo>
                  <a:close/>
                </a:path>
                <a:path w="962660" h="2876550">
                  <a:moveTo>
                    <a:pt x="832383" y="2851810"/>
                  </a:moveTo>
                  <a:lnTo>
                    <a:pt x="825360" y="2844774"/>
                  </a:lnTo>
                  <a:lnTo>
                    <a:pt x="808037" y="2844774"/>
                  </a:lnTo>
                  <a:lnTo>
                    <a:pt x="801014" y="2851810"/>
                  </a:lnTo>
                  <a:lnTo>
                    <a:pt x="801014" y="2869120"/>
                  </a:lnTo>
                  <a:lnTo>
                    <a:pt x="808037" y="2876156"/>
                  </a:lnTo>
                  <a:lnTo>
                    <a:pt x="825360" y="2876156"/>
                  </a:lnTo>
                  <a:lnTo>
                    <a:pt x="832383" y="2869120"/>
                  </a:lnTo>
                  <a:lnTo>
                    <a:pt x="832383" y="2860459"/>
                  </a:lnTo>
                  <a:lnTo>
                    <a:pt x="832383" y="2851810"/>
                  </a:lnTo>
                  <a:close/>
                </a:path>
                <a:path w="962660" h="2876550">
                  <a:moveTo>
                    <a:pt x="837539" y="2442108"/>
                  </a:moveTo>
                  <a:lnTo>
                    <a:pt x="830529" y="2435072"/>
                  </a:lnTo>
                  <a:lnTo>
                    <a:pt x="813193" y="2435072"/>
                  </a:lnTo>
                  <a:lnTo>
                    <a:pt x="806157" y="2442108"/>
                  </a:lnTo>
                  <a:lnTo>
                    <a:pt x="806157" y="2459431"/>
                  </a:lnTo>
                  <a:lnTo>
                    <a:pt x="813193" y="2466467"/>
                  </a:lnTo>
                  <a:lnTo>
                    <a:pt x="830529" y="2466467"/>
                  </a:lnTo>
                  <a:lnTo>
                    <a:pt x="837539" y="2459431"/>
                  </a:lnTo>
                  <a:lnTo>
                    <a:pt x="837539" y="2450757"/>
                  </a:lnTo>
                  <a:lnTo>
                    <a:pt x="837539" y="2442108"/>
                  </a:lnTo>
                  <a:close/>
                </a:path>
                <a:path w="962660" h="2876550">
                  <a:moveTo>
                    <a:pt x="840994" y="2563622"/>
                  </a:moveTo>
                  <a:lnTo>
                    <a:pt x="839076" y="2554173"/>
                  </a:lnTo>
                  <a:lnTo>
                    <a:pt x="833869" y="2546451"/>
                  </a:lnTo>
                  <a:lnTo>
                    <a:pt x="826147" y="2541244"/>
                  </a:lnTo>
                  <a:lnTo>
                    <a:pt x="816698" y="2539339"/>
                  </a:lnTo>
                  <a:lnTo>
                    <a:pt x="807237" y="2541244"/>
                  </a:lnTo>
                  <a:lnTo>
                    <a:pt x="799515" y="2546451"/>
                  </a:lnTo>
                  <a:lnTo>
                    <a:pt x="794308" y="2554173"/>
                  </a:lnTo>
                  <a:lnTo>
                    <a:pt x="792391" y="2563622"/>
                  </a:lnTo>
                  <a:lnTo>
                    <a:pt x="794308" y="2573083"/>
                  </a:lnTo>
                  <a:lnTo>
                    <a:pt x="799515" y="2580817"/>
                  </a:lnTo>
                  <a:lnTo>
                    <a:pt x="807237" y="2586024"/>
                  </a:lnTo>
                  <a:lnTo>
                    <a:pt x="816698" y="2587929"/>
                  </a:lnTo>
                  <a:lnTo>
                    <a:pt x="826147" y="2586024"/>
                  </a:lnTo>
                  <a:lnTo>
                    <a:pt x="833869" y="2580817"/>
                  </a:lnTo>
                  <a:lnTo>
                    <a:pt x="839076" y="2573083"/>
                  </a:lnTo>
                  <a:lnTo>
                    <a:pt x="840994" y="2563622"/>
                  </a:lnTo>
                  <a:close/>
                </a:path>
                <a:path w="962660" h="2876550">
                  <a:moveTo>
                    <a:pt x="864616" y="2508885"/>
                  </a:moveTo>
                  <a:lnTo>
                    <a:pt x="858570" y="2502839"/>
                  </a:lnTo>
                  <a:lnTo>
                    <a:pt x="843648" y="2502839"/>
                  </a:lnTo>
                  <a:lnTo>
                    <a:pt x="837615" y="2508885"/>
                  </a:lnTo>
                  <a:lnTo>
                    <a:pt x="837615" y="2523782"/>
                  </a:lnTo>
                  <a:lnTo>
                    <a:pt x="843648" y="2529840"/>
                  </a:lnTo>
                  <a:lnTo>
                    <a:pt x="858570" y="2529840"/>
                  </a:lnTo>
                  <a:lnTo>
                    <a:pt x="864616" y="2523782"/>
                  </a:lnTo>
                  <a:lnTo>
                    <a:pt x="864616" y="2516340"/>
                  </a:lnTo>
                  <a:lnTo>
                    <a:pt x="864616" y="2508885"/>
                  </a:lnTo>
                  <a:close/>
                </a:path>
                <a:path w="962660" h="2876550">
                  <a:moveTo>
                    <a:pt x="894295" y="2639999"/>
                  </a:moveTo>
                  <a:lnTo>
                    <a:pt x="887272" y="2632964"/>
                  </a:lnTo>
                  <a:lnTo>
                    <a:pt x="869937" y="2632964"/>
                  </a:lnTo>
                  <a:lnTo>
                    <a:pt x="862901" y="2639999"/>
                  </a:lnTo>
                  <a:lnTo>
                    <a:pt x="862901" y="2657335"/>
                  </a:lnTo>
                  <a:lnTo>
                    <a:pt x="869937" y="2664345"/>
                  </a:lnTo>
                  <a:lnTo>
                    <a:pt x="887272" y="2664345"/>
                  </a:lnTo>
                  <a:lnTo>
                    <a:pt x="894295" y="2657335"/>
                  </a:lnTo>
                  <a:lnTo>
                    <a:pt x="894295" y="2648648"/>
                  </a:lnTo>
                  <a:lnTo>
                    <a:pt x="894295" y="2639999"/>
                  </a:lnTo>
                  <a:close/>
                </a:path>
                <a:path w="962660" h="2876550">
                  <a:moveTo>
                    <a:pt x="925652" y="2685567"/>
                  </a:moveTo>
                  <a:lnTo>
                    <a:pt x="918654" y="2678557"/>
                  </a:lnTo>
                  <a:lnTo>
                    <a:pt x="901319" y="2678557"/>
                  </a:lnTo>
                  <a:lnTo>
                    <a:pt x="894295" y="2685567"/>
                  </a:lnTo>
                  <a:lnTo>
                    <a:pt x="894295" y="2702928"/>
                  </a:lnTo>
                  <a:lnTo>
                    <a:pt x="901319" y="2709951"/>
                  </a:lnTo>
                  <a:lnTo>
                    <a:pt x="918654" y="2709951"/>
                  </a:lnTo>
                  <a:lnTo>
                    <a:pt x="925652" y="2702928"/>
                  </a:lnTo>
                  <a:lnTo>
                    <a:pt x="925652" y="2694254"/>
                  </a:lnTo>
                  <a:lnTo>
                    <a:pt x="925652" y="2685567"/>
                  </a:lnTo>
                  <a:close/>
                </a:path>
                <a:path w="962660" h="2876550">
                  <a:moveTo>
                    <a:pt x="940981" y="2585250"/>
                  </a:moveTo>
                  <a:lnTo>
                    <a:pt x="934935" y="2579192"/>
                  </a:lnTo>
                  <a:lnTo>
                    <a:pt x="920013" y="2579192"/>
                  </a:lnTo>
                  <a:lnTo>
                    <a:pt x="913980" y="2585250"/>
                  </a:lnTo>
                  <a:lnTo>
                    <a:pt x="913980" y="2600134"/>
                  </a:lnTo>
                  <a:lnTo>
                    <a:pt x="920013" y="2606179"/>
                  </a:lnTo>
                  <a:lnTo>
                    <a:pt x="934935" y="2606179"/>
                  </a:lnTo>
                  <a:lnTo>
                    <a:pt x="940981" y="2600134"/>
                  </a:lnTo>
                  <a:lnTo>
                    <a:pt x="940981" y="2592679"/>
                  </a:lnTo>
                  <a:lnTo>
                    <a:pt x="940981" y="2585250"/>
                  </a:lnTo>
                  <a:close/>
                </a:path>
                <a:path w="962660" h="2876550">
                  <a:moveTo>
                    <a:pt x="962190" y="2725064"/>
                  </a:moveTo>
                  <a:lnTo>
                    <a:pt x="960450" y="2716441"/>
                  </a:lnTo>
                  <a:lnTo>
                    <a:pt x="955713" y="2709405"/>
                  </a:lnTo>
                  <a:lnTo>
                    <a:pt x="948677" y="2704668"/>
                  </a:lnTo>
                  <a:lnTo>
                    <a:pt x="940054" y="2702928"/>
                  </a:lnTo>
                  <a:lnTo>
                    <a:pt x="931443" y="2704668"/>
                  </a:lnTo>
                  <a:lnTo>
                    <a:pt x="924407" y="2709405"/>
                  </a:lnTo>
                  <a:lnTo>
                    <a:pt x="919670" y="2716441"/>
                  </a:lnTo>
                  <a:lnTo>
                    <a:pt x="917930" y="2725064"/>
                  </a:lnTo>
                  <a:lnTo>
                    <a:pt x="919670" y="2733675"/>
                  </a:lnTo>
                  <a:lnTo>
                    <a:pt x="924407" y="2740723"/>
                  </a:lnTo>
                  <a:lnTo>
                    <a:pt x="931443" y="2745473"/>
                  </a:lnTo>
                  <a:lnTo>
                    <a:pt x="940054" y="2747213"/>
                  </a:lnTo>
                  <a:lnTo>
                    <a:pt x="948677" y="2745473"/>
                  </a:lnTo>
                  <a:lnTo>
                    <a:pt x="955713" y="2740723"/>
                  </a:lnTo>
                  <a:lnTo>
                    <a:pt x="960450" y="2733675"/>
                  </a:lnTo>
                  <a:lnTo>
                    <a:pt x="962190" y="2725064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3975798" y="7314482"/>
              <a:ext cx="871855" cy="1660525"/>
            </a:xfrm>
            <a:custGeom>
              <a:avLst/>
              <a:gdLst/>
              <a:ahLst/>
              <a:cxnLst/>
              <a:rect l="l" t="t" r="r" b="b"/>
              <a:pathLst>
                <a:path w="871854" h="1660525">
                  <a:moveTo>
                    <a:pt x="27012" y="1634083"/>
                  </a:moveTo>
                  <a:lnTo>
                    <a:pt x="20955" y="1628076"/>
                  </a:lnTo>
                  <a:lnTo>
                    <a:pt x="6045" y="1628076"/>
                  </a:lnTo>
                  <a:lnTo>
                    <a:pt x="0" y="1634083"/>
                  </a:lnTo>
                  <a:lnTo>
                    <a:pt x="0" y="1649006"/>
                  </a:lnTo>
                  <a:lnTo>
                    <a:pt x="6045" y="1655064"/>
                  </a:lnTo>
                  <a:lnTo>
                    <a:pt x="20955" y="1655064"/>
                  </a:lnTo>
                  <a:lnTo>
                    <a:pt x="27012" y="1649006"/>
                  </a:lnTo>
                  <a:lnTo>
                    <a:pt x="27012" y="1641525"/>
                  </a:lnTo>
                  <a:lnTo>
                    <a:pt x="27012" y="1634083"/>
                  </a:lnTo>
                  <a:close/>
                </a:path>
                <a:path w="871854" h="1660525">
                  <a:moveTo>
                    <a:pt x="27012" y="598335"/>
                  </a:moveTo>
                  <a:lnTo>
                    <a:pt x="20955" y="592277"/>
                  </a:lnTo>
                  <a:lnTo>
                    <a:pt x="6045" y="592277"/>
                  </a:lnTo>
                  <a:lnTo>
                    <a:pt x="0" y="598335"/>
                  </a:lnTo>
                  <a:lnTo>
                    <a:pt x="0" y="613219"/>
                  </a:lnTo>
                  <a:lnTo>
                    <a:pt x="6045" y="619302"/>
                  </a:lnTo>
                  <a:lnTo>
                    <a:pt x="20955" y="619302"/>
                  </a:lnTo>
                  <a:lnTo>
                    <a:pt x="27012" y="613219"/>
                  </a:lnTo>
                  <a:lnTo>
                    <a:pt x="27012" y="605777"/>
                  </a:lnTo>
                  <a:lnTo>
                    <a:pt x="27012" y="598335"/>
                  </a:lnTo>
                  <a:close/>
                </a:path>
                <a:path w="871854" h="1660525">
                  <a:moveTo>
                    <a:pt x="48221" y="1509166"/>
                  </a:moveTo>
                  <a:lnTo>
                    <a:pt x="46482" y="1500555"/>
                  </a:lnTo>
                  <a:lnTo>
                    <a:pt x="41732" y="1493532"/>
                  </a:lnTo>
                  <a:lnTo>
                    <a:pt x="34709" y="1488795"/>
                  </a:lnTo>
                  <a:lnTo>
                    <a:pt x="26085" y="1487055"/>
                  </a:lnTo>
                  <a:lnTo>
                    <a:pt x="17475" y="1488795"/>
                  </a:lnTo>
                  <a:lnTo>
                    <a:pt x="10439" y="1493532"/>
                  </a:lnTo>
                  <a:lnTo>
                    <a:pt x="5689" y="1500555"/>
                  </a:lnTo>
                  <a:lnTo>
                    <a:pt x="3949" y="1509166"/>
                  </a:lnTo>
                  <a:lnTo>
                    <a:pt x="5689" y="1517777"/>
                  </a:lnTo>
                  <a:lnTo>
                    <a:pt x="10439" y="1524812"/>
                  </a:lnTo>
                  <a:lnTo>
                    <a:pt x="17475" y="1529549"/>
                  </a:lnTo>
                  <a:lnTo>
                    <a:pt x="26085" y="1531289"/>
                  </a:lnTo>
                  <a:lnTo>
                    <a:pt x="34709" y="1529549"/>
                  </a:lnTo>
                  <a:lnTo>
                    <a:pt x="41732" y="1524812"/>
                  </a:lnTo>
                  <a:lnTo>
                    <a:pt x="46482" y="1517777"/>
                  </a:lnTo>
                  <a:lnTo>
                    <a:pt x="48221" y="1509166"/>
                  </a:lnTo>
                  <a:close/>
                </a:path>
                <a:path w="871854" h="1660525">
                  <a:moveTo>
                    <a:pt x="48221" y="473405"/>
                  </a:moveTo>
                  <a:lnTo>
                    <a:pt x="46482" y="464781"/>
                  </a:lnTo>
                  <a:lnTo>
                    <a:pt x="41744" y="457758"/>
                  </a:lnTo>
                  <a:lnTo>
                    <a:pt x="34721" y="453009"/>
                  </a:lnTo>
                  <a:lnTo>
                    <a:pt x="26111" y="451281"/>
                  </a:lnTo>
                  <a:lnTo>
                    <a:pt x="17487" y="453009"/>
                  </a:lnTo>
                  <a:lnTo>
                    <a:pt x="10439" y="457758"/>
                  </a:lnTo>
                  <a:lnTo>
                    <a:pt x="5689" y="464781"/>
                  </a:lnTo>
                  <a:lnTo>
                    <a:pt x="3949" y="473405"/>
                  </a:lnTo>
                  <a:lnTo>
                    <a:pt x="5689" y="482015"/>
                  </a:lnTo>
                  <a:lnTo>
                    <a:pt x="10439" y="489051"/>
                  </a:lnTo>
                  <a:lnTo>
                    <a:pt x="17487" y="493788"/>
                  </a:lnTo>
                  <a:lnTo>
                    <a:pt x="26111" y="495528"/>
                  </a:lnTo>
                  <a:lnTo>
                    <a:pt x="34721" y="493788"/>
                  </a:lnTo>
                  <a:lnTo>
                    <a:pt x="41744" y="489051"/>
                  </a:lnTo>
                  <a:lnTo>
                    <a:pt x="46482" y="482015"/>
                  </a:lnTo>
                  <a:lnTo>
                    <a:pt x="48221" y="473405"/>
                  </a:lnTo>
                  <a:close/>
                </a:path>
                <a:path w="871854" h="1660525">
                  <a:moveTo>
                    <a:pt x="69786" y="557199"/>
                  </a:moveTo>
                  <a:lnTo>
                    <a:pt x="68046" y="548589"/>
                  </a:lnTo>
                  <a:lnTo>
                    <a:pt x="63309" y="541553"/>
                  </a:lnTo>
                  <a:lnTo>
                    <a:pt x="56273" y="536816"/>
                  </a:lnTo>
                  <a:lnTo>
                    <a:pt x="47650" y="535076"/>
                  </a:lnTo>
                  <a:lnTo>
                    <a:pt x="39039" y="536816"/>
                  </a:lnTo>
                  <a:lnTo>
                    <a:pt x="32004" y="541553"/>
                  </a:lnTo>
                  <a:lnTo>
                    <a:pt x="27266" y="548589"/>
                  </a:lnTo>
                  <a:lnTo>
                    <a:pt x="25514" y="557199"/>
                  </a:lnTo>
                  <a:lnTo>
                    <a:pt x="27266" y="565823"/>
                  </a:lnTo>
                  <a:lnTo>
                    <a:pt x="32004" y="572858"/>
                  </a:lnTo>
                  <a:lnTo>
                    <a:pt x="39039" y="577608"/>
                  </a:lnTo>
                  <a:lnTo>
                    <a:pt x="47650" y="579361"/>
                  </a:lnTo>
                  <a:lnTo>
                    <a:pt x="56273" y="577608"/>
                  </a:lnTo>
                  <a:lnTo>
                    <a:pt x="63309" y="572858"/>
                  </a:lnTo>
                  <a:lnTo>
                    <a:pt x="68046" y="565823"/>
                  </a:lnTo>
                  <a:lnTo>
                    <a:pt x="69786" y="557199"/>
                  </a:lnTo>
                  <a:close/>
                </a:path>
                <a:path w="871854" h="1660525">
                  <a:moveTo>
                    <a:pt x="104648" y="382816"/>
                  </a:moveTo>
                  <a:lnTo>
                    <a:pt x="102743" y="373367"/>
                  </a:lnTo>
                  <a:lnTo>
                    <a:pt x="97523" y="365645"/>
                  </a:lnTo>
                  <a:lnTo>
                    <a:pt x="89801" y="360438"/>
                  </a:lnTo>
                  <a:lnTo>
                    <a:pt x="80352" y="358533"/>
                  </a:lnTo>
                  <a:lnTo>
                    <a:pt x="70878" y="360438"/>
                  </a:lnTo>
                  <a:lnTo>
                    <a:pt x="63157" y="365645"/>
                  </a:lnTo>
                  <a:lnTo>
                    <a:pt x="57962" y="373367"/>
                  </a:lnTo>
                  <a:lnTo>
                    <a:pt x="56057" y="382816"/>
                  </a:lnTo>
                  <a:lnTo>
                    <a:pt x="57962" y="392277"/>
                  </a:lnTo>
                  <a:lnTo>
                    <a:pt x="63157" y="399999"/>
                  </a:lnTo>
                  <a:lnTo>
                    <a:pt x="70878" y="405206"/>
                  </a:lnTo>
                  <a:lnTo>
                    <a:pt x="80352" y="407111"/>
                  </a:lnTo>
                  <a:lnTo>
                    <a:pt x="89801" y="405206"/>
                  </a:lnTo>
                  <a:lnTo>
                    <a:pt x="97523" y="399999"/>
                  </a:lnTo>
                  <a:lnTo>
                    <a:pt x="102743" y="392277"/>
                  </a:lnTo>
                  <a:lnTo>
                    <a:pt x="104648" y="382816"/>
                  </a:lnTo>
                  <a:close/>
                </a:path>
                <a:path w="871854" h="1660525">
                  <a:moveTo>
                    <a:pt x="126517" y="875245"/>
                  </a:moveTo>
                  <a:lnTo>
                    <a:pt x="124790" y="866635"/>
                  </a:lnTo>
                  <a:lnTo>
                    <a:pt x="120053" y="859612"/>
                  </a:lnTo>
                  <a:lnTo>
                    <a:pt x="113030" y="854875"/>
                  </a:lnTo>
                  <a:lnTo>
                    <a:pt x="104419" y="853135"/>
                  </a:lnTo>
                  <a:lnTo>
                    <a:pt x="95796" y="854875"/>
                  </a:lnTo>
                  <a:lnTo>
                    <a:pt x="88760" y="859612"/>
                  </a:lnTo>
                  <a:lnTo>
                    <a:pt x="84010" y="866635"/>
                  </a:lnTo>
                  <a:lnTo>
                    <a:pt x="82257" y="875245"/>
                  </a:lnTo>
                  <a:lnTo>
                    <a:pt x="84010" y="883856"/>
                  </a:lnTo>
                  <a:lnTo>
                    <a:pt x="88760" y="890892"/>
                  </a:lnTo>
                  <a:lnTo>
                    <a:pt x="95796" y="895642"/>
                  </a:lnTo>
                  <a:lnTo>
                    <a:pt x="104419" y="897369"/>
                  </a:lnTo>
                  <a:lnTo>
                    <a:pt x="113030" y="895642"/>
                  </a:lnTo>
                  <a:lnTo>
                    <a:pt x="120053" y="890892"/>
                  </a:lnTo>
                  <a:lnTo>
                    <a:pt x="124790" y="883856"/>
                  </a:lnTo>
                  <a:lnTo>
                    <a:pt x="126517" y="875245"/>
                  </a:lnTo>
                  <a:close/>
                </a:path>
                <a:path w="871854" h="1660525">
                  <a:moveTo>
                    <a:pt x="152781" y="1431124"/>
                  </a:moveTo>
                  <a:lnTo>
                    <a:pt x="145745" y="1424127"/>
                  </a:lnTo>
                  <a:lnTo>
                    <a:pt x="128422" y="1424127"/>
                  </a:lnTo>
                  <a:lnTo>
                    <a:pt x="121424" y="1431124"/>
                  </a:lnTo>
                  <a:lnTo>
                    <a:pt x="121424" y="1448473"/>
                  </a:lnTo>
                  <a:lnTo>
                    <a:pt x="128422" y="1455483"/>
                  </a:lnTo>
                  <a:lnTo>
                    <a:pt x="145745" y="1455483"/>
                  </a:lnTo>
                  <a:lnTo>
                    <a:pt x="152781" y="1448473"/>
                  </a:lnTo>
                  <a:lnTo>
                    <a:pt x="152781" y="1439811"/>
                  </a:lnTo>
                  <a:lnTo>
                    <a:pt x="152781" y="1431124"/>
                  </a:lnTo>
                  <a:close/>
                </a:path>
                <a:path w="871854" h="1660525">
                  <a:moveTo>
                    <a:pt x="152781" y="395363"/>
                  </a:moveTo>
                  <a:lnTo>
                    <a:pt x="145770" y="388340"/>
                  </a:lnTo>
                  <a:lnTo>
                    <a:pt x="128447" y="388340"/>
                  </a:lnTo>
                  <a:lnTo>
                    <a:pt x="121424" y="395363"/>
                  </a:lnTo>
                  <a:lnTo>
                    <a:pt x="121424" y="412699"/>
                  </a:lnTo>
                  <a:lnTo>
                    <a:pt x="128447" y="419709"/>
                  </a:lnTo>
                  <a:lnTo>
                    <a:pt x="145770" y="419709"/>
                  </a:lnTo>
                  <a:lnTo>
                    <a:pt x="152781" y="412699"/>
                  </a:lnTo>
                  <a:lnTo>
                    <a:pt x="152781" y="404037"/>
                  </a:lnTo>
                  <a:lnTo>
                    <a:pt x="152781" y="395363"/>
                  </a:lnTo>
                  <a:close/>
                </a:path>
                <a:path w="871854" h="1660525">
                  <a:moveTo>
                    <a:pt x="161404" y="700874"/>
                  </a:moveTo>
                  <a:lnTo>
                    <a:pt x="159486" y="691413"/>
                  </a:lnTo>
                  <a:lnTo>
                    <a:pt x="154279" y="683679"/>
                  </a:lnTo>
                  <a:lnTo>
                    <a:pt x="146558" y="678472"/>
                  </a:lnTo>
                  <a:lnTo>
                    <a:pt x="137109" y="676554"/>
                  </a:lnTo>
                  <a:lnTo>
                    <a:pt x="127647" y="678472"/>
                  </a:lnTo>
                  <a:lnTo>
                    <a:pt x="119913" y="683679"/>
                  </a:lnTo>
                  <a:lnTo>
                    <a:pt x="114693" y="691413"/>
                  </a:lnTo>
                  <a:lnTo>
                    <a:pt x="112788" y="700874"/>
                  </a:lnTo>
                  <a:lnTo>
                    <a:pt x="114693" y="710323"/>
                  </a:lnTo>
                  <a:lnTo>
                    <a:pt x="119913" y="718058"/>
                  </a:lnTo>
                  <a:lnTo>
                    <a:pt x="127647" y="723265"/>
                  </a:lnTo>
                  <a:lnTo>
                    <a:pt x="137109" y="725182"/>
                  </a:lnTo>
                  <a:lnTo>
                    <a:pt x="146558" y="723265"/>
                  </a:lnTo>
                  <a:lnTo>
                    <a:pt x="154279" y="718058"/>
                  </a:lnTo>
                  <a:lnTo>
                    <a:pt x="159486" y="710323"/>
                  </a:lnTo>
                  <a:lnTo>
                    <a:pt x="161404" y="700874"/>
                  </a:lnTo>
                  <a:close/>
                </a:path>
                <a:path w="871854" h="1660525">
                  <a:moveTo>
                    <a:pt x="174358" y="479183"/>
                  </a:moveTo>
                  <a:lnTo>
                    <a:pt x="167322" y="472147"/>
                  </a:lnTo>
                  <a:lnTo>
                    <a:pt x="149987" y="472147"/>
                  </a:lnTo>
                  <a:lnTo>
                    <a:pt x="142963" y="479183"/>
                  </a:lnTo>
                  <a:lnTo>
                    <a:pt x="142963" y="496506"/>
                  </a:lnTo>
                  <a:lnTo>
                    <a:pt x="149987" y="503542"/>
                  </a:lnTo>
                  <a:lnTo>
                    <a:pt x="167322" y="503542"/>
                  </a:lnTo>
                  <a:lnTo>
                    <a:pt x="174358" y="496506"/>
                  </a:lnTo>
                  <a:lnTo>
                    <a:pt x="174358" y="487845"/>
                  </a:lnTo>
                  <a:lnTo>
                    <a:pt x="174358" y="479183"/>
                  </a:lnTo>
                  <a:close/>
                </a:path>
                <a:path w="871854" h="1660525">
                  <a:moveTo>
                    <a:pt x="182956" y="784656"/>
                  </a:moveTo>
                  <a:lnTo>
                    <a:pt x="181051" y="775220"/>
                  </a:lnTo>
                  <a:lnTo>
                    <a:pt x="175831" y="767499"/>
                  </a:lnTo>
                  <a:lnTo>
                    <a:pt x="168109" y="762292"/>
                  </a:lnTo>
                  <a:lnTo>
                    <a:pt x="158661" y="760374"/>
                  </a:lnTo>
                  <a:lnTo>
                    <a:pt x="149199" y="762292"/>
                  </a:lnTo>
                  <a:lnTo>
                    <a:pt x="141465" y="767499"/>
                  </a:lnTo>
                  <a:lnTo>
                    <a:pt x="136271" y="775220"/>
                  </a:lnTo>
                  <a:lnTo>
                    <a:pt x="134366" y="784656"/>
                  </a:lnTo>
                  <a:lnTo>
                    <a:pt x="136271" y="794131"/>
                  </a:lnTo>
                  <a:lnTo>
                    <a:pt x="141465" y="801852"/>
                  </a:lnTo>
                  <a:lnTo>
                    <a:pt x="149199" y="807059"/>
                  </a:lnTo>
                  <a:lnTo>
                    <a:pt x="158661" y="808964"/>
                  </a:lnTo>
                  <a:lnTo>
                    <a:pt x="168109" y="807059"/>
                  </a:lnTo>
                  <a:lnTo>
                    <a:pt x="175831" y="801852"/>
                  </a:lnTo>
                  <a:lnTo>
                    <a:pt x="181051" y="794131"/>
                  </a:lnTo>
                  <a:lnTo>
                    <a:pt x="182956" y="784656"/>
                  </a:lnTo>
                  <a:close/>
                </a:path>
                <a:path w="871854" h="1660525">
                  <a:moveTo>
                    <a:pt x="230454" y="78549"/>
                  </a:moveTo>
                  <a:lnTo>
                    <a:pt x="224421" y="72478"/>
                  </a:lnTo>
                  <a:lnTo>
                    <a:pt x="209524" y="72478"/>
                  </a:lnTo>
                  <a:lnTo>
                    <a:pt x="203466" y="78549"/>
                  </a:lnTo>
                  <a:lnTo>
                    <a:pt x="203466" y="93446"/>
                  </a:lnTo>
                  <a:lnTo>
                    <a:pt x="209524" y="99491"/>
                  </a:lnTo>
                  <a:lnTo>
                    <a:pt x="224421" y="99491"/>
                  </a:lnTo>
                  <a:lnTo>
                    <a:pt x="230454" y="93446"/>
                  </a:lnTo>
                  <a:lnTo>
                    <a:pt x="230454" y="85991"/>
                  </a:lnTo>
                  <a:lnTo>
                    <a:pt x="230454" y="78549"/>
                  </a:lnTo>
                  <a:close/>
                </a:path>
                <a:path w="871854" h="1660525">
                  <a:moveTo>
                    <a:pt x="231101" y="797217"/>
                  </a:moveTo>
                  <a:lnTo>
                    <a:pt x="224078" y="790194"/>
                  </a:lnTo>
                  <a:lnTo>
                    <a:pt x="206756" y="790194"/>
                  </a:lnTo>
                  <a:lnTo>
                    <a:pt x="199732" y="797217"/>
                  </a:lnTo>
                  <a:lnTo>
                    <a:pt x="199732" y="814552"/>
                  </a:lnTo>
                  <a:lnTo>
                    <a:pt x="206756" y="821563"/>
                  </a:lnTo>
                  <a:lnTo>
                    <a:pt x="224078" y="821563"/>
                  </a:lnTo>
                  <a:lnTo>
                    <a:pt x="231101" y="814552"/>
                  </a:lnTo>
                  <a:lnTo>
                    <a:pt x="231101" y="805891"/>
                  </a:lnTo>
                  <a:lnTo>
                    <a:pt x="231101" y="797217"/>
                  </a:lnTo>
                  <a:close/>
                </a:path>
                <a:path w="871854" h="1660525">
                  <a:moveTo>
                    <a:pt x="239712" y="1102715"/>
                  </a:moveTo>
                  <a:lnTo>
                    <a:pt x="237794" y="1093254"/>
                  </a:lnTo>
                  <a:lnTo>
                    <a:pt x="232587" y="1085532"/>
                  </a:lnTo>
                  <a:lnTo>
                    <a:pt x="224866" y="1080312"/>
                  </a:lnTo>
                  <a:lnTo>
                    <a:pt x="215417" y="1078395"/>
                  </a:lnTo>
                  <a:lnTo>
                    <a:pt x="205955" y="1080312"/>
                  </a:lnTo>
                  <a:lnTo>
                    <a:pt x="198221" y="1085532"/>
                  </a:lnTo>
                  <a:lnTo>
                    <a:pt x="193014" y="1093254"/>
                  </a:lnTo>
                  <a:lnTo>
                    <a:pt x="191096" y="1102715"/>
                  </a:lnTo>
                  <a:lnTo>
                    <a:pt x="193014" y="1112177"/>
                  </a:lnTo>
                  <a:lnTo>
                    <a:pt x="198221" y="1119898"/>
                  </a:lnTo>
                  <a:lnTo>
                    <a:pt x="205955" y="1125118"/>
                  </a:lnTo>
                  <a:lnTo>
                    <a:pt x="215417" y="1127023"/>
                  </a:lnTo>
                  <a:lnTo>
                    <a:pt x="224866" y="1125118"/>
                  </a:lnTo>
                  <a:lnTo>
                    <a:pt x="232587" y="1119898"/>
                  </a:lnTo>
                  <a:lnTo>
                    <a:pt x="237794" y="1112177"/>
                  </a:lnTo>
                  <a:lnTo>
                    <a:pt x="239712" y="1102715"/>
                  </a:lnTo>
                  <a:close/>
                </a:path>
                <a:path w="871854" h="1660525">
                  <a:moveTo>
                    <a:pt x="284200" y="1182839"/>
                  </a:moveTo>
                  <a:lnTo>
                    <a:pt x="278155" y="1176794"/>
                  </a:lnTo>
                  <a:lnTo>
                    <a:pt x="263245" y="1176794"/>
                  </a:lnTo>
                  <a:lnTo>
                    <a:pt x="257200" y="1182839"/>
                  </a:lnTo>
                  <a:lnTo>
                    <a:pt x="257200" y="1197737"/>
                  </a:lnTo>
                  <a:lnTo>
                    <a:pt x="263245" y="1203756"/>
                  </a:lnTo>
                  <a:lnTo>
                    <a:pt x="278155" y="1203756"/>
                  </a:lnTo>
                  <a:lnTo>
                    <a:pt x="284200" y="1197737"/>
                  </a:lnTo>
                  <a:lnTo>
                    <a:pt x="284200" y="1190282"/>
                  </a:lnTo>
                  <a:lnTo>
                    <a:pt x="284200" y="1182839"/>
                  </a:lnTo>
                  <a:close/>
                </a:path>
                <a:path w="871854" h="1660525">
                  <a:moveTo>
                    <a:pt x="284200" y="147066"/>
                  </a:moveTo>
                  <a:lnTo>
                    <a:pt x="278155" y="141008"/>
                  </a:lnTo>
                  <a:lnTo>
                    <a:pt x="263258" y="141008"/>
                  </a:lnTo>
                  <a:lnTo>
                    <a:pt x="257213" y="147066"/>
                  </a:lnTo>
                  <a:lnTo>
                    <a:pt x="257213" y="161975"/>
                  </a:lnTo>
                  <a:lnTo>
                    <a:pt x="263258" y="167995"/>
                  </a:lnTo>
                  <a:lnTo>
                    <a:pt x="278155" y="167995"/>
                  </a:lnTo>
                  <a:lnTo>
                    <a:pt x="284200" y="161975"/>
                  </a:lnTo>
                  <a:lnTo>
                    <a:pt x="284200" y="154520"/>
                  </a:lnTo>
                  <a:lnTo>
                    <a:pt x="284200" y="147066"/>
                  </a:lnTo>
                  <a:close/>
                </a:path>
                <a:path w="871854" h="1660525">
                  <a:moveTo>
                    <a:pt x="287210" y="1432344"/>
                  </a:moveTo>
                  <a:lnTo>
                    <a:pt x="281190" y="1426273"/>
                  </a:lnTo>
                  <a:lnTo>
                    <a:pt x="266268" y="1426273"/>
                  </a:lnTo>
                  <a:lnTo>
                    <a:pt x="260223" y="1432344"/>
                  </a:lnTo>
                  <a:lnTo>
                    <a:pt x="260223" y="1447253"/>
                  </a:lnTo>
                  <a:lnTo>
                    <a:pt x="266268" y="1453299"/>
                  </a:lnTo>
                  <a:lnTo>
                    <a:pt x="281190" y="1453299"/>
                  </a:lnTo>
                  <a:lnTo>
                    <a:pt x="287210" y="1447253"/>
                  </a:lnTo>
                  <a:lnTo>
                    <a:pt x="287210" y="1439811"/>
                  </a:lnTo>
                  <a:lnTo>
                    <a:pt x="287210" y="1432344"/>
                  </a:lnTo>
                  <a:close/>
                </a:path>
                <a:path w="871854" h="1660525">
                  <a:moveTo>
                    <a:pt x="287223" y="396582"/>
                  </a:moveTo>
                  <a:lnTo>
                    <a:pt x="281190" y="390525"/>
                  </a:lnTo>
                  <a:lnTo>
                    <a:pt x="269252" y="390525"/>
                  </a:lnTo>
                  <a:lnTo>
                    <a:pt x="269252" y="390156"/>
                  </a:lnTo>
                  <a:lnTo>
                    <a:pt x="269252" y="382689"/>
                  </a:lnTo>
                  <a:lnTo>
                    <a:pt x="263182" y="376643"/>
                  </a:lnTo>
                  <a:lnTo>
                    <a:pt x="248259" y="376643"/>
                  </a:lnTo>
                  <a:lnTo>
                    <a:pt x="242239" y="382689"/>
                  </a:lnTo>
                  <a:lnTo>
                    <a:pt x="242239" y="397598"/>
                  </a:lnTo>
                  <a:lnTo>
                    <a:pt x="248259" y="403644"/>
                  </a:lnTo>
                  <a:lnTo>
                    <a:pt x="260223" y="403644"/>
                  </a:lnTo>
                  <a:lnTo>
                    <a:pt x="260223" y="411480"/>
                  </a:lnTo>
                  <a:lnTo>
                    <a:pt x="266280" y="417537"/>
                  </a:lnTo>
                  <a:lnTo>
                    <a:pt x="281190" y="417537"/>
                  </a:lnTo>
                  <a:lnTo>
                    <a:pt x="287223" y="411480"/>
                  </a:lnTo>
                  <a:lnTo>
                    <a:pt x="287223" y="404037"/>
                  </a:lnTo>
                  <a:lnTo>
                    <a:pt x="287223" y="396582"/>
                  </a:lnTo>
                  <a:close/>
                </a:path>
                <a:path w="871854" h="1660525">
                  <a:moveTo>
                    <a:pt x="290461" y="257759"/>
                  </a:moveTo>
                  <a:lnTo>
                    <a:pt x="288721" y="249148"/>
                  </a:lnTo>
                  <a:lnTo>
                    <a:pt x="283984" y="242112"/>
                  </a:lnTo>
                  <a:lnTo>
                    <a:pt x="276948" y="237375"/>
                  </a:lnTo>
                  <a:lnTo>
                    <a:pt x="268325" y="235635"/>
                  </a:lnTo>
                  <a:lnTo>
                    <a:pt x="259702" y="237375"/>
                  </a:lnTo>
                  <a:lnTo>
                    <a:pt x="252653" y="242112"/>
                  </a:lnTo>
                  <a:lnTo>
                    <a:pt x="247916" y="249148"/>
                  </a:lnTo>
                  <a:lnTo>
                    <a:pt x="246176" y="257759"/>
                  </a:lnTo>
                  <a:lnTo>
                    <a:pt x="247916" y="266369"/>
                  </a:lnTo>
                  <a:lnTo>
                    <a:pt x="252653" y="273405"/>
                  </a:lnTo>
                  <a:lnTo>
                    <a:pt x="259702" y="278155"/>
                  </a:lnTo>
                  <a:lnTo>
                    <a:pt x="268325" y="279882"/>
                  </a:lnTo>
                  <a:lnTo>
                    <a:pt x="276948" y="278155"/>
                  </a:lnTo>
                  <a:lnTo>
                    <a:pt x="283984" y="273405"/>
                  </a:lnTo>
                  <a:lnTo>
                    <a:pt x="288721" y="266369"/>
                  </a:lnTo>
                  <a:lnTo>
                    <a:pt x="290461" y="257759"/>
                  </a:lnTo>
                  <a:close/>
                </a:path>
                <a:path w="871854" h="1660525">
                  <a:moveTo>
                    <a:pt x="292188" y="321094"/>
                  </a:moveTo>
                  <a:lnTo>
                    <a:pt x="286131" y="315074"/>
                  </a:lnTo>
                  <a:lnTo>
                    <a:pt x="271208" y="315074"/>
                  </a:lnTo>
                  <a:lnTo>
                    <a:pt x="265176" y="321094"/>
                  </a:lnTo>
                  <a:lnTo>
                    <a:pt x="265176" y="336003"/>
                  </a:lnTo>
                  <a:lnTo>
                    <a:pt x="271208" y="342061"/>
                  </a:lnTo>
                  <a:lnTo>
                    <a:pt x="286131" y="342061"/>
                  </a:lnTo>
                  <a:lnTo>
                    <a:pt x="292188" y="336003"/>
                  </a:lnTo>
                  <a:lnTo>
                    <a:pt x="292188" y="328549"/>
                  </a:lnTo>
                  <a:lnTo>
                    <a:pt x="292188" y="321094"/>
                  </a:lnTo>
                  <a:close/>
                </a:path>
                <a:path w="871854" h="1660525">
                  <a:moveTo>
                    <a:pt x="305409" y="1057884"/>
                  </a:moveTo>
                  <a:lnTo>
                    <a:pt x="303669" y="1049274"/>
                  </a:lnTo>
                  <a:lnTo>
                    <a:pt x="298932" y="1042250"/>
                  </a:lnTo>
                  <a:lnTo>
                    <a:pt x="291896" y="1037513"/>
                  </a:lnTo>
                  <a:lnTo>
                    <a:pt x="283273" y="1035773"/>
                  </a:lnTo>
                  <a:lnTo>
                    <a:pt x="274662" y="1037513"/>
                  </a:lnTo>
                  <a:lnTo>
                    <a:pt x="267627" y="1042250"/>
                  </a:lnTo>
                  <a:lnTo>
                    <a:pt x="262890" y="1049274"/>
                  </a:lnTo>
                  <a:lnTo>
                    <a:pt x="261150" y="1057884"/>
                  </a:lnTo>
                  <a:lnTo>
                    <a:pt x="262890" y="1066507"/>
                  </a:lnTo>
                  <a:lnTo>
                    <a:pt x="267627" y="1073543"/>
                  </a:lnTo>
                  <a:lnTo>
                    <a:pt x="274662" y="1078293"/>
                  </a:lnTo>
                  <a:lnTo>
                    <a:pt x="283273" y="1080033"/>
                  </a:lnTo>
                  <a:lnTo>
                    <a:pt x="291896" y="1078293"/>
                  </a:lnTo>
                  <a:lnTo>
                    <a:pt x="298932" y="1073543"/>
                  </a:lnTo>
                  <a:lnTo>
                    <a:pt x="303669" y="1066507"/>
                  </a:lnTo>
                  <a:lnTo>
                    <a:pt x="305409" y="1057884"/>
                  </a:lnTo>
                  <a:close/>
                </a:path>
                <a:path w="871854" h="1660525">
                  <a:moveTo>
                    <a:pt x="305422" y="22123"/>
                  </a:moveTo>
                  <a:lnTo>
                    <a:pt x="303682" y="13512"/>
                  </a:lnTo>
                  <a:lnTo>
                    <a:pt x="298945" y="6477"/>
                  </a:lnTo>
                  <a:lnTo>
                    <a:pt x="291909" y="1739"/>
                  </a:lnTo>
                  <a:lnTo>
                    <a:pt x="283286" y="0"/>
                  </a:lnTo>
                  <a:lnTo>
                    <a:pt x="274675" y="1739"/>
                  </a:lnTo>
                  <a:lnTo>
                    <a:pt x="267639" y="6477"/>
                  </a:lnTo>
                  <a:lnTo>
                    <a:pt x="262902" y="13512"/>
                  </a:lnTo>
                  <a:lnTo>
                    <a:pt x="261150" y="22123"/>
                  </a:lnTo>
                  <a:lnTo>
                    <a:pt x="262902" y="30746"/>
                  </a:lnTo>
                  <a:lnTo>
                    <a:pt x="267639" y="37782"/>
                  </a:lnTo>
                  <a:lnTo>
                    <a:pt x="274675" y="42532"/>
                  </a:lnTo>
                  <a:lnTo>
                    <a:pt x="283286" y="44272"/>
                  </a:lnTo>
                  <a:lnTo>
                    <a:pt x="291909" y="42532"/>
                  </a:lnTo>
                  <a:lnTo>
                    <a:pt x="298945" y="37782"/>
                  </a:lnTo>
                  <a:lnTo>
                    <a:pt x="303682" y="30746"/>
                  </a:lnTo>
                  <a:lnTo>
                    <a:pt x="305422" y="22123"/>
                  </a:lnTo>
                  <a:close/>
                </a:path>
                <a:path w="871854" h="1660525">
                  <a:moveTo>
                    <a:pt x="308775" y="480390"/>
                  </a:moveTo>
                  <a:lnTo>
                    <a:pt x="302742" y="474319"/>
                  </a:lnTo>
                  <a:lnTo>
                    <a:pt x="287845" y="474319"/>
                  </a:lnTo>
                  <a:lnTo>
                    <a:pt x="281787" y="480390"/>
                  </a:lnTo>
                  <a:lnTo>
                    <a:pt x="281787" y="495300"/>
                  </a:lnTo>
                  <a:lnTo>
                    <a:pt x="287845" y="501345"/>
                  </a:lnTo>
                  <a:lnTo>
                    <a:pt x="302742" y="501345"/>
                  </a:lnTo>
                  <a:lnTo>
                    <a:pt x="308775" y="495300"/>
                  </a:lnTo>
                  <a:lnTo>
                    <a:pt x="308775" y="487845"/>
                  </a:lnTo>
                  <a:lnTo>
                    <a:pt x="308775" y="480390"/>
                  </a:lnTo>
                  <a:close/>
                </a:path>
                <a:path w="871854" h="1660525">
                  <a:moveTo>
                    <a:pt x="321843" y="187579"/>
                  </a:moveTo>
                  <a:lnTo>
                    <a:pt x="314833" y="180543"/>
                  </a:lnTo>
                  <a:lnTo>
                    <a:pt x="297497" y="180543"/>
                  </a:lnTo>
                  <a:lnTo>
                    <a:pt x="290461" y="187579"/>
                  </a:lnTo>
                  <a:lnTo>
                    <a:pt x="290461" y="204901"/>
                  </a:lnTo>
                  <a:lnTo>
                    <a:pt x="297497" y="211937"/>
                  </a:lnTo>
                  <a:lnTo>
                    <a:pt x="314833" y="211937"/>
                  </a:lnTo>
                  <a:lnTo>
                    <a:pt x="321843" y="204901"/>
                  </a:lnTo>
                  <a:lnTo>
                    <a:pt x="321843" y="196253"/>
                  </a:lnTo>
                  <a:lnTo>
                    <a:pt x="321843" y="187579"/>
                  </a:lnTo>
                  <a:close/>
                </a:path>
                <a:path w="871854" h="1660525">
                  <a:moveTo>
                    <a:pt x="325285" y="83388"/>
                  </a:moveTo>
                  <a:lnTo>
                    <a:pt x="323380" y="73926"/>
                  </a:lnTo>
                  <a:lnTo>
                    <a:pt x="318173" y="66192"/>
                  </a:lnTo>
                  <a:lnTo>
                    <a:pt x="310464" y="60985"/>
                  </a:lnTo>
                  <a:lnTo>
                    <a:pt x="301015" y="59080"/>
                  </a:lnTo>
                  <a:lnTo>
                    <a:pt x="291553" y="60985"/>
                  </a:lnTo>
                  <a:lnTo>
                    <a:pt x="283819" y="66192"/>
                  </a:lnTo>
                  <a:lnTo>
                    <a:pt x="278612" y="73926"/>
                  </a:lnTo>
                  <a:lnTo>
                    <a:pt x="276694" y="83388"/>
                  </a:lnTo>
                  <a:lnTo>
                    <a:pt x="278612" y="92837"/>
                  </a:lnTo>
                  <a:lnTo>
                    <a:pt x="283819" y="100558"/>
                  </a:lnTo>
                  <a:lnTo>
                    <a:pt x="291553" y="105765"/>
                  </a:lnTo>
                  <a:lnTo>
                    <a:pt x="301015" y="107670"/>
                  </a:lnTo>
                  <a:lnTo>
                    <a:pt x="310464" y="105765"/>
                  </a:lnTo>
                  <a:lnTo>
                    <a:pt x="318173" y="100558"/>
                  </a:lnTo>
                  <a:lnTo>
                    <a:pt x="323380" y="92837"/>
                  </a:lnTo>
                  <a:lnTo>
                    <a:pt x="325285" y="83388"/>
                  </a:lnTo>
                  <a:close/>
                </a:path>
                <a:path w="871854" h="1660525">
                  <a:moveTo>
                    <a:pt x="348919" y="639165"/>
                  </a:moveTo>
                  <a:lnTo>
                    <a:pt x="342887" y="633107"/>
                  </a:lnTo>
                  <a:lnTo>
                    <a:pt x="327964" y="633107"/>
                  </a:lnTo>
                  <a:lnTo>
                    <a:pt x="321932" y="639165"/>
                  </a:lnTo>
                  <a:lnTo>
                    <a:pt x="321932" y="654062"/>
                  </a:lnTo>
                  <a:lnTo>
                    <a:pt x="327964" y="660107"/>
                  </a:lnTo>
                  <a:lnTo>
                    <a:pt x="342887" y="660107"/>
                  </a:lnTo>
                  <a:lnTo>
                    <a:pt x="348919" y="654062"/>
                  </a:lnTo>
                  <a:lnTo>
                    <a:pt x="348919" y="646607"/>
                  </a:lnTo>
                  <a:lnTo>
                    <a:pt x="348919" y="639165"/>
                  </a:lnTo>
                  <a:close/>
                </a:path>
                <a:path w="871854" h="1660525">
                  <a:moveTo>
                    <a:pt x="362521" y="548932"/>
                  </a:moveTo>
                  <a:lnTo>
                    <a:pt x="356463" y="542861"/>
                  </a:lnTo>
                  <a:lnTo>
                    <a:pt x="341579" y="542861"/>
                  </a:lnTo>
                  <a:lnTo>
                    <a:pt x="335521" y="548932"/>
                  </a:lnTo>
                  <a:lnTo>
                    <a:pt x="335521" y="563829"/>
                  </a:lnTo>
                  <a:lnTo>
                    <a:pt x="341579" y="569836"/>
                  </a:lnTo>
                  <a:lnTo>
                    <a:pt x="356463" y="569836"/>
                  </a:lnTo>
                  <a:lnTo>
                    <a:pt x="362521" y="563829"/>
                  </a:lnTo>
                  <a:lnTo>
                    <a:pt x="362521" y="556361"/>
                  </a:lnTo>
                  <a:lnTo>
                    <a:pt x="362521" y="548932"/>
                  </a:lnTo>
                  <a:close/>
                </a:path>
                <a:path w="871854" h="1660525">
                  <a:moveTo>
                    <a:pt x="365544" y="798423"/>
                  </a:moveTo>
                  <a:lnTo>
                    <a:pt x="359511" y="792378"/>
                  </a:lnTo>
                  <a:lnTo>
                    <a:pt x="344601" y="792378"/>
                  </a:lnTo>
                  <a:lnTo>
                    <a:pt x="338543" y="798423"/>
                  </a:lnTo>
                  <a:lnTo>
                    <a:pt x="338543" y="813333"/>
                  </a:lnTo>
                  <a:lnTo>
                    <a:pt x="344601" y="819378"/>
                  </a:lnTo>
                  <a:lnTo>
                    <a:pt x="359511" y="819378"/>
                  </a:lnTo>
                  <a:lnTo>
                    <a:pt x="365544" y="813333"/>
                  </a:lnTo>
                  <a:lnTo>
                    <a:pt x="365544" y="805891"/>
                  </a:lnTo>
                  <a:lnTo>
                    <a:pt x="365544" y="798423"/>
                  </a:lnTo>
                  <a:close/>
                </a:path>
                <a:path w="871854" h="1660525">
                  <a:moveTo>
                    <a:pt x="370497" y="722947"/>
                  </a:moveTo>
                  <a:lnTo>
                    <a:pt x="364451" y="716915"/>
                  </a:lnTo>
                  <a:lnTo>
                    <a:pt x="349516" y="716915"/>
                  </a:lnTo>
                  <a:lnTo>
                    <a:pt x="343484" y="722947"/>
                  </a:lnTo>
                  <a:lnTo>
                    <a:pt x="343484" y="737857"/>
                  </a:lnTo>
                  <a:lnTo>
                    <a:pt x="349516" y="743915"/>
                  </a:lnTo>
                  <a:lnTo>
                    <a:pt x="364451" y="743915"/>
                  </a:lnTo>
                  <a:lnTo>
                    <a:pt x="370497" y="737857"/>
                  </a:lnTo>
                  <a:lnTo>
                    <a:pt x="370497" y="730402"/>
                  </a:lnTo>
                  <a:lnTo>
                    <a:pt x="370497" y="722947"/>
                  </a:lnTo>
                  <a:close/>
                </a:path>
                <a:path w="871854" h="1660525">
                  <a:moveTo>
                    <a:pt x="383743" y="423976"/>
                  </a:moveTo>
                  <a:lnTo>
                    <a:pt x="382003" y="415366"/>
                  </a:lnTo>
                  <a:lnTo>
                    <a:pt x="377253" y="408330"/>
                  </a:lnTo>
                  <a:lnTo>
                    <a:pt x="370217" y="403580"/>
                  </a:lnTo>
                  <a:lnTo>
                    <a:pt x="361594" y="401853"/>
                  </a:lnTo>
                  <a:lnTo>
                    <a:pt x="352996" y="403580"/>
                  </a:lnTo>
                  <a:lnTo>
                    <a:pt x="345960" y="408330"/>
                  </a:lnTo>
                  <a:lnTo>
                    <a:pt x="341210" y="415366"/>
                  </a:lnTo>
                  <a:lnTo>
                    <a:pt x="339471" y="423976"/>
                  </a:lnTo>
                  <a:lnTo>
                    <a:pt x="341210" y="432600"/>
                  </a:lnTo>
                  <a:lnTo>
                    <a:pt x="345960" y="439635"/>
                  </a:lnTo>
                  <a:lnTo>
                    <a:pt x="352996" y="444385"/>
                  </a:lnTo>
                  <a:lnTo>
                    <a:pt x="361594" y="446125"/>
                  </a:lnTo>
                  <a:lnTo>
                    <a:pt x="370217" y="444385"/>
                  </a:lnTo>
                  <a:lnTo>
                    <a:pt x="377253" y="439635"/>
                  </a:lnTo>
                  <a:lnTo>
                    <a:pt x="382003" y="432600"/>
                  </a:lnTo>
                  <a:lnTo>
                    <a:pt x="383743" y="423976"/>
                  </a:lnTo>
                  <a:close/>
                </a:path>
                <a:path w="871854" h="1660525">
                  <a:moveTo>
                    <a:pt x="394995" y="179717"/>
                  </a:moveTo>
                  <a:lnTo>
                    <a:pt x="387985" y="172707"/>
                  </a:lnTo>
                  <a:lnTo>
                    <a:pt x="370662" y="172707"/>
                  </a:lnTo>
                  <a:lnTo>
                    <a:pt x="363626" y="179717"/>
                  </a:lnTo>
                  <a:lnTo>
                    <a:pt x="363626" y="197065"/>
                  </a:lnTo>
                  <a:lnTo>
                    <a:pt x="370662" y="204076"/>
                  </a:lnTo>
                  <a:lnTo>
                    <a:pt x="387985" y="204076"/>
                  </a:lnTo>
                  <a:lnTo>
                    <a:pt x="394995" y="197065"/>
                  </a:lnTo>
                  <a:lnTo>
                    <a:pt x="394995" y="188404"/>
                  </a:lnTo>
                  <a:lnTo>
                    <a:pt x="394995" y="179717"/>
                  </a:lnTo>
                  <a:close/>
                </a:path>
                <a:path w="871854" h="1660525">
                  <a:moveTo>
                    <a:pt x="400164" y="589432"/>
                  </a:moveTo>
                  <a:lnTo>
                    <a:pt x="393153" y="582396"/>
                  </a:lnTo>
                  <a:lnTo>
                    <a:pt x="375805" y="582396"/>
                  </a:lnTo>
                  <a:lnTo>
                    <a:pt x="368769" y="589432"/>
                  </a:lnTo>
                  <a:lnTo>
                    <a:pt x="368769" y="606742"/>
                  </a:lnTo>
                  <a:lnTo>
                    <a:pt x="375805" y="613778"/>
                  </a:lnTo>
                  <a:lnTo>
                    <a:pt x="393153" y="613778"/>
                  </a:lnTo>
                  <a:lnTo>
                    <a:pt x="400164" y="606742"/>
                  </a:lnTo>
                  <a:lnTo>
                    <a:pt x="400164" y="598106"/>
                  </a:lnTo>
                  <a:lnTo>
                    <a:pt x="400164" y="589432"/>
                  </a:lnTo>
                  <a:close/>
                </a:path>
                <a:path w="871854" h="1660525">
                  <a:moveTo>
                    <a:pt x="403606" y="485241"/>
                  </a:moveTo>
                  <a:lnTo>
                    <a:pt x="401688" y="475780"/>
                  </a:lnTo>
                  <a:lnTo>
                    <a:pt x="396494" y="468045"/>
                  </a:lnTo>
                  <a:lnTo>
                    <a:pt x="388772" y="462838"/>
                  </a:lnTo>
                  <a:lnTo>
                    <a:pt x="379323" y="460933"/>
                  </a:lnTo>
                  <a:lnTo>
                    <a:pt x="369862" y="462838"/>
                  </a:lnTo>
                  <a:lnTo>
                    <a:pt x="362140" y="468045"/>
                  </a:lnTo>
                  <a:lnTo>
                    <a:pt x="356920" y="475780"/>
                  </a:lnTo>
                  <a:lnTo>
                    <a:pt x="355015" y="485241"/>
                  </a:lnTo>
                  <a:lnTo>
                    <a:pt x="356920" y="494690"/>
                  </a:lnTo>
                  <a:lnTo>
                    <a:pt x="362140" y="502412"/>
                  </a:lnTo>
                  <a:lnTo>
                    <a:pt x="369862" y="507619"/>
                  </a:lnTo>
                  <a:lnTo>
                    <a:pt x="379323" y="509524"/>
                  </a:lnTo>
                  <a:lnTo>
                    <a:pt x="388772" y="507619"/>
                  </a:lnTo>
                  <a:lnTo>
                    <a:pt x="396494" y="502412"/>
                  </a:lnTo>
                  <a:lnTo>
                    <a:pt x="401688" y="494690"/>
                  </a:lnTo>
                  <a:lnTo>
                    <a:pt x="403606" y="485241"/>
                  </a:lnTo>
                  <a:close/>
                </a:path>
                <a:path w="871854" h="1660525">
                  <a:moveTo>
                    <a:pt x="409956" y="979855"/>
                  </a:moveTo>
                  <a:lnTo>
                    <a:pt x="402945" y="972820"/>
                  </a:lnTo>
                  <a:lnTo>
                    <a:pt x="385610" y="972820"/>
                  </a:lnTo>
                  <a:lnTo>
                    <a:pt x="378587" y="979855"/>
                  </a:lnTo>
                  <a:lnTo>
                    <a:pt x="378587" y="997191"/>
                  </a:lnTo>
                  <a:lnTo>
                    <a:pt x="385610" y="1004201"/>
                  </a:lnTo>
                  <a:lnTo>
                    <a:pt x="402945" y="1004201"/>
                  </a:lnTo>
                  <a:lnTo>
                    <a:pt x="409956" y="997191"/>
                  </a:lnTo>
                  <a:lnTo>
                    <a:pt x="409956" y="988529"/>
                  </a:lnTo>
                  <a:lnTo>
                    <a:pt x="409956" y="979855"/>
                  </a:lnTo>
                  <a:close/>
                </a:path>
                <a:path w="871854" h="1660525">
                  <a:moveTo>
                    <a:pt x="418566" y="1285354"/>
                  </a:moveTo>
                  <a:lnTo>
                    <a:pt x="416661" y="1275892"/>
                  </a:lnTo>
                  <a:lnTo>
                    <a:pt x="411454" y="1268171"/>
                  </a:lnTo>
                  <a:lnTo>
                    <a:pt x="403720" y="1262964"/>
                  </a:lnTo>
                  <a:lnTo>
                    <a:pt x="394271" y="1261059"/>
                  </a:lnTo>
                  <a:lnTo>
                    <a:pt x="384822" y="1262964"/>
                  </a:lnTo>
                  <a:lnTo>
                    <a:pt x="377088" y="1268171"/>
                  </a:lnTo>
                  <a:lnTo>
                    <a:pt x="371881" y="1275892"/>
                  </a:lnTo>
                  <a:lnTo>
                    <a:pt x="369963" y="1285354"/>
                  </a:lnTo>
                  <a:lnTo>
                    <a:pt x="371881" y="1294815"/>
                  </a:lnTo>
                  <a:lnTo>
                    <a:pt x="377088" y="1302537"/>
                  </a:lnTo>
                  <a:lnTo>
                    <a:pt x="384822" y="1307731"/>
                  </a:lnTo>
                  <a:lnTo>
                    <a:pt x="394271" y="1309649"/>
                  </a:lnTo>
                  <a:lnTo>
                    <a:pt x="403720" y="1307731"/>
                  </a:lnTo>
                  <a:lnTo>
                    <a:pt x="411454" y="1302537"/>
                  </a:lnTo>
                  <a:lnTo>
                    <a:pt x="416661" y="1294815"/>
                  </a:lnTo>
                  <a:lnTo>
                    <a:pt x="418566" y="1285354"/>
                  </a:lnTo>
                  <a:close/>
                </a:path>
                <a:path w="871854" h="1660525">
                  <a:moveTo>
                    <a:pt x="418579" y="249593"/>
                  </a:moveTo>
                  <a:lnTo>
                    <a:pt x="416674" y="240131"/>
                  </a:lnTo>
                  <a:lnTo>
                    <a:pt x="411467" y="232410"/>
                  </a:lnTo>
                  <a:lnTo>
                    <a:pt x="403733" y="227203"/>
                  </a:lnTo>
                  <a:lnTo>
                    <a:pt x="394271" y="225298"/>
                  </a:lnTo>
                  <a:lnTo>
                    <a:pt x="384822" y="227203"/>
                  </a:lnTo>
                  <a:lnTo>
                    <a:pt x="377101" y="232410"/>
                  </a:lnTo>
                  <a:lnTo>
                    <a:pt x="371894" y="240131"/>
                  </a:lnTo>
                  <a:lnTo>
                    <a:pt x="369989" y="249593"/>
                  </a:lnTo>
                  <a:lnTo>
                    <a:pt x="371894" y="259054"/>
                  </a:lnTo>
                  <a:lnTo>
                    <a:pt x="377101" y="266776"/>
                  </a:lnTo>
                  <a:lnTo>
                    <a:pt x="384822" y="271983"/>
                  </a:lnTo>
                  <a:lnTo>
                    <a:pt x="394271" y="273888"/>
                  </a:lnTo>
                  <a:lnTo>
                    <a:pt x="403733" y="271983"/>
                  </a:lnTo>
                  <a:lnTo>
                    <a:pt x="411467" y="266776"/>
                  </a:lnTo>
                  <a:lnTo>
                    <a:pt x="416674" y="259054"/>
                  </a:lnTo>
                  <a:lnTo>
                    <a:pt x="418579" y="249593"/>
                  </a:lnTo>
                  <a:close/>
                </a:path>
                <a:path w="871854" h="1660525">
                  <a:moveTo>
                    <a:pt x="427228" y="1041019"/>
                  </a:moveTo>
                  <a:lnTo>
                    <a:pt x="421195" y="1034961"/>
                  </a:lnTo>
                  <a:lnTo>
                    <a:pt x="406273" y="1034961"/>
                  </a:lnTo>
                  <a:lnTo>
                    <a:pt x="400240" y="1041019"/>
                  </a:lnTo>
                  <a:lnTo>
                    <a:pt x="400240" y="1055916"/>
                  </a:lnTo>
                  <a:lnTo>
                    <a:pt x="406273" y="1061948"/>
                  </a:lnTo>
                  <a:lnTo>
                    <a:pt x="421195" y="1061948"/>
                  </a:lnTo>
                  <a:lnTo>
                    <a:pt x="427228" y="1055916"/>
                  </a:lnTo>
                  <a:lnTo>
                    <a:pt x="427228" y="1048461"/>
                  </a:lnTo>
                  <a:lnTo>
                    <a:pt x="427228" y="1041019"/>
                  </a:lnTo>
                  <a:close/>
                </a:path>
                <a:path w="871854" h="1660525">
                  <a:moveTo>
                    <a:pt x="446493" y="1473631"/>
                  </a:moveTo>
                  <a:lnTo>
                    <a:pt x="444741" y="1465021"/>
                  </a:lnTo>
                  <a:lnTo>
                    <a:pt x="440004" y="1457985"/>
                  </a:lnTo>
                  <a:lnTo>
                    <a:pt x="432968" y="1453235"/>
                  </a:lnTo>
                  <a:lnTo>
                    <a:pt x="424357" y="1451495"/>
                  </a:lnTo>
                  <a:lnTo>
                    <a:pt x="415747" y="1453235"/>
                  </a:lnTo>
                  <a:lnTo>
                    <a:pt x="408711" y="1457985"/>
                  </a:lnTo>
                  <a:lnTo>
                    <a:pt x="403961" y="1465021"/>
                  </a:lnTo>
                  <a:lnTo>
                    <a:pt x="402221" y="1473631"/>
                  </a:lnTo>
                  <a:lnTo>
                    <a:pt x="403961" y="1482242"/>
                  </a:lnTo>
                  <a:lnTo>
                    <a:pt x="408711" y="1489278"/>
                  </a:lnTo>
                  <a:lnTo>
                    <a:pt x="415747" y="1494028"/>
                  </a:lnTo>
                  <a:lnTo>
                    <a:pt x="424357" y="1495780"/>
                  </a:lnTo>
                  <a:lnTo>
                    <a:pt x="432968" y="1494028"/>
                  </a:lnTo>
                  <a:lnTo>
                    <a:pt x="440004" y="1489278"/>
                  </a:lnTo>
                  <a:lnTo>
                    <a:pt x="444741" y="1482242"/>
                  </a:lnTo>
                  <a:lnTo>
                    <a:pt x="446493" y="1473631"/>
                  </a:lnTo>
                  <a:close/>
                </a:path>
                <a:path w="871854" h="1660525">
                  <a:moveTo>
                    <a:pt x="451104" y="1610029"/>
                  </a:moveTo>
                  <a:lnTo>
                    <a:pt x="445084" y="1603971"/>
                  </a:lnTo>
                  <a:lnTo>
                    <a:pt x="430161" y="1603971"/>
                  </a:lnTo>
                  <a:lnTo>
                    <a:pt x="425284" y="1608861"/>
                  </a:lnTo>
                  <a:lnTo>
                    <a:pt x="425284" y="1606029"/>
                  </a:lnTo>
                  <a:lnTo>
                    <a:pt x="425284" y="1598561"/>
                  </a:lnTo>
                  <a:lnTo>
                    <a:pt x="419239" y="1592529"/>
                  </a:lnTo>
                  <a:lnTo>
                    <a:pt x="404329" y="1592529"/>
                  </a:lnTo>
                  <a:lnTo>
                    <a:pt x="398284" y="1598561"/>
                  </a:lnTo>
                  <a:lnTo>
                    <a:pt x="398284" y="1613484"/>
                  </a:lnTo>
                  <a:lnTo>
                    <a:pt x="404329" y="1619504"/>
                  </a:lnTo>
                  <a:lnTo>
                    <a:pt x="419239" y="1619504"/>
                  </a:lnTo>
                  <a:lnTo>
                    <a:pt x="424116" y="1614652"/>
                  </a:lnTo>
                  <a:lnTo>
                    <a:pt x="424116" y="1624952"/>
                  </a:lnTo>
                  <a:lnTo>
                    <a:pt x="430161" y="1630984"/>
                  </a:lnTo>
                  <a:lnTo>
                    <a:pt x="445084" y="1630984"/>
                  </a:lnTo>
                  <a:lnTo>
                    <a:pt x="451104" y="1624952"/>
                  </a:lnTo>
                  <a:lnTo>
                    <a:pt x="451104" y="1617484"/>
                  </a:lnTo>
                  <a:lnTo>
                    <a:pt x="451104" y="1610029"/>
                  </a:lnTo>
                  <a:close/>
                </a:path>
                <a:path w="871854" h="1660525">
                  <a:moveTo>
                    <a:pt x="456920" y="907453"/>
                  </a:moveTo>
                  <a:lnTo>
                    <a:pt x="449884" y="900442"/>
                  </a:lnTo>
                  <a:lnTo>
                    <a:pt x="432562" y="900442"/>
                  </a:lnTo>
                  <a:lnTo>
                    <a:pt x="425500" y="907453"/>
                  </a:lnTo>
                  <a:lnTo>
                    <a:pt x="425500" y="924788"/>
                  </a:lnTo>
                  <a:lnTo>
                    <a:pt x="432562" y="931811"/>
                  </a:lnTo>
                  <a:lnTo>
                    <a:pt x="449884" y="931811"/>
                  </a:lnTo>
                  <a:lnTo>
                    <a:pt x="456920" y="924788"/>
                  </a:lnTo>
                  <a:lnTo>
                    <a:pt x="456920" y="916139"/>
                  </a:lnTo>
                  <a:lnTo>
                    <a:pt x="456920" y="907453"/>
                  </a:lnTo>
                  <a:close/>
                </a:path>
                <a:path w="871854" h="1660525">
                  <a:moveTo>
                    <a:pt x="488276" y="345935"/>
                  </a:moveTo>
                  <a:lnTo>
                    <a:pt x="481253" y="338912"/>
                  </a:lnTo>
                  <a:lnTo>
                    <a:pt x="463918" y="338912"/>
                  </a:lnTo>
                  <a:lnTo>
                    <a:pt x="456920" y="345935"/>
                  </a:lnTo>
                  <a:lnTo>
                    <a:pt x="456920" y="363283"/>
                  </a:lnTo>
                  <a:lnTo>
                    <a:pt x="463918" y="370293"/>
                  </a:lnTo>
                  <a:lnTo>
                    <a:pt x="481253" y="370293"/>
                  </a:lnTo>
                  <a:lnTo>
                    <a:pt x="488276" y="363283"/>
                  </a:lnTo>
                  <a:lnTo>
                    <a:pt x="488276" y="354609"/>
                  </a:lnTo>
                  <a:lnTo>
                    <a:pt x="488276" y="345935"/>
                  </a:lnTo>
                  <a:close/>
                </a:path>
                <a:path w="871854" h="1660525">
                  <a:moveTo>
                    <a:pt x="496887" y="651433"/>
                  </a:moveTo>
                  <a:lnTo>
                    <a:pt x="494982" y="641985"/>
                  </a:lnTo>
                  <a:lnTo>
                    <a:pt x="489775" y="634263"/>
                  </a:lnTo>
                  <a:lnTo>
                    <a:pt x="482041" y="629069"/>
                  </a:lnTo>
                  <a:lnTo>
                    <a:pt x="472592" y="627151"/>
                  </a:lnTo>
                  <a:lnTo>
                    <a:pt x="463130" y="629069"/>
                  </a:lnTo>
                  <a:lnTo>
                    <a:pt x="455409" y="634263"/>
                  </a:lnTo>
                  <a:lnTo>
                    <a:pt x="450202" y="641985"/>
                  </a:lnTo>
                  <a:lnTo>
                    <a:pt x="448297" y="651433"/>
                  </a:lnTo>
                  <a:lnTo>
                    <a:pt x="450202" y="660908"/>
                  </a:lnTo>
                  <a:lnTo>
                    <a:pt x="455409" y="668629"/>
                  </a:lnTo>
                  <a:lnTo>
                    <a:pt x="463130" y="673823"/>
                  </a:lnTo>
                  <a:lnTo>
                    <a:pt x="472592" y="675728"/>
                  </a:lnTo>
                  <a:lnTo>
                    <a:pt x="482041" y="673823"/>
                  </a:lnTo>
                  <a:lnTo>
                    <a:pt x="489775" y="668629"/>
                  </a:lnTo>
                  <a:lnTo>
                    <a:pt x="494982" y="660908"/>
                  </a:lnTo>
                  <a:lnTo>
                    <a:pt x="496887" y="651433"/>
                  </a:lnTo>
                  <a:close/>
                </a:path>
                <a:path w="871854" h="1660525">
                  <a:moveTo>
                    <a:pt x="503605" y="964653"/>
                  </a:moveTo>
                  <a:lnTo>
                    <a:pt x="497547" y="958608"/>
                  </a:lnTo>
                  <a:lnTo>
                    <a:pt x="482638" y="958608"/>
                  </a:lnTo>
                  <a:lnTo>
                    <a:pt x="476592" y="964653"/>
                  </a:lnTo>
                  <a:lnTo>
                    <a:pt x="476592" y="979551"/>
                  </a:lnTo>
                  <a:lnTo>
                    <a:pt x="482638" y="985596"/>
                  </a:lnTo>
                  <a:lnTo>
                    <a:pt x="497547" y="985596"/>
                  </a:lnTo>
                  <a:lnTo>
                    <a:pt x="503605" y="979551"/>
                  </a:lnTo>
                  <a:lnTo>
                    <a:pt x="503605" y="972096"/>
                  </a:lnTo>
                  <a:lnTo>
                    <a:pt x="503605" y="964653"/>
                  </a:lnTo>
                  <a:close/>
                </a:path>
                <a:path w="871854" h="1660525">
                  <a:moveTo>
                    <a:pt x="524802" y="839736"/>
                  </a:moveTo>
                  <a:lnTo>
                    <a:pt x="523062" y="831113"/>
                  </a:lnTo>
                  <a:lnTo>
                    <a:pt x="518325" y="824064"/>
                  </a:lnTo>
                  <a:lnTo>
                    <a:pt x="511302" y="819315"/>
                  </a:lnTo>
                  <a:lnTo>
                    <a:pt x="502678" y="817575"/>
                  </a:lnTo>
                  <a:lnTo>
                    <a:pt x="494068" y="819315"/>
                  </a:lnTo>
                  <a:lnTo>
                    <a:pt x="487032" y="824064"/>
                  </a:lnTo>
                  <a:lnTo>
                    <a:pt x="482282" y="831113"/>
                  </a:lnTo>
                  <a:lnTo>
                    <a:pt x="480542" y="839736"/>
                  </a:lnTo>
                  <a:lnTo>
                    <a:pt x="482282" y="848347"/>
                  </a:lnTo>
                  <a:lnTo>
                    <a:pt x="487032" y="855370"/>
                  </a:lnTo>
                  <a:lnTo>
                    <a:pt x="494068" y="860120"/>
                  </a:lnTo>
                  <a:lnTo>
                    <a:pt x="502678" y="861860"/>
                  </a:lnTo>
                  <a:lnTo>
                    <a:pt x="511302" y="860120"/>
                  </a:lnTo>
                  <a:lnTo>
                    <a:pt x="518325" y="855370"/>
                  </a:lnTo>
                  <a:lnTo>
                    <a:pt x="523062" y="848347"/>
                  </a:lnTo>
                  <a:lnTo>
                    <a:pt x="524802" y="839736"/>
                  </a:lnTo>
                  <a:close/>
                </a:path>
                <a:path w="871854" h="1660525">
                  <a:moveTo>
                    <a:pt x="529437" y="180936"/>
                  </a:moveTo>
                  <a:lnTo>
                    <a:pt x="523405" y="174891"/>
                  </a:lnTo>
                  <a:lnTo>
                    <a:pt x="508508" y="174891"/>
                  </a:lnTo>
                  <a:lnTo>
                    <a:pt x="502437" y="180936"/>
                  </a:lnTo>
                  <a:lnTo>
                    <a:pt x="502437" y="195859"/>
                  </a:lnTo>
                  <a:lnTo>
                    <a:pt x="508508" y="201904"/>
                  </a:lnTo>
                  <a:lnTo>
                    <a:pt x="523405" y="201904"/>
                  </a:lnTo>
                  <a:lnTo>
                    <a:pt x="529437" y="195859"/>
                  </a:lnTo>
                  <a:lnTo>
                    <a:pt x="529437" y="188404"/>
                  </a:lnTo>
                  <a:lnTo>
                    <a:pt x="529437" y="180936"/>
                  </a:lnTo>
                  <a:close/>
                </a:path>
                <a:path w="871854" h="1660525">
                  <a:moveTo>
                    <a:pt x="544398" y="981062"/>
                  </a:moveTo>
                  <a:lnTo>
                    <a:pt x="538365" y="975029"/>
                  </a:lnTo>
                  <a:lnTo>
                    <a:pt x="523455" y="975029"/>
                  </a:lnTo>
                  <a:lnTo>
                    <a:pt x="517398" y="981062"/>
                  </a:lnTo>
                  <a:lnTo>
                    <a:pt x="517398" y="995972"/>
                  </a:lnTo>
                  <a:lnTo>
                    <a:pt x="523455" y="1002030"/>
                  </a:lnTo>
                  <a:lnTo>
                    <a:pt x="538365" y="1002030"/>
                  </a:lnTo>
                  <a:lnTo>
                    <a:pt x="544398" y="995972"/>
                  </a:lnTo>
                  <a:lnTo>
                    <a:pt x="544398" y="988529"/>
                  </a:lnTo>
                  <a:lnTo>
                    <a:pt x="544398" y="981062"/>
                  </a:lnTo>
                  <a:close/>
                </a:path>
                <a:path w="871854" h="1660525">
                  <a:moveTo>
                    <a:pt x="551053" y="1395590"/>
                  </a:moveTo>
                  <a:lnTo>
                    <a:pt x="544017" y="1388554"/>
                  </a:lnTo>
                  <a:lnTo>
                    <a:pt x="526681" y="1388554"/>
                  </a:lnTo>
                  <a:lnTo>
                    <a:pt x="519684" y="1395590"/>
                  </a:lnTo>
                  <a:lnTo>
                    <a:pt x="519684" y="1412925"/>
                  </a:lnTo>
                  <a:lnTo>
                    <a:pt x="526681" y="1419961"/>
                  </a:lnTo>
                  <a:lnTo>
                    <a:pt x="544017" y="1419961"/>
                  </a:lnTo>
                  <a:lnTo>
                    <a:pt x="551053" y="1412925"/>
                  </a:lnTo>
                  <a:lnTo>
                    <a:pt x="551053" y="1404264"/>
                  </a:lnTo>
                  <a:lnTo>
                    <a:pt x="551053" y="1395590"/>
                  </a:lnTo>
                  <a:close/>
                </a:path>
                <a:path w="871854" h="1660525">
                  <a:moveTo>
                    <a:pt x="551053" y="359816"/>
                  </a:moveTo>
                  <a:lnTo>
                    <a:pt x="544029" y="352793"/>
                  </a:lnTo>
                  <a:lnTo>
                    <a:pt x="526707" y="352793"/>
                  </a:lnTo>
                  <a:lnTo>
                    <a:pt x="519684" y="359816"/>
                  </a:lnTo>
                  <a:lnTo>
                    <a:pt x="519684" y="377164"/>
                  </a:lnTo>
                  <a:lnTo>
                    <a:pt x="526707" y="384187"/>
                  </a:lnTo>
                  <a:lnTo>
                    <a:pt x="544029" y="384187"/>
                  </a:lnTo>
                  <a:lnTo>
                    <a:pt x="551053" y="377164"/>
                  </a:lnTo>
                  <a:lnTo>
                    <a:pt x="551053" y="368503"/>
                  </a:lnTo>
                  <a:lnTo>
                    <a:pt x="551053" y="359816"/>
                  </a:lnTo>
                  <a:close/>
                </a:path>
                <a:path w="871854" h="1660525">
                  <a:moveTo>
                    <a:pt x="559638" y="665340"/>
                  </a:moveTo>
                  <a:lnTo>
                    <a:pt x="557733" y="655878"/>
                  </a:lnTo>
                  <a:lnTo>
                    <a:pt x="552538" y="648157"/>
                  </a:lnTo>
                  <a:lnTo>
                    <a:pt x="544817" y="642950"/>
                  </a:lnTo>
                  <a:lnTo>
                    <a:pt x="535368" y="641045"/>
                  </a:lnTo>
                  <a:lnTo>
                    <a:pt x="525907" y="642950"/>
                  </a:lnTo>
                  <a:lnTo>
                    <a:pt x="518172" y="648157"/>
                  </a:lnTo>
                  <a:lnTo>
                    <a:pt x="512965" y="655878"/>
                  </a:lnTo>
                  <a:lnTo>
                    <a:pt x="511048" y="665340"/>
                  </a:lnTo>
                  <a:lnTo>
                    <a:pt x="512965" y="674789"/>
                  </a:lnTo>
                  <a:lnTo>
                    <a:pt x="518172" y="682510"/>
                  </a:lnTo>
                  <a:lnTo>
                    <a:pt x="525907" y="687717"/>
                  </a:lnTo>
                  <a:lnTo>
                    <a:pt x="535368" y="689622"/>
                  </a:lnTo>
                  <a:lnTo>
                    <a:pt x="544817" y="687717"/>
                  </a:lnTo>
                  <a:lnTo>
                    <a:pt x="552538" y="682510"/>
                  </a:lnTo>
                  <a:lnTo>
                    <a:pt x="557733" y="674789"/>
                  </a:lnTo>
                  <a:lnTo>
                    <a:pt x="559638" y="665340"/>
                  </a:lnTo>
                  <a:close/>
                </a:path>
                <a:path w="871854" h="1660525">
                  <a:moveTo>
                    <a:pt x="591134" y="423519"/>
                  </a:moveTo>
                  <a:lnTo>
                    <a:pt x="585114" y="417474"/>
                  </a:lnTo>
                  <a:lnTo>
                    <a:pt x="570191" y="417474"/>
                  </a:lnTo>
                  <a:lnTo>
                    <a:pt x="564159" y="423519"/>
                  </a:lnTo>
                  <a:lnTo>
                    <a:pt x="564159" y="438416"/>
                  </a:lnTo>
                  <a:lnTo>
                    <a:pt x="570191" y="444449"/>
                  </a:lnTo>
                  <a:lnTo>
                    <a:pt x="585114" y="444449"/>
                  </a:lnTo>
                  <a:lnTo>
                    <a:pt x="591134" y="438416"/>
                  </a:lnTo>
                  <a:lnTo>
                    <a:pt x="591134" y="430961"/>
                  </a:lnTo>
                  <a:lnTo>
                    <a:pt x="591134" y="423519"/>
                  </a:lnTo>
                  <a:close/>
                </a:path>
                <a:path w="871854" h="1660525">
                  <a:moveTo>
                    <a:pt x="606094" y="1223632"/>
                  </a:moveTo>
                  <a:lnTo>
                    <a:pt x="600075" y="1217599"/>
                  </a:lnTo>
                  <a:lnTo>
                    <a:pt x="585139" y="1217599"/>
                  </a:lnTo>
                  <a:lnTo>
                    <a:pt x="579120" y="1223632"/>
                  </a:lnTo>
                  <a:lnTo>
                    <a:pt x="579120" y="1238542"/>
                  </a:lnTo>
                  <a:lnTo>
                    <a:pt x="585139" y="1244600"/>
                  </a:lnTo>
                  <a:lnTo>
                    <a:pt x="600075" y="1244600"/>
                  </a:lnTo>
                  <a:lnTo>
                    <a:pt x="606094" y="1238542"/>
                  </a:lnTo>
                  <a:lnTo>
                    <a:pt x="606094" y="1231099"/>
                  </a:lnTo>
                  <a:lnTo>
                    <a:pt x="606094" y="1223632"/>
                  </a:lnTo>
                  <a:close/>
                </a:path>
                <a:path w="871854" h="1660525">
                  <a:moveTo>
                    <a:pt x="620801" y="289979"/>
                  </a:moveTo>
                  <a:lnTo>
                    <a:pt x="613791" y="282943"/>
                  </a:lnTo>
                  <a:lnTo>
                    <a:pt x="596468" y="282943"/>
                  </a:lnTo>
                  <a:lnTo>
                    <a:pt x="589445" y="289979"/>
                  </a:lnTo>
                  <a:lnTo>
                    <a:pt x="589445" y="307314"/>
                  </a:lnTo>
                  <a:lnTo>
                    <a:pt x="596468" y="314350"/>
                  </a:lnTo>
                  <a:lnTo>
                    <a:pt x="613791" y="314350"/>
                  </a:lnTo>
                  <a:lnTo>
                    <a:pt x="620801" y="307314"/>
                  </a:lnTo>
                  <a:lnTo>
                    <a:pt x="620801" y="298665"/>
                  </a:lnTo>
                  <a:lnTo>
                    <a:pt x="620801" y="289979"/>
                  </a:lnTo>
                  <a:close/>
                </a:path>
                <a:path w="871854" h="1660525">
                  <a:moveTo>
                    <a:pt x="622706" y="347154"/>
                  </a:moveTo>
                  <a:lnTo>
                    <a:pt x="616699" y="341109"/>
                  </a:lnTo>
                  <a:lnTo>
                    <a:pt x="601776" y="341109"/>
                  </a:lnTo>
                  <a:lnTo>
                    <a:pt x="595731" y="347154"/>
                  </a:lnTo>
                  <a:lnTo>
                    <a:pt x="595731" y="362077"/>
                  </a:lnTo>
                  <a:lnTo>
                    <a:pt x="601776" y="368122"/>
                  </a:lnTo>
                  <a:lnTo>
                    <a:pt x="616699" y="368122"/>
                  </a:lnTo>
                  <a:lnTo>
                    <a:pt x="622706" y="362077"/>
                  </a:lnTo>
                  <a:lnTo>
                    <a:pt x="622706" y="354609"/>
                  </a:lnTo>
                  <a:lnTo>
                    <a:pt x="622706" y="347154"/>
                  </a:lnTo>
                  <a:close/>
                </a:path>
                <a:path w="871854" h="1660525">
                  <a:moveTo>
                    <a:pt x="637959" y="1067193"/>
                  </a:moveTo>
                  <a:lnTo>
                    <a:pt x="636054" y="1057732"/>
                  </a:lnTo>
                  <a:lnTo>
                    <a:pt x="630847" y="1050010"/>
                  </a:lnTo>
                  <a:lnTo>
                    <a:pt x="623125" y="1044803"/>
                  </a:lnTo>
                  <a:lnTo>
                    <a:pt x="613676" y="1042898"/>
                  </a:lnTo>
                  <a:lnTo>
                    <a:pt x="604215" y="1044803"/>
                  </a:lnTo>
                  <a:lnTo>
                    <a:pt x="596480" y="1050010"/>
                  </a:lnTo>
                  <a:lnTo>
                    <a:pt x="591273" y="1057732"/>
                  </a:lnTo>
                  <a:lnTo>
                    <a:pt x="589368" y="1067193"/>
                  </a:lnTo>
                  <a:lnTo>
                    <a:pt x="591273" y="1076642"/>
                  </a:lnTo>
                  <a:lnTo>
                    <a:pt x="596480" y="1084364"/>
                  </a:lnTo>
                  <a:lnTo>
                    <a:pt x="604215" y="1089558"/>
                  </a:lnTo>
                  <a:lnTo>
                    <a:pt x="604824" y="1089685"/>
                  </a:lnTo>
                  <a:lnTo>
                    <a:pt x="604393" y="1090117"/>
                  </a:lnTo>
                  <a:lnTo>
                    <a:pt x="604393" y="1107440"/>
                  </a:lnTo>
                  <a:lnTo>
                    <a:pt x="611428" y="1114475"/>
                  </a:lnTo>
                  <a:lnTo>
                    <a:pt x="628764" y="1114475"/>
                  </a:lnTo>
                  <a:lnTo>
                    <a:pt x="635787" y="1107440"/>
                  </a:lnTo>
                  <a:lnTo>
                    <a:pt x="635787" y="1098778"/>
                  </a:lnTo>
                  <a:lnTo>
                    <a:pt x="635787" y="1090117"/>
                  </a:lnTo>
                  <a:lnTo>
                    <a:pt x="630364" y="1084694"/>
                  </a:lnTo>
                  <a:lnTo>
                    <a:pt x="630847" y="1084364"/>
                  </a:lnTo>
                  <a:lnTo>
                    <a:pt x="636054" y="1076642"/>
                  </a:lnTo>
                  <a:lnTo>
                    <a:pt x="637959" y="1067193"/>
                  </a:lnTo>
                  <a:close/>
                </a:path>
                <a:path w="871854" h="1660525">
                  <a:moveTo>
                    <a:pt x="684428" y="589711"/>
                  </a:moveTo>
                  <a:lnTo>
                    <a:pt x="678395" y="583679"/>
                  </a:lnTo>
                  <a:lnTo>
                    <a:pt x="663448" y="583679"/>
                  </a:lnTo>
                  <a:lnTo>
                    <a:pt x="657440" y="589711"/>
                  </a:lnTo>
                  <a:lnTo>
                    <a:pt x="657440" y="604621"/>
                  </a:lnTo>
                  <a:lnTo>
                    <a:pt x="663448" y="610679"/>
                  </a:lnTo>
                  <a:lnTo>
                    <a:pt x="678395" y="610679"/>
                  </a:lnTo>
                  <a:lnTo>
                    <a:pt x="684428" y="604621"/>
                  </a:lnTo>
                  <a:lnTo>
                    <a:pt x="684428" y="597179"/>
                  </a:lnTo>
                  <a:lnTo>
                    <a:pt x="684428" y="589711"/>
                  </a:lnTo>
                  <a:close/>
                </a:path>
                <a:path w="871854" h="1660525">
                  <a:moveTo>
                    <a:pt x="685482" y="1396809"/>
                  </a:moveTo>
                  <a:lnTo>
                    <a:pt x="679450" y="1390751"/>
                  </a:lnTo>
                  <a:lnTo>
                    <a:pt x="664540" y="1390751"/>
                  </a:lnTo>
                  <a:lnTo>
                    <a:pt x="658482" y="1396809"/>
                  </a:lnTo>
                  <a:lnTo>
                    <a:pt x="658482" y="1411706"/>
                  </a:lnTo>
                  <a:lnTo>
                    <a:pt x="664540" y="1417764"/>
                  </a:lnTo>
                  <a:lnTo>
                    <a:pt x="679450" y="1417764"/>
                  </a:lnTo>
                  <a:lnTo>
                    <a:pt x="685482" y="1411706"/>
                  </a:lnTo>
                  <a:lnTo>
                    <a:pt x="685482" y="1404264"/>
                  </a:lnTo>
                  <a:lnTo>
                    <a:pt x="685482" y="1396809"/>
                  </a:lnTo>
                  <a:close/>
                </a:path>
                <a:path w="871854" h="1660525">
                  <a:moveTo>
                    <a:pt x="685482" y="361048"/>
                  </a:moveTo>
                  <a:lnTo>
                    <a:pt x="679462" y="355003"/>
                  </a:lnTo>
                  <a:lnTo>
                    <a:pt x="664540" y="355003"/>
                  </a:lnTo>
                  <a:lnTo>
                    <a:pt x="658507" y="361048"/>
                  </a:lnTo>
                  <a:lnTo>
                    <a:pt x="658507" y="375945"/>
                  </a:lnTo>
                  <a:lnTo>
                    <a:pt x="664540" y="382003"/>
                  </a:lnTo>
                  <a:lnTo>
                    <a:pt x="679462" y="382003"/>
                  </a:lnTo>
                  <a:lnTo>
                    <a:pt x="685482" y="375945"/>
                  </a:lnTo>
                  <a:lnTo>
                    <a:pt x="685482" y="368503"/>
                  </a:lnTo>
                  <a:lnTo>
                    <a:pt x="685482" y="361048"/>
                  </a:lnTo>
                  <a:close/>
                </a:path>
                <a:path w="871854" h="1660525">
                  <a:moveTo>
                    <a:pt x="714095" y="456184"/>
                  </a:moveTo>
                  <a:lnTo>
                    <a:pt x="707072" y="449173"/>
                  </a:lnTo>
                  <a:lnTo>
                    <a:pt x="689737" y="449173"/>
                  </a:lnTo>
                  <a:lnTo>
                    <a:pt x="682726" y="456184"/>
                  </a:lnTo>
                  <a:lnTo>
                    <a:pt x="682726" y="473506"/>
                  </a:lnTo>
                  <a:lnTo>
                    <a:pt x="689737" y="480568"/>
                  </a:lnTo>
                  <a:lnTo>
                    <a:pt x="707072" y="480568"/>
                  </a:lnTo>
                  <a:lnTo>
                    <a:pt x="714095" y="473506"/>
                  </a:lnTo>
                  <a:lnTo>
                    <a:pt x="714095" y="464883"/>
                  </a:lnTo>
                  <a:lnTo>
                    <a:pt x="714095" y="456184"/>
                  </a:lnTo>
                  <a:close/>
                </a:path>
                <a:path w="871854" h="1660525">
                  <a:moveTo>
                    <a:pt x="737425" y="1244346"/>
                  </a:moveTo>
                  <a:lnTo>
                    <a:pt x="731354" y="1238326"/>
                  </a:lnTo>
                  <a:lnTo>
                    <a:pt x="716445" y="1238326"/>
                  </a:lnTo>
                  <a:lnTo>
                    <a:pt x="710412" y="1244346"/>
                  </a:lnTo>
                  <a:lnTo>
                    <a:pt x="710412" y="1259243"/>
                  </a:lnTo>
                  <a:lnTo>
                    <a:pt x="716445" y="1265301"/>
                  </a:lnTo>
                  <a:lnTo>
                    <a:pt x="731354" y="1265301"/>
                  </a:lnTo>
                  <a:lnTo>
                    <a:pt x="737425" y="1259243"/>
                  </a:lnTo>
                  <a:lnTo>
                    <a:pt x="737425" y="1251788"/>
                  </a:lnTo>
                  <a:lnTo>
                    <a:pt x="737425" y="1244346"/>
                  </a:lnTo>
                  <a:close/>
                </a:path>
                <a:path w="871854" h="1660525">
                  <a:moveTo>
                    <a:pt x="747179" y="1639379"/>
                  </a:moveTo>
                  <a:lnTo>
                    <a:pt x="741146" y="1633359"/>
                  </a:lnTo>
                  <a:lnTo>
                    <a:pt x="726224" y="1633359"/>
                  </a:lnTo>
                  <a:lnTo>
                    <a:pt x="720191" y="1639379"/>
                  </a:lnTo>
                  <a:lnTo>
                    <a:pt x="720191" y="1654276"/>
                  </a:lnTo>
                  <a:lnTo>
                    <a:pt x="726224" y="1660334"/>
                  </a:lnTo>
                  <a:lnTo>
                    <a:pt x="741146" y="1660334"/>
                  </a:lnTo>
                  <a:lnTo>
                    <a:pt x="747179" y="1654276"/>
                  </a:lnTo>
                  <a:lnTo>
                    <a:pt x="747179" y="1646809"/>
                  </a:lnTo>
                  <a:lnTo>
                    <a:pt x="747179" y="1639379"/>
                  </a:lnTo>
                  <a:close/>
                </a:path>
                <a:path w="871854" h="1660525">
                  <a:moveTo>
                    <a:pt x="758621" y="1119428"/>
                  </a:moveTo>
                  <a:lnTo>
                    <a:pt x="756881" y="1110818"/>
                  </a:lnTo>
                  <a:lnTo>
                    <a:pt x="752144" y="1103769"/>
                  </a:lnTo>
                  <a:lnTo>
                    <a:pt x="745109" y="1099032"/>
                  </a:lnTo>
                  <a:lnTo>
                    <a:pt x="736498" y="1097292"/>
                  </a:lnTo>
                  <a:lnTo>
                    <a:pt x="727875" y="1099032"/>
                  </a:lnTo>
                  <a:lnTo>
                    <a:pt x="720826" y="1103769"/>
                  </a:lnTo>
                  <a:lnTo>
                    <a:pt x="716089" y="1110818"/>
                  </a:lnTo>
                  <a:lnTo>
                    <a:pt x="714349" y="1119428"/>
                  </a:lnTo>
                  <a:lnTo>
                    <a:pt x="716089" y="1128039"/>
                  </a:lnTo>
                  <a:lnTo>
                    <a:pt x="720826" y="1135062"/>
                  </a:lnTo>
                  <a:lnTo>
                    <a:pt x="727875" y="1139799"/>
                  </a:lnTo>
                  <a:lnTo>
                    <a:pt x="736498" y="1141539"/>
                  </a:lnTo>
                  <a:lnTo>
                    <a:pt x="745109" y="1139799"/>
                  </a:lnTo>
                  <a:lnTo>
                    <a:pt x="752144" y="1135062"/>
                  </a:lnTo>
                  <a:lnTo>
                    <a:pt x="756881" y="1128039"/>
                  </a:lnTo>
                  <a:lnTo>
                    <a:pt x="758621" y="1119428"/>
                  </a:lnTo>
                  <a:close/>
                </a:path>
                <a:path w="871854" h="1660525">
                  <a:moveTo>
                    <a:pt x="776846" y="1505864"/>
                  </a:moveTo>
                  <a:lnTo>
                    <a:pt x="769823" y="1498828"/>
                  </a:lnTo>
                  <a:lnTo>
                    <a:pt x="752500" y="1498828"/>
                  </a:lnTo>
                  <a:lnTo>
                    <a:pt x="745477" y="1505864"/>
                  </a:lnTo>
                  <a:lnTo>
                    <a:pt x="745477" y="1523187"/>
                  </a:lnTo>
                  <a:lnTo>
                    <a:pt x="752500" y="1530210"/>
                  </a:lnTo>
                  <a:lnTo>
                    <a:pt x="769823" y="1530210"/>
                  </a:lnTo>
                  <a:lnTo>
                    <a:pt x="776846" y="1523187"/>
                  </a:lnTo>
                  <a:lnTo>
                    <a:pt x="776846" y="1514525"/>
                  </a:lnTo>
                  <a:lnTo>
                    <a:pt x="776846" y="1505864"/>
                  </a:lnTo>
                  <a:close/>
                </a:path>
                <a:path w="871854" h="1660525">
                  <a:moveTo>
                    <a:pt x="825423" y="1388338"/>
                  </a:moveTo>
                  <a:lnTo>
                    <a:pt x="819378" y="1382293"/>
                  </a:lnTo>
                  <a:lnTo>
                    <a:pt x="804481" y="1382293"/>
                  </a:lnTo>
                  <a:lnTo>
                    <a:pt x="798423" y="1388338"/>
                  </a:lnTo>
                  <a:lnTo>
                    <a:pt x="798423" y="1403235"/>
                  </a:lnTo>
                  <a:lnTo>
                    <a:pt x="804481" y="1409319"/>
                  </a:lnTo>
                  <a:lnTo>
                    <a:pt x="819378" y="1409319"/>
                  </a:lnTo>
                  <a:lnTo>
                    <a:pt x="825423" y="1403235"/>
                  </a:lnTo>
                  <a:lnTo>
                    <a:pt x="825423" y="1395793"/>
                  </a:lnTo>
                  <a:lnTo>
                    <a:pt x="825423" y="1388338"/>
                  </a:lnTo>
                  <a:close/>
                </a:path>
                <a:path w="871854" h="1660525">
                  <a:moveTo>
                    <a:pt x="837628" y="1458404"/>
                  </a:moveTo>
                  <a:lnTo>
                    <a:pt x="835939" y="1449971"/>
                  </a:lnTo>
                  <a:lnTo>
                    <a:pt x="831303" y="1443088"/>
                  </a:lnTo>
                  <a:lnTo>
                    <a:pt x="824433" y="1438452"/>
                  </a:lnTo>
                  <a:lnTo>
                    <a:pt x="816013" y="1436751"/>
                  </a:lnTo>
                  <a:lnTo>
                    <a:pt x="807593" y="1438452"/>
                  </a:lnTo>
                  <a:lnTo>
                    <a:pt x="800722" y="1443088"/>
                  </a:lnTo>
                  <a:lnTo>
                    <a:pt x="796086" y="1449971"/>
                  </a:lnTo>
                  <a:lnTo>
                    <a:pt x="794385" y="1458404"/>
                  </a:lnTo>
                  <a:lnTo>
                    <a:pt x="796086" y="1466811"/>
                  </a:lnTo>
                  <a:lnTo>
                    <a:pt x="800722" y="1473682"/>
                  </a:lnTo>
                  <a:lnTo>
                    <a:pt x="807593" y="1478305"/>
                  </a:lnTo>
                  <a:lnTo>
                    <a:pt x="816013" y="1480007"/>
                  </a:lnTo>
                  <a:lnTo>
                    <a:pt x="824433" y="1478305"/>
                  </a:lnTo>
                  <a:lnTo>
                    <a:pt x="831303" y="1473682"/>
                  </a:lnTo>
                  <a:lnTo>
                    <a:pt x="835939" y="1466811"/>
                  </a:lnTo>
                  <a:lnTo>
                    <a:pt x="837628" y="1458404"/>
                  </a:lnTo>
                  <a:close/>
                </a:path>
                <a:path w="871854" h="1660525">
                  <a:moveTo>
                    <a:pt x="846645" y="1528191"/>
                  </a:moveTo>
                  <a:lnTo>
                    <a:pt x="844905" y="1519580"/>
                  </a:lnTo>
                  <a:lnTo>
                    <a:pt x="840168" y="1512531"/>
                  </a:lnTo>
                  <a:lnTo>
                    <a:pt x="833132" y="1507782"/>
                  </a:lnTo>
                  <a:lnTo>
                    <a:pt x="824509" y="1506029"/>
                  </a:lnTo>
                  <a:lnTo>
                    <a:pt x="815886" y="1507782"/>
                  </a:lnTo>
                  <a:lnTo>
                    <a:pt x="808850" y="1512531"/>
                  </a:lnTo>
                  <a:lnTo>
                    <a:pt x="804113" y="1519580"/>
                  </a:lnTo>
                  <a:lnTo>
                    <a:pt x="802373" y="1528191"/>
                  </a:lnTo>
                  <a:lnTo>
                    <a:pt x="804113" y="1536801"/>
                  </a:lnTo>
                  <a:lnTo>
                    <a:pt x="808850" y="1543837"/>
                  </a:lnTo>
                  <a:lnTo>
                    <a:pt x="815886" y="1548574"/>
                  </a:lnTo>
                  <a:lnTo>
                    <a:pt x="824509" y="1550314"/>
                  </a:lnTo>
                  <a:lnTo>
                    <a:pt x="833132" y="1548574"/>
                  </a:lnTo>
                  <a:lnTo>
                    <a:pt x="840168" y="1543837"/>
                  </a:lnTo>
                  <a:lnTo>
                    <a:pt x="844905" y="1536801"/>
                  </a:lnTo>
                  <a:lnTo>
                    <a:pt x="846645" y="1528191"/>
                  </a:lnTo>
                  <a:close/>
                </a:path>
                <a:path w="871854" h="1660525">
                  <a:moveTo>
                    <a:pt x="863180" y="1041387"/>
                  </a:moveTo>
                  <a:lnTo>
                    <a:pt x="856145" y="1034351"/>
                  </a:lnTo>
                  <a:lnTo>
                    <a:pt x="838835" y="1034351"/>
                  </a:lnTo>
                  <a:lnTo>
                    <a:pt x="831799" y="1041387"/>
                  </a:lnTo>
                  <a:lnTo>
                    <a:pt x="831799" y="1058722"/>
                  </a:lnTo>
                  <a:lnTo>
                    <a:pt x="838835" y="1065745"/>
                  </a:lnTo>
                  <a:lnTo>
                    <a:pt x="856145" y="1065745"/>
                  </a:lnTo>
                  <a:lnTo>
                    <a:pt x="863180" y="1058722"/>
                  </a:lnTo>
                  <a:lnTo>
                    <a:pt x="863180" y="1050048"/>
                  </a:lnTo>
                  <a:lnTo>
                    <a:pt x="863180" y="1041387"/>
                  </a:lnTo>
                  <a:close/>
                </a:path>
                <a:path w="871854" h="1660525">
                  <a:moveTo>
                    <a:pt x="871791" y="1346873"/>
                  </a:moveTo>
                  <a:lnTo>
                    <a:pt x="869873" y="1337424"/>
                  </a:lnTo>
                  <a:lnTo>
                    <a:pt x="864666" y="1329702"/>
                  </a:lnTo>
                  <a:lnTo>
                    <a:pt x="856945" y="1324495"/>
                  </a:lnTo>
                  <a:lnTo>
                    <a:pt x="847496" y="1322578"/>
                  </a:lnTo>
                  <a:lnTo>
                    <a:pt x="838034" y="1324495"/>
                  </a:lnTo>
                  <a:lnTo>
                    <a:pt x="830300" y="1329702"/>
                  </a:lnTo>
                  <a:lnTo>
                    <a:pt x="825093" y="1337424"/>
                  </a:lnTo>
                  <a:lnTo>
                    <a:pt x="823175" y="1346873"/>
                  </a:lnTo>
                  <a:lnTo>
                    <a:pt x="825093" y="1356334"/>
                  </a:lnTo>
                  <a:lnTo>
                    <a:pt x="830300" y="1364068"/>
                  </a:lnTo>
                  <a:lnTo>
                    <a:pt x="838034" y="1369263"/>
                  </a:lnTo>
                  <a:lnTo>
                    <a:pt x="847496" y="1371180"/>
                  </a:lnTo>
                  <a:lnTo>
                    <a:pt x="856945" y="1369263"/>
                  </a:lnTo>
                  <a:lnTo>
                    <a:pt x="864666" y="1364068"/>
                  </a:lnTo>
                  <a:lnTo>
                    <a:pt x="869873" y="1356334"/>
                  </a:lnTo>
                  <a:lnTo>
                    <a:pt x="871791" y="1346873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3919067" y="7384776"/>
              <a:ext cx="929005" cy="1727200"/>
            </a:xfrm>
            <a:custGeom>
              <a:avLst/>
              <a:gdLst/>
              <a:ahLst/>
              <a:cxnLst/>
              <a:rect l="l" t="t" r="r" b="b"/>
              <a:pathLst>
                <a:path w="929004" h="1727200">
                  <a:moveTo>
                    <a:pt x="26974" y="1245768"/>
                  </a:moveTo>
                  <a:lnTo>
                    <a:pt x="20929" y="1239697"/>
                  </a:lnTo>
                  <a:lnTo>
                    <a:pt x="6019" y="1239697"/>
                  </a:lnTo>
                  <a:lnTo>
                    <a:pt x="0" y="1245768"/>
                  </a:lnTo>
                  <a:lnTo>
                    <a:pt x="0" y="1260665"/>
                  </a:lnTo>
                  <a:lnTo>
                    <a:pt x="6019" y="1266698"/>
                  </a:lnTo>
                  <a:lnTo>
                    <a:pt x="20929" y="1266698"/>
                  </a:lnTo>
                  <a:lnTo>
                    <a:pt x="26974" y="1260665"/>
                  </a:lnTo>
                  <a:lnTo>
                    <a:pt x="26974" y="1253210"/>
                  </a:lnTo>
                  <a:lnTo>
                    <a:pt x="26974" y="1245768"/>
                  </a:lnTo>
                  <a:close/>
                </a:path>
                <a:path w="929004" h="1727200">
                  <a:moveTo>
                    <a:pt x="26974" y="210019"/>
                  </a:moveTo>
                  <a:lnTo>
                    <a:pt x="20955" y="203936"/>
                  </a:lnTo>
                  <a:lnTo>
                    <a:pt x="6045" y="203936"/>
                  </a:lnTo>
                  <a:lnTo>
                    <a:pt x="0" y="210019"/>
                  </a:lnTo>
                  <a:lnTo>
                    <a:pt x="0" y="224904"/>
                  </a:lnTo>
                  <a:lnTo>
                    <a:pt x="6045" y="230949"/>
                  </a:lnTo>
                  <a:lnTo>
                    <a:pt x="20955" y="230949"/>
                  </a:lnTo>
                  <a:lnTo>
                    <a:pt x="26974" y="224904"/>
                  </a:lnTo>
                  <a:lnTo>
                    <a:pt x="26974" y="217462"/>
                  </a:lnTo>
                  <a:lnTo>
                    <a:pt x="26974" y="210019"/>
                  </a:lnTo>
                  <a:close/>
                </a:path>
                <a:path w="929004" h="1727200">
                  <a:moveTo>
                    <a:pt x="48196" y="1120838"/>
                  </a:moveTo>
                  <a:lnTo>
                    <a:pt x="46456" y="1112215"/>
                  </a:lnTo>
                  <a:lnTo>
                    <a:pt x="41719" y="1105179"/>
                  </a:lnTo>
                  <a:lnTo>
                    <a:pt x="34683" y="1100442"/>
                  </a:lnTo>
                  <a:lnTo>
                    <a:pt x="26060" y="1098702"/>
                  </a:lnTo>
                  <a:lnTo>
                    <a:pt x="17449" y="1100442"/>
                  </a:lnTo>
                  <a:lnTo>
                    <a:pt x="10426" y="1105179"/>
                  </a:lnTo>
                  <a:lnTo>
                    <a:pt x="5689" y="1112215"/>
                  </a:lnTo>
                  <a:lnTo>
                    <a:pt x="3949" y="1120838"/>
                  </a:lnTo>
                  <a:lnTo>
                    <a:pt x="5689" y="1129449"/>
                  </a:lnTo>
                  <a:lnTo>
                    <a:pt x="10426" y="1136484"/>
                  </a:lnTo>
                  <a:lnTo>
                    <a:pt x="17449" y="1141222"/>
                  </a:lnTo>
                  <a:lnTo>
                    <a:pt x="26060" y="1142961"/>
                  </a:lnTo>
                  <a:lnTo>
                    <a:pt x="34683" y="1141222"/>
                  </a:lnTo>
                  <a:lnTo>
                    <a:pt x="41719" y="1136484"/>
                  </a:lnTo>
                  <a:lnTo>
                    <a:pt x="46456" y="1129449"/>
                  </a:lnTo>
                  <a:lnTo>
                    <a:pt x="48196" y="1120838"/>
                  </a:lnTo>
                  <a:close/>
                </a:path>
                <a:path w="929004" h="1727200">
                  <a:moveTo>
                    <a:pt x="48209" y="85051"/>
                  </a:moveTo>
                  <a:lnTo>
                    <a:pt x="46469" y="76441"/>
                  </a:lnTo>
                  <a:lnTo>
                    <a:pt x="41732" y="69405"/>
                  </a:lnTo>
                  <a:lnTo>
                    <a:pt x="34696" y="64668"/>
                  </a:lnTo>
                  <a:lnTo>
                    <a:pt x="26073" y="62928"/>
                  </a:lnTo>
                  <a:lnTo>
                    <a:pt x="17462" y="64668"/>
                  </a:lnTo>
                  <a:lnTo>
                    <a:pt x="10426" y="69405"/>
                  </a:lnTo>
                  <a:lnTo>
                    <a:pt x="5689" y="76441"/>
                  </a:lnTo>
                  <a:lnTo>
                    <a:pt x="3949" y="85051"/>
                  </a:lnTo>
                  <a:lnTo>
                    <a:pt x="5689" y="93675"/>
                  </a:lnTo>
                  <a:lnTo>
                    <a:pt x="10426" y="100711"/>
                  </a:lnTo>
                  <a:lnTo>
                    <a:pt x="17462" y="105473"/>
                  </a:lnTo>
                  <a:lnTo>
                    <a:pt x="26073" y="107213"/>
                  </a:lnTo>
                  <a:lnTo>
                    <a:pt x="34696" y="105473"/>
                  </a:lnTo>
                  <a:lnTo>
                    <a:pt x="41732" y="100711"/>
                  </a:lnTo>
                  <a:lnTo>
                    <a:pt x="46469" y="93675"/>
                  </a:lnTo>
                  <a:lnTo>
                    <a:pt x="48209" y="85051"/>
                  </a:lnTo>
                  <a:close/>
                </a:path>
                <a:path w="929004" h="1727200">
                  <a:moveTo>
                    <a:pt x="83743" y="1563789"/>
                  </a:moveTo>
                  <a:lnTo>
                    <a:pt x="77685" y="1557782"/>
                  </a:lnTo>
                  <a:lnTo>
                    <a:pt x="62776" y="1557782"/>
                  </a:lnTo>
                  <a:lnTo>
                    <a:pt x="56730" y="1563789"/>
                  </a:lnTo>
                  <a:lnTo>
                    <a:pt x="56730" y="1578711"/>
                  </a:lnTo>
                  <a:lnTo>
                    <a:pt x="62776" y="1584769"/>
                  </a:lnTo>
                  <a:lnTo>
                    <a:pt x="77685" y="1584769"/>
                  </a:lnTo>
                  <a:lnTo>
                    <a:pt x="83743" y="1578711"/>
                  </a:lnTo>
                  <a:lnTo>
                    <a:pt x="83743" y="1571231"/>
                  </a:lnTo>
                  <a:lnTo>
                    <a:pt x="83743" y="1563789"/>
                  </a:lnTo>
                  <a:close/>
                </a:path>
                <a:path w="929004" h="1727200">
                  <a:moveTo>
                    <a:pt x="104952" y="1438871"/>
                  </a:moveTo>
                  <a:lnTo>
                    <a:pt x="103212" y="1430261"/>
                  </a:lnTo>
                  <a:lnTo>
                    <a:pt x="98463" y="1423238"/>
                  </a:lnTo>
                  <a:lnTo>
                    <a:pt x="91440" y="1418501"/>
                  </a:lnTo>
                  <a:lnTo>
                    <a:pt x="82816" y="1416761"/>
                  </a:lnTo>
                  <a:lnTo>
                    <a:pt x="74206" y="1418501"/>
                  </a:lnTo>
                  <a:lnTo>
                    <a:pt x="67170" y="1423238"/>
                  </a:lnTo>
                  <a:lnTo>
                    <a:pt x="62420" y="1430261"/>
                  </a:lnTo>
                  <a:lnTo>
                    <a:pt x="60680" y="1438871"/>
                  </a:lnTo>
                  <a:lnTo>
                    <a:pt x="62420" y="1447482"/>
                  </a:lnTo>
                  <a:lnTo>
                    <a:pt x="67170" y="1454518"/>
                  </a:lnTo>
                  <a:lnTo>
                    <a:pt x="74206" y="1459255"/>
                  </a:lnTo>
                  <a:lnTo>
                    <a:pt x="82816" y="1460995"/>
                  </a:lnTo>
                  <a:lnTo>
                    <a:pt x="91440" y="1459255"/>
                  </a:lnTo>
                  <a:lnTo>
                    <a:pt x="98463" y="1454518"/>
                  </a:lnTo>
                  <a:lnTo>
                    <a:pt x="103212" y="1447482"/>
                  </a:lnTo>
                  <a:lnTo>
                    <a:pt x="104952" y="1438871"/>
                  </a:lnTo>
                  <a:close/>
                </a:path>
                <a:path w="929004" h="1727200">
                  <a:moveTo>
                    <a:pt x="152755" y="1042797"/>
                  </a:moveTo>
                  <a:lnTo>
                    <a:pt x="145719" y="1035761"/>
                  </a:lnTo>
                  <a:lnTo>
                    <a:pt x="128384" y="1035761"/>
                  </a:lnTo>
                  <a:lnTo>
                    <a:pt x="121373" y="1042797"/>
                  </a:lnTo>
                  <a:lnTo>
                    <a:pt x="121373" y="1060132"/>
                  </a:lnTo>
                  <a:lnTo>
                    <a:pt x="128384" y="1067142"/>
                  </a:lnTo>
                  <a:lnTo>
                    <a:pt x="145719" y="1067142"/>
                  </a:lnTo>
                  <a:lnTo>
                    <a:pt x="152755" y="1060132"/>
                  </a:lnTo>
                  <a:lnTo>
                    <a:pt x="152755" y="1051458"/>
                  </a:lnTo>
                  <a:lnTo>
                    <a:pt x="152755" y="1042797"/>
                  </a:lnTo>
                  <a:close/>
                </a:path>
                <a:path w="929004" h="1727200">
                  <a:moveTo>
                    <a:pt x="152768" y="7035"/>
                  </a:moveTo>
                  <a:lnTo>
                    <a:pt x="145732" y="0"/>
                  </a:lnTo>
                  <a:lnTo>
                    <a:pt x="128409" y="0"/>
                  </a:lnTo>
                  <a:lnTo>
                    <a:pt x="121373" y="7035"/>
                  </a:lnTo>
                  <a:lnTo>
                    <a:pt x="121373" y="24371"/>
                  </a:lnTo>
                  <a:lnTo>
                    <a:pt x="128409" y="31381"/>
                  </a:lnTo>
                  <a:lnTo>
                    <a:pt x="145732" y="31381"/>
                  </a:lnTo>
                  <a:lnTo>
                    <a:pt x="152768" y="24371"/>
                  </a:lnTo>
                  <a:lnTo>
                    <a:pt x="152768" y="15697"/>
                  </a:lnTo>
                  <a:lnTo>
                    <a:pt x="152768" y="7035"/>
                  </a:lnTo>
                  <a:close/>
                </a:path>
                <a:path w="929004" h="1727200">
                  <a:moveTo>
                    <a:pt x="161378" y="1348295"/>
                  </a:moveTo>
                  <a:lnTo>
                    <a:pt x="159461" y="1338834"/>
                  </a:lnTo>
                  <a:lnTo>
                    <a:pt x="154241" y="1331112"/>
                  </a:lnTo>
                  <a:lnTo>
                    <a:pt x="146519" y="1325905"/>
                  </a:lnTo>
                  <a:lnTo>
                    <a:pt x="137071" y="1324000"/>
                  </a:lnTo>
                  <a:lnTo>
                    <a:pt x="127609" y="1325905"/>
                  </a:lnTo>
                  <a:lnTo>
                    <a:pt x="119888" y="1331112"/>
                  </a:lnTo>
                  <a:lnTo>
                    <a:pt x="114668" y="1338834"/>
                  </a:lnTo>
                  <a:lnTo>
                    <a:pt x="112763" y="1348295"/>
                  </a:lnTo>
                  <a:lnTo>
                    <a:pt x="114668" y="1357757"/>
                  </a:lnTo>
                  <a:lnTo>
                    <a:pt x="119888" y="1365465"/>
                  </a:lnTo>
                  <a:lnTo>
                    <a:pt x="127609" y="1370672"/>
                  </a:lnTo>
                  <a:lnTo>
                    <a:pt x="137071" y="1372577"/>
                  </a:lnTo>
                  <a:lnTo>
                    <a:pt x="146519" y="1370672"/>
                  </a:lnTo>
                  <a:lnTo>
                    <a:pt x="154241" y="1365465"/>
                  </a:lnTo>
                  <a:lnTo>
                    <a:pt x="159461" y="1357757"/>
                  </a:lnTo>
                  <a:lnTo>
                    <a:pt x="161378" y="1348295"/>
                  </a:lnTo>
                  <a:close/>
                </a:path>
                <a:path w="929004" h="1727200">
                  <a:moveTo>
                    <a:pt x="162064" y="929894"/>
                  </a:moveTo>
                  <a:lnTo>
                    <a:pt x="156006" y="923836"/>
                  </a:lnTo>
                  <a:lnTo>
                    <a:pt x="141097" y="923836"/>
                  </a:lnTo>
                  <a:lnTo>
                    <a:pt x="135039" y="929894"/>
                  </a:lnTo>
                  <a:lnTo>
                    <a:pt x="135039" y="944778"/>
                  </a:lnTo>
                  <a:lnTo>
                    <a:pt x="141097" y="950861"/>
                  </a:lnTo>
                  <a:lnTo>
                    <a:pt x="156006" y="950861"/>
                  </a:lnTo>
                  <a:lnTo>
                    <a:pt x="162064" y="944778"/>
                  </a:lnTo>
                  <a:lnTo>
                    <a:pt x="162064" y="937336"/>
                  </a:lnTo>
                  <a:lnTo>
                    <a:pt x="162064" y="929894"/>
                  </a:lnTo>
                  <a:close/>
                </a:path>
                <a:path w="929004" h="1727200">
                  <a:moveTo>
                    <a:pt x="209511" y="1360830"/>
                  </a:moveTo>
                  <a:lnTo>
                    <a:pt x="202476" y="1353832"/>
                  </a:lnTo>
                  <a:lnTo>
                    <a:pt x="185153" y="1353832"/>
                  </a:lnTo>
                  <a:lnTo>
                    <a:pt x="178155" y="1360830"/>
                  </a:lnTo>
                  <a:lnTo>
                    <a:pt x="178155" y="1378178"/>
                  </a:lnTo>
                  <a:lnTo>
                    <a:pt x="185153" y="1385189"/>
                  </a:lnTo>
                  <a:lnTo>
                    <a:pt x="202476" y="1385189"/>
                  </a:lnTo>
                  <a:lnTo>
                    <a:pt x="209511" y="1378178"/>
                  </a:lnTo>
                  <a:lnTo>
                    <a:pt x="209511" y="1369517"/>
                  </a:lnTo>
                  <a:lnTo>
                    <a:pt x="209511" y="1360830"/>
                  </a:lnTo>
                  <a:close/>
                </a:path>
                <a:path w="929004" h="1727200">
                  <a:moveTo>
                    <a:pt x="218109" y="1666354"/>
                  </a:moveTo>
                  <a:lnTo>
                    <a:pt x="216204" y="1656880"/>
                  </a:lnTo>
                  <a:lnTo>
                    <a:pt x="210997" y="1649145"/>
                  </a:lnTo>
                  <a:lnTo>
                    <a:pt x="203276" y="1643938"/>
                  </a:lnTo>
                  <a:lnTo>
                    <a:pt x="193814" y="1642021"/>
                  </a:lnTo>
                  <a:lnTo>
                    <a:pt x="184365" y="1643938"/>
                  </a:lnTo>
                  <a:lnTo>
                    <a:pt x="176644" y="1649145"/>
                  </a:lnTo>
                  <a:lnTo>
                    <a:pt x="171424" y="1656880"/>
                  </a:lnTo>
                  <a:lnTo>
                    <a:pt x="169519" y="1666354"/>
                  </a:lnTo>
                  <a:lnTo>
                    <a:pt x="171424" y="1675803"/>
                  </a:lnTo>
                  <a:lnTo>
                    <a:pt x="176644" y="1683524"/>
                  </a:lnTo>
                  <a:lnTo>
                    <a:pt x="184365" y="1688731"/>
                  </a:lnTo>
                  <a:lnTo>
                    <a:pt x="193814" y="1690649"/>
                  </a:lnTo>
                  <a:lnTo>
                    <a:pt x="203276" y="1688731"/>
                  </a:lnTo>
                  <a:lnTo>
                    <a:pt x="210997" y="1683524"/>
                  </a:lnTo>
                  <a:lnTo>
                    <a:pt x="216204" y="1675803"/>
                  </a:lnTo>
                  <a:lnTo>
                    <a:pt x="218109" y="1666354"/>
                  </a:lnTo>
                  <a:close/>
                </a:path>
                <a:path w="929004" h="1727200">
                  <a:moveTo>
                    <a:pt x="247650" y="946315"/>
                  </a:moveTo>
                  <a:lnTo>
                    <a:pt x="241617" y="940257"/>
                  </a:lnTo>
                  <a:lnTo>
                    <a:pt x="226682" y="940257"/>
                  </a:lnTo>
                  <a:lnTo>
                    <a:pt x="220675" y="946315"/>
                  </a:lnTo>
                  <a:lnTo>
                    <a:pt x="220675" y="961237"/>
                  </a:lnTo>
                  <a:lnTo>
                    <a:pt x="226682" y="967257"/>
                  </a:lnTo>
                  <a:lnTo>
                    <a:pt x="241617" y="967257"/>
                  </a:lnTo>
                  <a:lnTo>
                    <a:pt x="247650" y="961237"/>
                  </a:lnTo>
                  <a:lnTo>
                    <a:pt x="247650" y="953757"/>
                  </a:lnTo>
                  <a:lnTo>
                    <a:pt x="247650" y="946315"/>
                  </a:lnTo>
                  <a:close/>
                </a:path>
                <a:path w="929004" h="1727200">
                  <a:moveTo>
                    <a:pt x="268859" y="1616557"/>
                  </a:moveTo>
                  <a:lnTo>
                    <a:pt x="267131" y="1607947"/>
                  </a:lnTo>
                  <a:lnTo>
                    <a:pt x="262382" y="1600911"/>
                  </a:lnTo>
                  <a:lnTo>
                    <a:pt x="255358" y="1596174"/>
                  </a:lnTo>
                  <a:lnTo>
                    <a:pt x="246722" y="1594434"/>
                  </a:lnTo>
                  <a:lnTo>
                    <a:pt x="238112" y="1596174"/>
                  </a:lnTo>
                  <a:lnTo>
                    <a:pt x="231076" y="1600911"/>
                  </a:lnTo>
                  <a:lnTo>
                    <a:pt x="226339" y="1607947"/>
                  </a:lnTo>
                  <a:lnTo>
                    <a:pt x="224599" y="1616557"/>
                  </a:lnTo>
                  <a:lnTo>
                    <a:pt x="226339" y="1625168"/>
                  </a:lnTo>
                  <a:lnTo>
                    <a:pt x="231076" y="1632204"/>
                  </a:lnTo>
                  <a:lnTo>
                    <a:pt x="238112" y="1636941"/>
                  </a:lnTo>
                  <a:lnTo>
                    <a:pt x="246722" y="1638681"/>
                  </a:lnTo>
                  <a:lnTo>
                    <a:pt x="255358" y="1636941"/>
                  </a:lnTo>
                  <a:lnTo>
                    <a:pt x="262382" y="1632204"/>
                  </a:lnTo>
                  <a:lnTo>
                    <a:pt x="267131" y="1625168"/>
                  </a:lnTo>
                  <a:lnTo>
                    <a:pt x="268859" y="1616557"/>
                  </a:lnTo>
                  <a:close/>
                </a:path>
                <a:path w="929004" h="1727200">
                  <a:moveTo>
                    <a:pt x="268859" y="821385"/>
                  </a:moveTo>
                  <a:lnTo>
                    <a:pt x="267131" y="812774"/>
                  </a:lnTo>
                  <a:lnTo>
                    <a:pt x="262382" y="805738"/>
                  </a:lnTo>
                  <a:lnTo>
                    <a:pt x="255358" y="801001"/>
                  </a:lnTo>
                  <a:lnTo>
                    <a:pt x="246722" y="799261"/>
                  </a:lnTo>
                  <a:lnTo>
                    <a:pt x="238112" y="801001"/>
                  </a:lnTo>
                  <a:lnTo>
                    <a:pt x="231076" y="805738"/>
                  </a:lnTo>
                  <a:lnTo>
                    <a:pt x="226339" y="812774"/>
                  </a:lnTo>
                  <a:lnTo>
                    <a:pt x="224599" y="821385"/>
                  </a:lnTo>
                  <a:lnTo>
                    <a:pt x="226339" y="829995"/>
                  </a:lnTo>
                  <a:lnTo>
                    <a:pt x="231076" y="837031"/>
                  </a:lnTo>
                  <a:lnTo>
                    <a:pt x="238112" y="841768"/>
                  </a:lnTo>
                  <a:lnTo>
                    <a:pt x="246722" y="843495"/>
                  </a:lnTo>
                  <a:lnTo>
                    <a:pt x="255358" y="841768"/>
                  </a:lnTo>
                  <a:lnTo>
                    <a:pt x="262382" y="837031"/>
                  </a:lnTo>
                  <a:lnTo>
                    <a:pt x="267131" y="829995"/>
                  </a:lnTo>
                  <a:lnTo>
                    <a:pt x="268859" y="821385"/>
                  </a:lnTo>
                  <a:close/>
                </a:path>
                <a:path w="929004" h="1727200">
                  <a:moveTo>
                    <a:pt x="287172" y="1044016"/>
                  </a:moveTo>
                  <a:lnTo>
                    <a:pt x="281139" y="1037958"/>
                  </a:lnTo>
                  <a:lnTo>
                    <a:pt x="266230" y="1037958"/>
                  </a:lnTo>
                  <a:lnTo>
                    <a:pt x="260197" y="1044016"/>
                  </a:lnTo>
                  <a:lnTo>
                    <a:pt x="260197" y="1058913"/>
                  </a:lnTo>
                  <a:lnTo>
                    <a:pt x="266230" y="1064971"/>
                  </a:lnTo>
                  <a:lnTo>
                    <a:pt x="281139" y="1064971"/>
                  </a:lnTo>
                  <a:lnTo>
                    <a:pt x="287172" y="1058913"/>
                  </a:lnTo>
                  <a:lnTo>
                    <a:pt x="287172" y="1051458"/>
                  </a:lnTo>
                  <a:lnTo>
                    <a:pt x="287172" y="1044016"/>
                  </a:lnTo>
                  <a:close/>
                </a:path>
                <a:path w="929004" h="1727200">
                  <a:moveTo>
                    <a:pt x="340931" y="1112545"/>
                  </a:moveTo>
                  <a:lnTo>
                    <a:pt x="334886" y="1106500"/>
                  </a:lnTo>
                  <a:lnTo>
                    <a:pt x="319976" y="1106500"/>
                  </a:lnTo>
                  <a:lnTo>
                    <a:pt x="313931" y="1112545"/>
                  </a:lnTo>
                  <a:lnTo>
                    <a:pt x="313931" y="1127442"/>
                  </a:lnTo>
                  <a:lnTo>
                    <a:pt x="319976" y="1133462"/>
                  </a:lnTo>
                  <a:lnTo>
                    <a:pt x="334886" y="1133462"/>
                  </a:lnTo>
                  <a:lnTo>
                    <a:pt x="340931" y="1127442"/>
                  </a:lnTo>
                  <a:lnTo>
                    <a:pt x="340931" y="1119987"/>
                  </a:lnTo>
                  <a:lnTo>
                    <a:pt x="340931" y="1112545"/>
                  </a:lnTo>
                  <a:close/>
                </a:path>
                <a:path w="929004" h="1727200">
                  <a:moveTo>
                    <a:pt x="343941" y="1362049"/>
                  </a:moveTo>
                  <a:lnTo>
                    <a:pt x="337921" y="1355979"/>
                  </a:lnTo>
                  <a:lnTo>
                    <a:pt x="322999" y="1355979"/>
                  </a:lnTo>
                  <a:lnTo>
                    <a:pt x="316953" y="1362049"/>
                  </a:lnTo>
                  <a:lnTo>
                    <a:pt x="316953" y="1376959"/>
                  </a:lnTo>
                  <a:lnTo>
                    <a:pt x="322999" y="1383004"/>
                  </a:lnTo>
                  <a:lnTo>
                    <a:pt x="337921" y="1383004"/>
                  </a:lnTo>
                  <a:lnTo>
                    <a:pt x="343941" y="1376959"/>
                  </a:lnTo>
                  <a:lnTo>
                    <a:pt x="343941" y="1369517"/>
                  </a:lnTo>
                  <a:lnTo>
                    <a:pt x="343941" y="1362049"/>
                  </a:lnTo>
                  <a:close/>
                </a:path>
                <a:path w="929004" h="1727200">
                  <a:moveTo>
                    <a:pt x="348919" y="1286573"/>
                  </a:moveTo>
                  <a:lnTo>
                    <a:pt x="342861" y="1280553"/>
                  </a:lnTo>
                  <a:lnTo>
                    <a:pt x="327926" y="1280553"/>
                  </a:lnTo>
                  <a:lnTo>
                    <a:pt x="321906" y="1286573"/>
                  </a:lnTo>
                  <a:lnTo>
                    <a:pt x="321906" y="1301470"/>
                  </a:lnTo>
                  <a:lnTo>
                    <a:pt x="327926" y="1307528"/>
                  </a:lnTo>
                  <a:lnTo>
                    <a:pt x="342861" y="1307528"/>
                  </a:lnTo>
                  <a:lnTo>
                    <a:pt x="348919" y="1301470"/>
                  </a:lnTo>
                  <a:lnTo>
                    <a:pt x="348919" y="1294028"/>
                  </a:lnTo>
                  <a:lnTo>
                    <a:pt x="348919" y="1286573"/>
                  </a:lnTo>
                  <a:close/>
                </a:path>
                <a:path w="929004" h="1727200">
                  <a:moveTo>
                    <a:pt x="362140" y="987590"/>
                  </a:moveTo>
                  <a:lnTo>
                    <a:pt x="360400" y="978979"/>
                  </a:lnTo>
                  <a:lnTo>
                    <a:pt x="355663" y="971956"/>
                  </a:lnTo>
                  <a:lnTo>
                    <a:pt x="348627" y="967219"/>
                  </a:lnTo>
                  <a:lnTo>
                    <a:pt x="340004" y="965479"/>
                  </a:lnTo>
                  <a:lnTo>
                    <a:pt x="331393" y="967219"/>
                  </a:lnTo>
                  <a:lnTo>
                    <a:pt x="324358" y="971956"/>
                  </a:lnTo>
                  <a:lnTo>
                    <a:pt x="319620" y="978979"/>
                  </a:lnTo>
                  <a:lnTo>
                    <a:pt x="317881" y="987590"/>
                  </a:lnTo>
                  <a:lnTo>
                    <a:pt x="319620" y="996213"/>
                  </a:lnTo>
                  <a:lnTo>
                    <a:pt x="324358" y="1003249"/>
                  </a:lnTo>
                  <a:lnTo>
                    <a:pt x="331393" y="1007999"/>
                  </a:lnTo>
                  <a:lnTo>
                    <a:pt x="340004" y="1009738"/>
                  </a:lnTo>
                  <a:lnTo>
                    <a:pt x="348627" y="1007999"/>
                  </a:lnTo>
                  <a:lnTo>
                    <a:pt x="355663" y="1003249"/>
                  </a:lnTo>
                  <a:lnTo>
                    <a:pt x="360400" y="996213"/>
                  </a:lnTo>
                  <a:lnTo>
                    <a:pt x="362140" y="987590"/>
                  </a:lnTo>
                  <a:close/>
                </a:path>
                <a:path w="929004" h="1727200">
                  <a:moveTo>
                    <a:pt x="373418" y="1538516"/>
                  </a:moveTo>
                  <a:lnTo>
                    <a:pt x="366395" y="1531505"/>
                  </a:lnTo>
                  <a:lnTo>
                    <a:pt x="349059" y="1531505"/>
                  </a:lnTo>
                  <a:lnTo>
                    <a:pt x="342036" y="1538516"/>
                  </a:lnTo>
                  <a:lnTo>
                    <a:pt x="342036" y="1555838"/>
                  </a:lnTo>
                  <a:lnTo>
                    <a:pt x="349059" y="1562887"/>
                  </a:lnTo>
                  <a:lnTo>
                    <a:pt x="366395" y="1562887"/>
                  </a:lnTo>
                  <a:lnTo>
                    <a:pt x="373418" y="1555838"/>
                  </a:lnTo>
                  <a:lnTo>
                    <a:pt x="373418" y="1547190"/>
                  </a:lnTo>
                  <a:lnTo>
                    <a:pt x="373418" y="1538516"/>
                  </a:lnTo>
                  <a:close/>
                </a:path>
                <a:path w="929004" h="1727200">
                  <a:moveTo>
                    <a:pt x="373418" y="743343"/>
                  </a:moveTo>
                  <a:lnTo>
                    <a:pt x="366395" y="736320"/>
                  </a:lnTo>
                  <a:lnTo>
                    <a:pt x="349059" y="736320"/>
                  </a:lnTo>
                  <a:lnTo>
                    <a:pt x="342036" y="743343"/>
                  </a:lnTo>
                  <a:lnTo>
                    <a:pt x="342036" y="760666"/>
                  </a:lnTo>
                  <a:lnTo>
                    <a:pt x="349059" y="767715"/>
                  </a:lnTo>
                  <a:lnTo>
                    <a:pt x="366395" y="767715"/>
                  </a:lnTo>
                  <a:lnTo>
                    <a:pt x="373418" y="760666"/>
                  </a:lnTo>
                  <a:lnTo>
                    <a:pt x="373418" y="752017"/>
                  </a:lnTo>
                  <a:lnTo>
                    <a:pt x="373418" y="743343"/>
                  </a:lnTo>
                  <a:close/>
                </a:path>
                <a:path w="929004" h="1727200">
                  <a:moveTo>
                    <a:pt x="378574" y="1153058"/>
                  </a:moveTo>
                  <a:lnTo>
                    <a:pt x="371538" y="1146022"/>
                  </a:lnTo>
                  <a:lnTo>
                    <a:pt x="354228" y="1146022"/>
                  </a:lnTo>
                  <a:lnTo>
                    <a:pt x="347179" y="1153058"/>
                  </a:lnTo>
                  <a:lnTo>
                    <a:pt x="347179" y="1170368"/>
                  </a:lnTo>
                  <a:lnTo>
                    <a:pt x="354228" y="1177391"/>
                  </a:lnTo>
                  <a:lnTo>
                    <a:pt x="371538" y="1177391"/>
                  </a:lnTo>
                  <a:lnTo>
                    <a:pt x="378574" y="1170368"/>
                  </a:lnTo>
                  <a:lnTo>
                    <a:pt x="378574" y="1161707"/>
                  </a:lnTo>
                  <a:lnTo>
                    <a:pt x="378574" y="1153058"/>
                  </a:lnTo>
                  <a:close/>
                </a:path>
                <a:path w="929004" h="1727200">
                  <a:moveTo>
                    <a:pt x="382016" y="1048842"/>
                  </a:moveTo>
                  <a:lnTo>
                    <a:pt x="380111" y="1039393"/>
                  </a:lnTo>
                  <a:lnTo>
                    <a:pt x="374904" y="1031671"/>
                  </a:lnTo>
                  <a:lnTo>
                    <a:pt x="367182" y="1026464"/>
                  </a:lnTo>
                  <a:lnTo>
                    <a:pt x="357720" y="1024547"/>
                  </a:lnTo>
                  <a:lnTo>
                    <a:pt x="348272" y="1026464"/>
                  </a:lnTo>
                  <a:lnTo>
                    <a:pt x="340550" y="1031671"/>
                  </a:lnTo>
                  <a:lnTo>
                    <a:pt x="335343" y="1039393"/>
                  </a:lnTo>
                  <a:lnTo>
                    <a:pt x="333425" y="1048842"/>
                  </a:lnTo>
                  <a:lnTo>
                    <a:pt x="335343" y="1058303"/>
                  </a:lnTo>
                  <a:lnTo>
                    <a:pt x="340550" y="1066025"/>
                  </a:lnTo>
                  <a:lnTo>
                    <a:pt x="348272" y="1071232"/>
                  </a:lnTo>
                  <a:lnTo>
                    <a:pt x="357720" y="1073137"/>
                  </a:lnTo>
                  <a:lnTo>
                    <a:pt x="367182" y="1071232"/>
                  </a:lnTo>
                  <a:lnTo>
                    <a:pt x="374904" y="1066025"/>
                  </a:lnTo>
                  <a:lnTo>
                    <a:pt x="380111" y="1058303"/>
                  </a:lnTo>
                  <a:lnTo>
                    <a:pt x="382016" y="1048842"/>
                  </a:lnTo>
                  <a:close/>
                </a:path>
                <a:path w="929004" h="1727200">
                  <a:moveTo>
                    <a:pt x="405650" y="1604632"/>
                  </a:moveTo>
                  <a:lnTo>
                    <a:pt x="399592" y="1598574"/>
                  </a:lnTo>
                  <a:lnTo>
                    <a:pt x="384670" y="1598574"/>
                  </a:lnTo>
                  <a:lnTo>
                    <a:pt x="378663" y="1604632"/>
                  </a:lnTo>
                  <a:lnTo>
                    <a:pt x="378663" y="1619529"/>
                  </a:lnTo>
                  <a:lnTo>
                    <a:pt x="384670" y="1625574"/>
                  </a:lnTo>
                  <a:lnTo>
                    <a:pt x="399592" y="1625574"/>
                  </a:lnTo>
                  <a:lnTo>
                    <a:pt x="405650" y="1619529"/>
                  </a:lnTo>
                  <a:lnTo>
                    <a:pt x="405650" y="1612074"/>
                  </a:lnTo>
                  <a:lnTo>
                    <a:pt x="405650" y="1604632"/>
                  </a:lnTo>
                  <a:close/>
                </a:path>
                <a:path w="929004" h="1727200">
                  <a:moveTo>
                    <a:pt x="435317" y="1471079"/>
                  </a:moveTo>
                  <a:lnTo>
                    <a:pt x="428294" y="1464068"/>
                  </a:lnTo>
                  <a:lnTo>
                    <a:pt x="410972" y="1464068"/>
                  </a:lnTo>
                  <a:lnTo>
                    <a:pt x="403923" y="1471079"/>
                  </a:lnTo>
                  <a:lnTo>
                    <a:pt x="403923" y="1488414"/>
                  </a:lnTo>
                  <a:lnTo>
                    <a:pt x="410972" y="1495450"/>
                  </a:lnTo>
                  <a:lnTo>
                    <a:pt x="428294" y="1495450"/>
                  </a:lnTo>
                  <a:lnTo>
                    <a:pt x="435317" y="1488414"/>
                  </a:lnTo>
                  <a:lnTo>
                    <a:pt x="435317" y="1479765"/>
                  </a:lnTo>
                  <a:lnTo>
                    <a:pt x="435317" y="1471079"/>
                  </a:lnTo>
                  <a:close/>
                </a:path>
                <a:path w="929004" h="1727200">
                  <a:moveTo>
                    <a:pt x="466686" y="909561"/>
                  </a:moveTo>
                  <a:lnTo>
                    <a:pt x="459676" y="902525"/>
                  </a:lnTo>
                  <a:lnTo>
                    <a:pt x="442341" y="902525"/>
                  </a:lnTo>
                  <a:lnTo>
                    <a:pt x="435317" y="909561"/>
                  </a:lnTo>
                  <a:lnTo>
                    <a:pt x="435317" y="926896"/>
                  </a:lnTo>
                  <a:lnTo>
                    <a:pt x="442341" y="933907"/>
                  </a:lnTo>
                  <a:lnTo>
                    <a:pt x="459676" y="933907"/>
                  </a:lnTo>
                  <a:lnTo>
                    <a:pt x="466686" y="926896"/>
                  </a:lnTo>
                  <a:lnTo>
                    <a:pt x="466686" y="918235"/>
                  </a:lnTo>
                  <a:lnTo>
                    <a:pt x="466686" y="909561"/>
                  </a:lnTo>
                  <a:close/>
                </a:path>
                <a:path w="929004" h="1727200">
                  <a:moveTo>
                    <a:pt x="475297" y="1215059"/>
                  </a:moveTo>
                  <a:lnTo>
                    <a:pt x="473392" y="1205598"/>
                  </a:lnTo>
                  <a:lnTo>
                    <a:pt x="468185" y="1197876"/>
                  </a:lnTo>
                  <a:lnTo>
                    <a:pt x="460451" y="1192669"/>
                  </a:lnTo>
                  <a:lnTo>
                    <a:pt x="451002" y="1190764"/>
                  </a:lnTo>
                  <a:lnTo>
                    <a:pt x="441553" y="1192669"/>
                  </a:lnTo>
                  <a:lnTo>
                    <a:pt x="433819" y="1197876"/>
                  </a:lnTo>
                  <a:lnTo>
                    <a:pt x="428612" y="1205598"/>
                  </a:lnTo>
                  <a:lnTo>
                    <a:pt x="426694" y="1215059"/>
                  </a:lnTo>
                  <a:lnTo>
                    <a:pt x="428612" y="1224521"/>
                  </a:lnTo>
                  <a:lnTo>
                    <a:pt x="433819" y="1232242"/>
                  </a:lnTo>
                  <a:lnTo>
                    <a:pt x="441553" y="1237437"/>
                  </a:lnTo>
                  <a:lnTo>
                    <a:pt x="451002" y="1239354"/>
                  </a:lnTo>
                  <a:lnTo>
                    <a:pt x="460451" y="1237437"/>
                  </a:lnTo>
                  <a:lnTo>
                    <a:pt x="468185" y="1232242"/>
                  </a:lnTo>
                  <a:lnTo>
                    <a:pt x="473392" y="1224521"/>
                  </a:lnTo>
                  <a:lnTo>
                    <a:pt x="475297" y="1215059"/>
                  </a:lnTo>
                  <a:close/>
                </a:path>
                <a:path w="929004" h="1727200">
                  <a:moveTo>
                    <a:pt x="482015" y="1528267"/>
                  </a:moveTo>
                  <a:lnTo>
                    <a:pt x="475970" y="1522234"/>
                  </a:lnTo>
                  <a:lnTo>
                    <a:pt x="461060" y="1522234"/>
                  </a:lnTo>
                  <a:lnTo>
                    <a:pt x="455015" y="1528267"/>
                  </a:lnTo>
                  <a:lnTo>
                    <a:pt x="455015" y="1543189"/>
                  </a:lnTo>
                  <a:lnTo>
                    <a:pt x="461060" y="1549209"/>
                  </a:lnTo>
                  <a:lnTo>
                    <a:pt x="475970" y="1549209"/>
                  </a:lnTo>
                  <a:lnTo>
                    <a:pt x="482015" y="1543189"/>
                  </a:lnTo>
                  <a:lnTo>
                    <a:pt x="482015" y="1535734"/>
                  </a:lnTo>
                  <a:lnTo>
                    <a:pt x="482015" y="1528267"/>
                  </a:lnTo>
                  <a:close/>
                </a:path>
                <a:path w="929004" h="1727200">
                  <a:moveTo>
                    <a:pt x="503224" y="1403337"/>
                  </a:moveTo>
                  <a:lnTo>
                    <a:pt x="501472" y="1394726"/>
                  </a:lnTo>
                  <a:lnTo>
                    <a:pt x="496735" y="1387690"/>
                  </a:lnTo>
                  <a:lnTo>
                    <a:pt x="489699" y="1382941"/>
                  </a:lnTo>
                  <a:lnTo>
                    <a:pt x="481088" y="1381201"/>
                  </a:lnTo>
                  <a:lnTo>
                    <a:pt x="472478" y="1382941"/>
                  </a:lnTo>
                  <a:lnTo>
                    <a:pt x="465442" y="1387690"/>
                  </a:lnTo>
                  <a:lnTo>
                    <a:pt x="460692" y="1394726"/>
                  </a:lnTo>
                  <a:lnTo>
                    <a:pt x="458952" y="1403337"/>
                  </a:lnTo>
                  <a:lnTo>
                    <a:pt x="460692" y="1411947"/>
                  </a:lnTo>
                  <a:lnTo>
                    <a:pt x="465442" y="1418983"/>
                  </a:lnTo>
                  <a:lnTo>
                    <a:pt x="472478" y="1423733"/>
                  </a:lnTo>
                  <a:lnTo>
                    <a:pt x="481088" y="1425486"/>
                  </a:lnTo>
                  <a:lnTo>
                    <a:pt x="489699" y="1423733"/>
                  </a:lnTo>
                  <a:lnTo>
                    <a:pt x="496735" y="1418983"/>
                  </a:lnTo>
                  <a:lnTo>
                    <a:pt x="501472" y="1411947"/>
                  </a:lnTo>
                  <a:lnTo>
                    <a:pt x="503224" y="1403337"/>
                  </a:lnTo>
                  <a:close/>
                </a:path>
                <a:path w="929004" h="1727200">
                  <a:moveTo>
                    <a:pt x="507834" y="744562"/>
                  </a:moveTo>
                  <a:lnTo>
                    <a:pt x="501815" y="738505"/>
                  </a:lnTo>
                  <a:lnTo>
                    <a:pt x="486892" y="738505"/>
                  </a:lnTo>
                  <a:lnTo>
                    <a:pt x="480847" y="744562"/>
                  </a:lnTo>
                  <a:lnTo>
                    <a:pt x="480847" y="759472"/>
                  </a:lnTo>
                  <a:lnTo>
                    <a:pt x="486892" y="765517"/>
                  </a:lnTo>
                  <a:lnTo>
                    <a:pt x="501815" y="765517"/>
                  </a:lnTo>
                  <a:lnTo>
                    <a:pt x="507834" y="759472"/>
                  </a:lnTo>
                  <a:lnTo>
                    <a:pt x="507834" y="752017"/>
                  </a:lnTo>
                  <a:lnTo>
                    <a:pt x="507834" y="744562"/>
                  </a:lnTo>
                  <a:close/>
                </a:path>
                <a:path w="929004" h="1727200">
                  <a:moveTo>
                    <a:pt x="569556" y="987132"/>
                  </a:moveTo>
                  <a:lnTo>
                    <a:pt x="563537" y="981062"/>
                  </a:lnTo>
                  <a:lnTo>
                    <a:pt x="548601" y="981062"/>
                  </a:lnTo>
                  <a:lnTo>
                    <a:pt x="542569" y="987132"/>
                  </a:lnTo>
                  <a:lnTo>
                    <a:pt x="542569" y="1002030"/>
                  </a:lnTo>
                  <a:lnTo>
                    <a:pt x="548601" y="1008087"/>
                  </a:lnTo>
                  <a:lnTo>
                    <a:pt x="563537" y="1008087"/>
                  </a:lnTo>
                  <a:lnTo>
                    <a:pt x="569556" y="1002030"/>
                  </a:lnTo>
                  <a:lnTo>
                    <a:pt x="569556" y="994587"/>
                  </a:lnTo>
                  <a:lnTo>
                    <a:pt x="569556" y="987132"/>
                  </a:lnTo>
                  <a:close/>
                </a:path>
                <a:path w="929004" h="1727200">
                  <a:moveTo>
                    <a:pt x="599224" y="853592"/>
                  </a:moveTo>
                  <a:lnTo>
                    <a:pt x="592201" y="846582"/>
                  </a:lnTo>
                  <a:lnTo>
                    <a:pt x="574878" y="846582"/>
                  </a:lnTo>
                  <a:lnTo>
                    <a:pt x="567867" y="853592"/>
                  </a:lnTo>
                  <a:lnTo>
                    <a:pt x="567867" y="870927"/>
                  </a:lnTo>
                  <a:lnTo>
                    <a:pt x="574878" y="877976"/>
                  </a:lnTo>
                  <a:lnTo>
                    <a:pt x="592201" y="877976"/>
                  </a:lnTo>
                  <a:lnTo>
                    <a:pt x="599224" y="870927"/>
                  </a:lnTo>
                  <a:lnTo>
                    <a:pt x="599224" y="862291"/>
                  </a:lnTo>
                  <a:lnTo>
                    <a:pt x="599224" y="853592"/>
                  </a:lnTo>
                  <a:close/>
                </a:path>
                <a:path w="929004" h="1727200">
                  <a:moveTo>
                    <a:pt x="601129" y="1705940"/>
                  </a:moveTo>
                  <a:lnTo>
                    <a:pt x="595096" y="1699920"/>
                  </a:lnTo>
                  <a:lnTo>
                    <a:pt x="580186" y="1699920"/>
                  </a:lnTo>
                  <a:lnTo>
                    <a:pt x="574128" y="1705940"/>
                  </a:lnTo>
                  <a:lnTo>
                    <a:pt x="574128" y="1720850"/>
                  </a:lnTo>
                  <a:lnTo>
                    <a:pt x="580186" y="1726895"/>
                  </a:lnTo>
                  <a:lnTo>
                    <a:pt x="595096" y="1726895"/>
                  </a:lnTo>
                  <a:lnTo>
                    <a:pt x="601129" y="1720850"/>
                  </a:lnTo>
                  <a:lnTo>
                    <a:pt x="601129" y="1713407"/>
                  </a:lnTo>
                  <a:lnTo>
                    <a:pt x="601129" y="1705940"/>
                  </a:lnTo>
                  <a:close/>
                </a:path>
                <a:path w="929004" h="1727200">
                  <a:moveTo>
                    <a:pt x="601129" y="910767"/>
                  </a:moveTo>
                  <a:lnTo>
                    <a:pt x="595096" y="904735"/>
                  </a:lnTo>
                  <a:lnTo>
                    <a:pt x="580186" y="904735"/>
                  </a:lnTo>
                  <a:lnTo>
                    <a:pt x="574128" y="910767"/>
                  </a:lnTo>
                  <a:lnTo>
                    <a:pt x="574128" y="925677"/>
                  </a:lnTo>
                  <a:lnTo>
                    <a:pt x="580186" y="931735"/>
                  </a:lnTo>
                  <a:lnTo>
                    <a:pt x="595096" y="931735"/>
                  </a:lnTo>
                  <a:lnTo>
                    <a:pt x="601129" y="925677"/>
                  </a:lnTo>
                  <a:lnTo>
                    <a:pt x="601129" y="918235"/>
                  </a:lnTo>
                  <a:lnTo>
                    <a:pt x="601129" y="910767"/>
                  </a:lnTo>
                  <a:close/>
                </a:path>
                <a:path w="929004" h="1727200">
                  <a:moveTo>
                    <a:pt x="607783" y="1325295"/>
                  </a:moveTo>
                  <a:lnTo>
                    <a:pt x="600748" y="1318260"/>
                  </a:lnTo>
                  <a:lnTo>
                    <a:pt x="583412" y="1318260"/>
                  </a:lnTo>
                  <a:lnTo>
                    <a:pt x="576414" y="1325295"/>
                  </a:lnTo>
                  <a:lnTo>
                    <a:pt x="576414" y="1342631"/>
                  </a:lnTo>
                  <a:lnTo>
                    <a:pt x="583412" y="1349667"/>
                  </a:lnTo>
                  <a:lnTo>
                    <a:pt x="600748" y="1349667"/>
                  </a:lnTo>
                  <a:lnTo>
                    <a:pt x="607783" y="1342631"/>
                  </a:lnTo>
                  <a:lnTo>
                    <a:pt x="607783" y="1333969"/>
                  </a:lnTo>
                  <a:lnTo>
                    <a:pt x="607783" y="1325295"/>
                  </a:lnTo>
                  <a:close/>
                </a:path>
                <a:path w="929004" h="1727200">
                  <a:moveTo>
                    <a:pt x="616369" y="1630794"/>
                  </a:moveTo>
                  <a:lnTo>
                    <a:pt x="614464" y="1621345"/>
                  </a:lnTo>
                  <a:lnTo>
                    <a:pt x="609269" y="1613623"/>
                  </a:lnTo>
                  <a:lnTo>
                    <a:pt x="601548" y="1608429"/>
                  </a:lnTo>
                  <a:lnTo>
                    <a:pt x="592086" y="1606511"/>
                  </a:lnTo>
                  <a:lnTo>
                    <a:pt x="582637" y="1608429"/>
                  </a:lnTo>
                  <a:lnTo>
                    <a:pt x="574903" y="1613623"/>
                  </a:lnTo>
                  <a:lnTo>
                    <a:pt x="569696" y="1621345"/>
                  </a:lnTo>
                  <a:lnTo>
                    <a:pt x="567778" y="1630794"/>
                  </a:lnTo>
                  <a:lnTo>
                    <a:pt x="569696" y="1640255"/>
                  </a:lnTo>
                  <a:lnTo>
                    <a:pt x="572376" y="1644256"/>
                  </a:lnTo>
                  <a:lnTo>
                    <a:pt x="567867" y="1648777"/>
                  </a:lnTo>
                  <a:lnTo>
                    <a:pt x="567867" y="1666113"/>
                  </a:lnTo>
                  <a:lnTo>
                    <a:pt x="574878" y="1673136"/>
                  </a:lnTo>
                  <a:lnTo>
                    <a:pt x="592201" y="1673136"/>
                  </a:lnTo>
                  <a:lnTo>
                    <a:pt x="599224" y="1666113"/>
                  </a:lnTo>
                  <a:lnTo>
                    <a:pt x="599224" y="1657464"/>
                  </a:lnTo>
                  <a:lnTo>
                    <a:pt x="599224" y="1653654"/>
                  </a:lnTo>
                  <a:lnTo>
                    <a:pt x="601548" y="1653184"/>
                  </a:lnTo>
                  <a:lnTo>
                    <a:pt x="609269" y="1647977"/>
                  </a:lnTo>
                  <a:lnTo>
                    <a:pt x="614464" y="1640255"/>
                  </a:lnTo>
                  <a:lnTo>
                    <a:pt x="616369" y="1630794"/>
                  </a:lnTo>
                  <a:close/>
                </a:path>
                <a:path w="929004" h="1727200">
                  <a:moveTo>
                    <a:pt x="662825" y="1153337"/>
                  </a:moveTo>
                  <a:lnTo>
                    <a:pt x="656805" y="1147305"/>
                  </a:lnTo>
                  <a:lnTo>
                    <a:pt x="641870" y="1147305"/>
                  </a:lnTo>
                  <a:lnTo>
                    <a:pt x="635850" y="1153337"/>
                  </a:lnTo>
                  <a:lnTo>
                    <a:pt x="635850" y="1168247"/>
                  </a:lnTo>
                  <a:lnTo>
                    <a:pt x="641870" y="1174305"/>
                  </a:lnTo>
                  <a:lnTo>
                    <a:pt x="656805" y="1174305"/>
                  </a:lnTo>
                  <a:lnTo>
                    <a:pt x="662825" y="1168247"/>
                  </a:lnTo>
                  <a:lnTo>
                    <a:pt x="662825" y="1160805"/>
                  </a:lnTo>
                  <a:lnTo>
                    <a:pt x="662825" y="1153337"/>
                  </a:lnTo>
                  <a:close/>
                </a:path>
                <a:path w="929004" h="1727200">
                  <a:moveTo>
                    <a:pt x="692518" y="1019822"/>
                  </a:moveTo>
                  <a:lnTo>
                    <a:pt x="685495" y="1012774"/>
                  </a:lnTo>
                  <a:lnTo>
                    <a:pt x="668159" y="1012774"/>
                  </a:lnTo>
                  <a:lnTo>
                    <a:pt x="661123" y="1019822"/>
                  </a:lnTo>
                  <a:lnTo>
                    <a:pt x="661123" y="1037145"/>
                  </a:lnTo>
                  <a:lnTo>
                    <a:pt x="668159" y="1044181"/>
                  </a:lnTo>
                  <a:lnTo>
                    <a:pt x="685495" y="1044181"/>
                  </a:lnTo>
                  <a:lnTo>
                    <a:pt x="692518" y="1037145"/>
                  </a:lnTo>
                  <a:lnTo>
                    <a:pt x="692518" y="1028484"/>
                  </a:lnTo>
                  <a:lnTo>
                    <a:pt x="692518" y="1019822"/>
                  </a:lnTo>
                  <a:close/>
                </a:path>
                <a:path w="929004" h="1727200">
                  <a:moveTo>
                    <a:pt x="721017" y="1666138"/>
                  </a:moveTo>
                  <a:lnTo>
                    <a:pt x="719556" y="1658899"/>
                  </a:lnTo>
                  <a:lnTo>
                    <a:pt x="715568" y="1652993"/>
                  </a:lnTo>
                  <a:lnTo>
                    <a:pt x="709650" y="1649006"/>
                  </a:lnTo>
                  <a:lnTo>
                    <a:pt x="702424" y="1647532"/>
                  </a:lnTo>
                  <a:lnTo>
                    <a:pt x="695185" y="1649006"/>
                  </a:lnTo>
                  <a:lnTo>
                    <a:pt x="689267" y="1652993"/>
                  </a:lnTo>
                  <a:lnTo>
                    <a:pt x="685266" y="1658899"/>
                  </a:lnTo>
                  <a:lnTo>
                    <a:pt x="683806" y="1666138"/>
                  </a:lnTo>
                  <a:lnTo>
                    <a:pt x="685266" y="1673377"/>
                  </a:lnTo>
                  <a:lnTo>
                    <a:pt x="689267" y="1679295"/>
                  </a:lnTo>
                  <a:lnTo>
                    <a:pt x="695185" y="1683270"/>
                  </a:lnTo>
                  <a:lnTo>
                    <a:pt x="702424" y="1684731"/>
                  </a:lnTo>
                  <a:lnTo>
                    <a:pt x="709650" y="1683270"/>
                  </a:lnTo>
                  <a:lnTo>
                    <a:pt x="715568" y="1679295"/>
                  </a:lnTo>
                  <a:lnTo>
                    <a:pt x="719556" y="1673377"/>
                  </a:lnTo>
                  <a:lnTo>
                    <a:pt x="721017" y="1666138"/>
                  </a:lnTo>
                  <a:close/>
                </a:path>
                <a:path w="929004" h="1727200">
                  <a:moveTo>
                    <a:pt x="742213" y="1326515"/>
                  </a:moveTo>
                  <a:lnTo>
                    <a:pt x="736180" y="1320457"/>
                  </a:lnTo>
                  <a:lnTo>
                    <a:pt x="721271" y="1320457"/>
                  </a:lnTo>
                  <a:lnTo>
                    <a:pt x="715213" y="1326515"/>
                  </a:lnTo>
                  <a:lnTo>
                    <a:pt x="715213" y="1341412"/>
                  </a:lnTo>
                  <a:lnTo>
                    <a:pt x="721271" y="1347470"/>
                  </a:lnTo>
                  <a:lnTo>
                    <a:pt x="736180" y="1347470"/>
                  </a:lnTo>
                  <a:lnTo>
                    <a:pt x="742213" y="1341412"/>
                  </a:lnTo>
                  <a:lnTo>
                    <a:pt x="742213" y="1333969"/>
                  </a:lnTo>
                  <a:lnTo>
                    <a:pt x="742213" y="1326515"/>
                  </a:lnTo>
                  <a:close/>
                </a:path>
                <a:path w="929004" h="1727200">
                  <a:moveTo>
                    <a:pt x="750252" y="1483690"/>
                  </a:moveTo>
                  <a:lnTo>
                    <a:pt x="747852" y="1471815"/>
                  </a:lnTo>
                  <a:lnTo>
                    <a:pt x="741324" y="1462125"/>
                  </a:lnTo>
                  <a:lnTo>
                    <a:pt x="731634" y="1455585"/>
                  </a:lnTo>
                  <a:lnTo>
                    <a:pt x="719759" y="1453184"/>
                  </a:lnTo>
                  <a:lnTo>
                    <a:pt x="707885" y="1455585"/>
                  </a:lnTo>
                  <a:lnTo>
                    <a:pt x="698195" y="1462125"/>
                  </a:lnTo>
                  <a:lnTo>
                    <a:pt x="691654" y="1471815"/>
                  </a:lnTo>
                  <a:lnTo>
                    <a:pt x="689254" y="1483690"/>
                  </a:lnTo>
                  <a:lnTo>
                    <a:pt x="691654" y="1495564"/>
                  </a:lnTo>
                  <a:lnTo>
                    <a:pt x="698195" y="1505254"/>
                  </a:lnTo>
                  <a:lnTo>
                    <a:pt x="707885" y="1511795"/>
                  </a:lnTo>
                  <a:lnTo>
                    <a:pt x="719759" y="1514195"/>
                  </a:lnTo>
                  <a:lnTo>
                    <a:pt x="731634" y="1511795"/>
                  </a:lnTo>
                  <a:lnTo>
                    <a:pt x="741324" y="1505254"/>
                  </a:lnTo>
                  <a:lnTo>
                    <a:pt x="747852" y="1495564"/>
                  </a:lnTo>
                  <a:lnTo>
                    <a:pt x="750252" y="1483690"/>
                  </a:lnTo>
                  <a:close/>
                </a:path>
                <a:path w="929004" h="1727200">
                  <a:moveTo>
                    <a:pt x="794156" y="1174051"/>
                  </a:moveTo>
                  <a:lnTo>
                    <a:pt x="788085" y="1168031"/>
                  </a:lnTo>
                  <a:lnTo>
                    <a:pt x="773176" y="1168031"/>
                  </a:lnTo>
                  <a:lnTo>
                    <a:pt x="767143" y="1174051"/>
                  </a:lnTo>
                  <a:lnTo>
                    <a:pt x="767143" y="1188948"/>
                  </a:lnTo>
                  <a:lnTo>
                    <a:pt x="773176" y="1195006"/>
                  </a:lnTo>
                  <a:lnTo>
                    <a:pt x="788085" y="1195006"/>
                  </a:lnTo>
                  <a:lnTo>
                    <a:pt x="794156" y="1188948"/>
                  </a:lnTo>
                  <a:lnTo>
                    <a:pt x="794156" y="1181493"/>
                  </a:lnTo>
                  <a:lnTo>
                    <a:pt x="794156" y="1174051"/>
                  </a:lnTo>
                  <a:close/>
                </a:path>
                <a:path w="929004" h="1727200">
                  <a:moveTo>
                    <a:pt x="803910" y="1569085"/>
                  </a:moveTo>
                  <a:lnTo>
                    <a:pt x="797877" y="1563065"/>
                  </a:lnTo>
                  <a:lnTo>
                    <a:pt x="782955" y="1563065"/>
                  </a:lnTo>
                  <a:lnTo>
                    <a:pt x="776922" y="1569085"/>
                  </a:lnTo>
                  <a:lnTo>
                    <a:pt x="776922" y="1583982"/>
                  </a:lnTo>
                  <a:lnTo>
                    <a:pt x="782955" y="1590040"/>
                  </a:lnTo>
                  <a:lnTo>
                    <a:pt x="797877" y="1590040"/>
                  </a:lnTo>
                  <a:lnTo>
                    <a:pt x="803910" y="1583982"/>
                  </a:lnTo>
                  <a:lnTo>
                    <a:pt x="803910" y="1576514"/>
                  </a:lnTo>
                  <a:lnTo>
                    <a:pt x="803910" y="1569085"/>
                  </a:lnTo>
                  <a:close/>
                </a:path>
                <a:path w="929004" h="1727200">
                  <a:moveTo>
                    <a:pt x="815352" y="1049134"/>
                  </a:moveTo>
                  <a:lnTo>
                    <a:pt x="813612" y="1040523"/>
                  </a:lnTo>
                  <a:lnTo>
                    <a:pt x="808875" y="1033475"/>
                  </a:lnTo>
                  <a:lnTo>
                    <a:pt x="801839" y="1028738"/>
                  </a:lnTo>
                  <a:lnTo>
                    <a:pt x="793229" y="1026998"/>
                  </a:lnTo>
                  <a:lnTo>
                    <a:pt x="784606" y="1028738"/>
                  </a:lnTo>
                  <a:lnTo>
                    <a:pt x="777557" y="1033475"/>
                  </a:lnTo>
                  <a:lnTo>
                    <a:pt x="772820" y="1040523"/>
                  </a:lnTo>
                  <a:lnTo>
                    <a:pt x="771080" y="1049134"/>
                  </a:lnTo>
                  <a:lnTo>
                    <a:pt x="772820" y="1057744"/>
                  </a:lnTo>
                  <a:lnTo>
                    <a:pt x="777557" y="1064768"/>
                  </a:lnTo>
                  <a:lnTo>
                    <a:pt x="784606" y="1069505"/>
                  </a:lnTo>
                  <a:lnTo>
                    <a:pt x="793229" y="1071245"/>
                  </a:lnTo>
                  <a:lnTo>
                    <a:pt x="801839" y="1069505"/>
                  </a:lnTo>
                  <a:lnTo>
                    <a:pt x="808875" y="1064768"/>
                  </a:lnTo>
                  <a:lnTo>
                    <a:pt x="813612" y="1057744"/>
                  </a:lnTo>
                  <a:lnTo>
                    <a:pt x="815352" y="1049134"/>
                  </a:lnTo>
                  <a:close/>
                </a:path>
                <a:path w="929004" h="1727200">
                  <a:moveTo>
                    <a:pt x="833577" y="1435569"/>
                  </a:moveTo>
                  <a:lnTo>
                    <a:pt x="826554" y="1428534"/>
                  </a:lnTo>
                  <a:lnTo>
                    <a:pt x="809231" y="1428534"/>
                  </a:lnTo>
                  <a:lnTo>
                    <a:pt x="802208" y="1435569"/>
                  </a:lnTo>
                  <a:lnTo>
                    <a:pt x="802208" y="1452892"/>
                  </a:lnTo>
                  <a:lnTo>
                    <a:pt x="809231" y="1459915"/>
                  </a:lnTo>
                  <a:lnTo>
                    <a:pt x="826554" y="1459915"/>
                  </a:lnTo>
                  <a:lnTo>
                    <a:pt x="833577" y="1452892"/>
                  </a:lnTo>
                  <a:lnTo>
                    <a:pt x="833577" y="1444231"/>
                  </a:lnTo>
                  <a:lnTo>
                    <a:pt x="833577" y="1435569"/>
                  </a:lnTo>
                  <a:close/>
                </a:path>
                <a:path w="929004" h="1727200">
                  <a:moveTo>
                    <a:pt x="894359" y="1388110"/>
                  </a:moveTo>
                  <a:lnTo>
                    <a:pt x="892670" y="1379677"/>
                  </a:lnTo>
                  <a:lnTo>
                    <a:pt x="888034" y="1372793"/>
                  </a:lnTo>
                  <a:lnTo>
                    <a:pt x="881164" y="1368158"/>
                  </a:lnTo>
                  <a:lnTo>
                    <a:pt x="872744" y="1366456"/>
                  </a:lnTo>
                  <a:lnTo>
                    <a:pt x="864323" y="1368158"/>
                  </a:lnTo>
                  <a:lnTo>
                    <a:pt x="857453" y="1372793"/>
                  </a:lnTo>
                  <a:lnTo>
                    <a:pt x="852817" y="1379677"/>
                  </a:lnTo>
                  <a:lnTo>
                    <a:pt x="851115" y="1388110"/>
                  </a:lnTo>
                  <a:lnTo>
                    <a:pt x="852817" y="1396517"/>
                  </a:lnTo>
                  <a:lnTo>
                    <a:pt x="857453" y="1403388"/>
                  </a:lnTo>
                  <a:lnTo>
                    <a:pt x="864323" y="1408010"/>
                  </a:lnTo>
                  <a:lnTo>
                    <a:pt x="872744" y="1409712"/>
                  </a:lnTo>
                  <a:lnTo>
                    <a:pt x="881164" y="1408010"/>
                  </a:lnTo>
                  <a:lnTo>
                    <a:pt x="888034" y="1403388"/>
                  </a:lnTo>
                  <a:lnTo>
                    <a:pt x="892670" y="1396517"/>
                  </a:lnTo>
                  <a:lnTo>
                    <a:pt x="894359" y="1388110"/>
                  </a:lnTo>
                  <a:close/>
                </a:path>
                <a:path w="929004" h="1727200">
                  <a:moveTo>
                    <a:pt x="919911" y="971092"/>
                  </a:moveTo>
                  <a:lnTo>
                    <a:pt x="912876" y="964057"/>
                  </a:lnTo>
                  <a:lnTo>
                    <a:pt x="895565" y="964057"/>
                  </a:lnTo>
                  <a:lnTo>
                    <a:pt x="888530" y="971092"/>
                  </a:lnTo>
                  <a:lnTo>
                    <a:pt x="888530" y="988428"/>
                  </a:lnTo>
                  <a:lnTo>
                    <a:pt x="895565" y="995451"/>
                  </a:lnTo>
                  <a:lnTo>
                    <a:pt x="912876" y="995451"/>
                  </a:lnTo>
                  <a:lnTo>
                    <a:pt x="919911" y="988428"/>
                  </a:lnTo>
                  <a:lnTo>
                    <a:pt x="919911" y="979754"/>
                  </a:lnTo>
                  <a:lnTo>
                    <a:pt x="919911" y="971092"/>
                  </a:lnTo>
                  <a:close/>
                </a:path>
                <a:path w="929004" h="1727200">
                  <a:moveTo>
                    <a:pt x="928522" y="1276578"/>
                  </a:moveTo>
                  <a:lnTo>
                    <a:pt x="926604" y="1267129"/>
                  </a:lnTo>
                  <a:lnTo>
                    <a:pt x="921397" y="1259408"/>
                  </a:lnTo>
                  <a:lnTo>
                    <a:pt x="913676" y="1254201"/>
                  </a:lnTo>
                  <a:lnTo>
                    <a:pt x="904227" y="1252283"/>
                  </a:lnTo>
                  <a:lnTo>
                    <a:pt x="894765" y="1254201"/>
                  </a:lnTo>
                  <a:lnTo>
                    <a:pt x="887031" y="1259408"/>
                  </a:lnTo>
                  <a:lnTo>
                    <a:pt x="881824" y="1267129"/>
                  </a:lnTo>
                  <a:lnTo>
                    <a:pt x="879906" y="1276578"/>
                  </a:lnTo>
                  <a:lnTo>
                    <a:pt x="881824" y="1286040"/>
                  </a:lnTo>
                  <a:lnTo>
                    <a:pt x="887031" y="1293774"/>
                  </a:lnTo>
                  <a:lnTo>
                    <a:pt x="894765" y="1298968"/>
                  </a:lnTo>
                  <a:lnTo>
                    <a:pt x="904227" y="1300886"/>
                  </a:lnTo>
                  <a:lnTo>
                    <a:pt x="913676" y="1298968"/>
                  </a:lnTo>
                  <a:lnTo>
                    <a:pt x="921397" y="1293774"/>
                  </a:lnTo>
                  <a:lnTo>
                    <a:pt x="926604" y="1286040"/>
                  </a:lnTo>
                  <a:lnTo>
                    <a:pt x="928522" y="1276578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3919067" y="7990553"/>
              <a:ext cx="608330" cy="1983105"/>
            </a:xfrm>
            <a:custGeom>
              <a:avLst/>
              <a:gdLst/>
              <a:ahLst/>
              <a:cxnLst/>
              <a:rect l="l" t="t" r="r" b="b"/>
              <a:pathLst>
                <a:path w="608329" h="1983104">
                  <a:moveTo>
                    <a:pt x="26974" y="1767662"/>
                  </a:moveTo>
                  <a:lnTo>
                    <a:pt x="20955" y="1761578"/>
                  </a:lnTo>
                  <a:lnTo>
                    <a:pt x="6045" y="1761578"/>
                  </a:lnTo>
                  <a:lnTo>
                    <a:pt x="0" y="1767662"/>
                  </a:lnTo>
                  <a:lnTo>
                    <a:pt x="0" y="1782559"/>
                  </a:lnTo>
                  <a:lnTo>
                    <a:pt x="6045" y="1788591"/>
                  </a:lnTo>
                  <a:lnTo>
                    <a:pt x="20955" y="1788591"/>
                  </a:lnTo>
                  <a:lnTo>
                    <a:pt x="26974" y="1782559"/>
                  </a:lnTo>
                  <a:lnTo>
                    <a:pt x="26974" y="1775117"/>
                  </a:lnTo>
                  <a:lnTo>
                    <a:pt x="26974" y="1767662"/>
                  </a:lnTo>
                  <a:close/>
                </a:path>
                <a:path w="608329" h="1983104">
                  <a:moveTo>
                    <a:pt x="26974" y="1435176"/>
                  </a:moveTo>
                  <a:lnTo>
                    <a:pt x="20929" y="1429092"/>
                  </a:lnTo>
                  <a:lnTo>
                    <a:pt x="6019" y="1429092"/>
                  </a:lnTo>
                  <a:lnTo>
                    <a:pt x="0" y="1435176"/>
                  </a:lnTo>
                  <a:lnTo>
                    <a:pt x="0" y="1450073"/>
                  </a:lnTo>
                  <a:lnTo>
                    <a:pt x="6019" y="1456105"/>
                  </a:lnTo>
                  <a:lnTo>
                    <a:pt x="20929" y="1456105"/>
                  </a:lnTo>
                  <a:lnTo>
                    <a:pt x="26974" y="1450073"/>
                  </a:lnTo>
                  <a:lnTo>
                    <a:pt x="26974" y="1442605"/>
                  </a:lnTo>
                  <a:lnTo>
                    <a:pt x="26974" y="1435176"/>
                  </a:lnTo>
                  <a:close/>
                </a:path>
                <a:path w="608329" h="1983104">
                  <a:moveTo>
                    <a:pt x="48196" y="1310233"/>
                  </a:moveTo>
                  <a:lnTo>
                    <a:pt x="46456" y="1301623"/>
                  </a:lnTo>
                  <a:lnTo>
                    <a:pt x="41719" y="1294587"/>
                  </a:lnTo>
                  <a:lnTo>
                    <a:pt x="34683" y="1289837"/>
                  </a:lnTo>
                  <a:lnTo>
                    <a:pt x="26060" y="1288097"/>
                  </a:lnTo>
                  <a:lnTo>
                    <a:pt x="17449" y="1289837"/>
                  </a:lnTo>
                  <a:lnTo>
                    <a:pt x="10426" y="1294587"/>
                  </a:lnTo>
                  <a:lnTo>
                    <a:pt x="5689" y="1301623"/>
                  </a:lnTo>
                  <a:lnTo>
                    <a:pt x="3949" y="1310233"/>
                  </a:lnTo>
                  <a:lnTo>
                    <a:pt x="5689" y="1318844"/>
                  </a:lnTo>
                  <a:lnTo>
                    <a:pt x="10426" y="1325880"/>
                  </a:lnTo>
                  <a:lnTo>
                    <a:pt x="17449" y="1330617"/>
                  </a:lnTo>
                  <a:lnTo>
                    <a:pt x="26060" y="1332357"/>
                  </a:lnTo>
                  <a:lnTo>
                    <a:pt x="34683" y="1330617"/>
                  </a:lnTo>
                  <a:lnTo>
                    <a:pt x="41719" y="1325880"/>
                  </a:lnTo>
                  <a:lnTo>
                    <a:pt x="46456" y="1318844"/>
                  </a:lnTo>
                  <a:lnTo>
                    <a:pt x="48196" y="1310233"/>
                  </a:lnTo>
                  <a:close/>
                </a:path>
                <a:path w="608329" h="1983104">
                  <a:moveTo>
                    <a:pt x="48209" y="1642706"/>
                  </a:moveTo>
                  <a:lnTo>
                    <a:pt x="46469" y="1634096"/>
                  </a:lnTo>
                  <a:lnTo>
                    <a:pt x="41732" y="1627060"/>
                  </a:lnTo>
                  <a:lnTo>
                    <a:pt x="34696" y="1622323"/>
                  </a:lnTo>
                  <a:lnTo>
                    <a:pt x="26073" y="1620583"/>
                  </a:lnTo>
                  <a:lnTo>
                    <a:pt x="17462" y="1622323"/>
                  </a:lnTo>
                  <a:lnTo>
                    <a:pt x="10426" y="1627060"/>
                  </a:lnTo>
                  <a:lnTo>
                    <a:pt x="5689" y="1634096"/>
                  </a:lnTo>
                  <a:lnTo>
                    <a:pt x="3949" y="1642706"/>
                  </a:lnTo>
                  <a:lnTo>
                    <a:pt x="5689" y="1651330"/>
                  </a:lnTo>
                  <a:lnTo>
                    <a:pt x="10426" y="1658366"/>
                  </a:lnTo>
                  <a:lnTo>
                    <a:pt x="17462" y="1663115"/>
                  </a:lnTo>
                  <a:lnTo>
                    <a:pt x="26073" y="1664868"/>
                  </a:lnTo>
                  <a:lnTo>
                    <a:pt x="34696" y="1663115"/>
                  </a:lnTo>
                  <a:lnTo>
                    <a:pt x="41732" y="1658366"/>
                  </a:lnTo>
                  <a:lnTo>
                    <a:pt x="46469" y="1651330"/>
                  </a:lnTo>
                  <a:lnTo>
                    <a:pt x="48209" y="1642706"/>
                  </a:lnTo>
                  <a:close/>
                </a:path>
                <a:path w="608329" h="1983104">
                  <a:moveTo>
                    <a:pt x="83743" y="1753196"/>
                  </a:moveTo>
                  <a:lnTo>
                    <a:pt x="77685" y="1747177"/>
                  </a:lnTo>
                  <a:lnTo>
                    <a:pt x="62776" y="1747177"/>
                  </a:lnTo>
                  <a:lnTo>
                    <a:pt x="56730" y="1753196"/>
                  </a:lnTo>
                  <a:lnTo>
                    <a:pt x="56730" y="1768106"/>
                  </a:lnTo>
                  <a:lnTo>
                    <a:pt x="62776" y="1774164"/>
                  </a:lnTo>
                  <a:lnTo>
                    <a:pt x="77685" y="1774164"/>
                  </a:lnTo>
                  <a:lnTo>
                    <a:pt x="83743" y="1768106"/>
                  </a:lnTo>
                  <a:lnTo>
                    <a:pt x="83743" y="1760626"/>
                  </a:lnTo>
                  <a:lnTo>
                    <a:pt x="83743" y="1753196"/>
                  </a:lnTo>
                  <a:close/>
                </a:path>
                <a:path w="608329" h="1983104">
                  <a:moveTo>
                    <a:pt x="104952" y="1960753"/>
                  </a:moveTo>
                  <a:lnTo>
                    <a:pt x="103212" y="1952142"/>
                  </a:lnTo>
                  <a:lnTo>
                    <a:pt x="98475" y="1945119"/>
                  </a:lnTo>
                  <a:lnTo>
                    <a:pt x="91452" y="1940382"/>
                  </a:lnTo>
                  <a:lnTo>
                    <a:pt x="82842" y="1938642"/>
                  </a:lnTo>
                  <a:lnTo>
                    <a:pt x="74218" y="1940382"/>
                  </a:lnTo>
                  <a:lnTo>
                    <a:pt x="67170" y="1945119"/>
                  </a:lnTo>
                  <a:lnTo>
                    <a:pt x="62420" y="1952142"/>
                  </a:lnTo>
                  <a:lnTo>
                    <a:pt x="60680" y="1960753"/>
                  </a:lnTo>
                  <a:lnTo>
                    <a:pt x="62420" y="1969363"/>
                  </a:lnTo>
                  <a:lnTo>
                    <a:pt x="67170" y="1976399"/>
                  </a:lnTo>
                  <a:lnTo>
                    <a:pt x="74218" y="1981136"/>
                  </a:lnTo>
                  <a:lnTo>
                    <a:pt x="82842" y="1982876"/>
                  </a:lnTo>
                  <a:lnTo>
                    <a:pt x="91452" y="1981136"/>
                  </a:lnTo>
                  <a:lnTo>
                    <a:pt x="98475" y="1976399"/>
                  </a:lnTo>
                  <a:lnTo>
                    <a:pt x="103212" y="1969363"/>
                  </a:lnTo>
                  <a:lnTo>
                    <a:pt x="104952" y="1960753"/>
                  </a:lnTo>
                  <a:close/>
                </a:path>
                <a:path w="608329" h="1983104">
                  <a:moveTo>
                    <a:pt x="104952" y="1628267"/>
                  </a:moveTo>
                  <a:lnTo>
                    <a:pt x="103212" y="1619656"/>
                  </a:lnTo>
                  <a:lnTo>
                    <a:pt x="98463" y="1612633"/>
                  </a:lnTo>
                  <a:lnTo>
                    <a:pt x="91440" y="1607896"/>
                  </a:lnTo>
                  <a:lnTo>
                    <a:pt x="82816" y="1606169"/>
                  </a:lnTo>
                  <a:lnTo>
                    <a:pt x="74206" y="1607896"/>
                  </a:lnTo>
                  <a:lnTo>
                    <a:pt x="67170" y="1612633"/>
                  </a:lnTo>
                  <a:lnTo>
                    <a:pt x="62420" y="1619656"/>
                  </a:lnTo>
                  <a:lnTo>
                    <a:pt x="60680" y="1628267"/>
                  </a:lnTo>
                  <a:lnTo>
                    <a:pt x="62420" y="1636877"/>
                  </a:lnTo>
                  <a:lnTo>
                    <a:pt x="67170" y="1643913"/>
                  </a:lnTo>
                  <a:lnTo>
                    <a:pt x="74206" y="1648650"/>
                  </a:lnTo>
                  <a:lnTo>
                    <a:pt x="82816" y="1650390"/>
                  </a:lnTo>
                  <a:lnTo>
                    <a:pt x="91440" y="1648650"/>
                  </a:lnTo>
                  <a:lnTo>
                    <a:pt x="98463" y="1643913"/>
                  </a:lnTo>
                  <a:lnTo>
                    <a:pt x="103212" y="1636877"/>
                  </a:lnTo>
                  <a:lnTo>
                    <a:pt x="104952" y="1628267"/>
                  </a:lnTo>
                  <a:close/>
                </a:path>
                <a:path w="608329" h="1983104">
                  <a:moveTo>
                    <a:pt x="105295" y="6083"/>
                  </a:moveTo>
                  <a:lnTo>
                    <a:pt x="99263" y="0"/>
                  </a:lnTo>
                  <a:lnTo>
                    <a:pt x="84366" y="0"/>
                  </a:lnTo>
                  <a:lnTo>
                    <a:pt x="78308" y="6083"/>
                  </a:lnTo>
                  <a:lnTo>
                    <a:pt x="78308" y="20980"/>
                  </a:lnTo>
                  <a:lnTo>
                    <a:pt x="84366" y="27012"/>
                  </a:lnTo>
                  <a:lnTo>
                    <a:pt x="99263" y="27012"/>
                  </a:lnTo>
                  <a:lnTo>
                    <a:pt x="105295" y="20980"/>
                  </a:lnTo>
                  <a:lnTo>
                    <a:pt x="105295" y="13538"/>
                  </a:lnTo>
                  <a:lnTo>
                    <a:pt x="105295" y="6083"/>
                  </a:lnTo>
                  <a:close/>
                </a:path>
                <a:path w="608329" h="1983104">
                  <a:moveTo>
                    <a:pt x="152755" y="1232192"/>
                  </a:moveTo>
                  <a:lnTo>
                    <a:pt x="145719" y="1225156"/>
                  </a:lnTo>
                  <a:lnTo>
                    <a:pt x="128384" y="1225156"/>
                  </a:lnTo>
                  <a:lnTo>
                    <a:pt x="121373" y="1232192"/>
                  </a:lnTo>
                  <a:lnTo>
                    <a:pt x="121373" y="1249540"/>
                  </a:lnTo>
                  <a:lnTo>
                    <a:pt x="128384" y="1256538"/>
                  </a:lnTo>
                  <a:lnTo>
                    <a:pt x="145719" y="1256538"/>
                  </a:lnTo>
                  <a:lnTo>
                    <a:pt x="152755" y="1249540"/>
                  </a:lnTo>
                  <a:lnTo>
                    <a:pt x="152755" y="1240853"/>
                  </a:lnTo>
                  <a:lnTo>
                    <a:pt x="152755" y="1232192"/>
                  </a:lnTo>
                  <a:close/>
                </a:path>
                <a:path w="608329" h="1983104">
                  <a:moveTo>
                    <a:pt x="161378" y="1870163"/>
                  </a:moveTo>
                  <a:lnTo>
                    <a:pt x="159473" y="1860727"/>
                  </a:lnTo>
                  <a:lnTo>
                    <a:pt x="154254" y="1853006"/>
                  </a:lnTo>
                  <a:lnTo>
                    <a:pt x="146519" y="1847799"/>
                  </a:lnTo>
                  <a:lnTo>
                    <a:pt x="137071" y="1845881"/>
                  </a:lnTo>
                  <a:lnTo>
                    <a:pt x="127609" y="1847799"/>
                  </a:lnTo>
                  <a:lnTo>
                    <a:pt x="119888" y="1853006"/>
                  </a:lnTo>
                  <a:lnTo>
                    <a:pt x="114693" y="1860727"/>
                  </a:lnTo>
                  <a:lnTo>
                    <a:pt x="112788" y="1870163"/>
                  </a:lnTo>
                  <a:lnTo>
                    <a:pt x="114693" y="1879638"/>
                  </a:lnTo>
                  <a:lnTo>
                    <a:pt x="119888" y="1887347"/>
                  </a:lnTo>
                  <a:lnTo>
                    <a:pt x="127609" y="1892554"/>
                  </a:lnTo>
                  <a:lnTo>
                    <a:pt x="137071" y="1894459"/>
                  </a:lnTo>
                  <a:lnTo>
                    <a:pt x="146519" y="1892554"/>
                  </a:lnTo>
                  <a:lnTo>
                    <a:pt x="154254" y="1887347"/>
                  </a:lnTo>
                  <a:lnTo>
                    <a:pt x="159473" y="1879638"/>
                  </a:lnTo>
                  <a:lnTo>
                    <a:pt x="161378" y="1870163"/>
                  </a:lnTo>
                  <a:close/>
                </a:path>
                <a:path w="608329" h="1983104">
                  <a:moveTo>
                    <a:pt x="161378" y="1537703"/>
                  </a:moveTo>
                  <a:lnTo>
                    <a:pt x="159461" y="1528229"/>
                  </a:lnTo>
                  <a:lnTo>
                    <a:pt x="154241" y="1520507"/>
                  </a:lnTo>
                  <a:lnTo>
                    <a:pt x="146519" y="1515313"/>
                  </a:lnTo>
                  <a:lnTo>
                    <a:pt x="137071" y="1513408"/>
                  </a:lnTo>
                  <a:lnTo>
                    <a:pt x="127609" y="1515313"/>
                  </a:lnTo>
                  <a:lnTo>
                    <a:pt x="119888" y="1520507"/>
                  </a:lnTo>
                  <a:lnTo>
                    <a:pt x="114668" y="1528229"/>
                  </a:lnTo>
                  <a:lnTo>
                    <a:pt x="112763" y="1537703"/>
                  </a:lnTo>
                  <a:lnTo>
                    <a:pt x="114668" y="1547152"/>
                  </a:lnTo>
                  <a:lnTo>
                    <a:pt x="119888" y="1554873"/>
                  </a:lnTo>
                  <a:lnTo>
                    <a:pt x="126631" y="1559420"/>
                  </a:lnTo>
                  <a:lnTo>
                    <a:pt x="121373" y="1564678"/>
                  </a:lnTo>
                  <a:lnTo>
                    <a:pt x="121373" y="1582013"/>
                  </a:lnTo>
                  <a:lnTo>
                    <a:pt x="128384" y="1589049"/>
                  </a:lnTo>
                  <a:lnTo>
                    <a:pt x="145732" y="1589049"/>
                  </a:lnTo>
                  <a:lnTo>
                    <a:pt x="152768" y="1582013"/>
                  </a:lnTo>
                  <a:lnTo>
                    <a:pt x="152768" y="1573352"/>
                  </a:lnTo>
                  <a:lnTo>
                    <a:pt x="152768" y="1564678"/>
                  </a:lnTo>
                  <a:lnTo>
                    <a:pt x="147485" y="1559420"/>
                  </a:lnTo>
                  <a:lnTo>
                    <a:pt x="154241" y="1554873"/>
                  </a:lnTo>
                  <a:lnTo>
                    <a:pt x="159461" y="1547152"/>
                  </a:lnTo>
                  <a:lnTo>
                    <a:pt x="161378" y="1537703"/>
                  </a:lnTo>
                  <a:close/>
                </a:path>
                <a:path w="608329" h="1983104">
                  <a:moveTo>
                    <a:pt x="162064" y="324116"/>
                  </a:moveTo>
                  <a:lnTo>
                    <a:pt x="156006" y="318058"/>
                  </a:lnTo>
                  <a:lnTo>
                    <a:pt x="141097" y="318058"/>
                  </a:lnTo>
                  <a:lnTo>
                    <a:pt x="135039" y="324116"/>
                  </a:lnTo>
                  <a:lnTo>
                    <a:pt x="135039" y="339001"/>
                  </a:lnTo>
                  <a:lnTo>
                    <a:pt x="141097" y="345084"/>
                  </a:lnTo>
                  <a:lnTo>
                    <a:pt x="156006" y="345084"/>
                  </a:lnTo>
                  <a:lnTo>
                    <a:pt x="162064" y="339001"/>
                  </a:lnTo>
                  <a:lnTo>
                    <a:pt x="162064" y="331558"/>
                  </a:lnTo>
                  <a:lnTo>
                    <a:pt x="162064" y="324116"/>
                  </a:lnTo>
                  <a:close/>
                </a:path>
                <a:path w="608329" h="1983104">
                  <a:moveTo>
                    <a:pt x="209511" y="1550225"/>
                  </a:moveTo>
                  <a:lnTo>
                    <a:pt x="202476" y="1543227"/>
                  </a:lnTo>
                  <a:lnTo>
                    <a:pt x="185153" y="1543227"/>
                  </a:lnTo>
                  <a:lnTo>
                    <a:pt x="178155" y="1550225"/>
                  </a:lnTo>
                  <a:lnTo>
                    <a:pt x="178155" y="1567573"/>
                  </a:lnTo>
                  <a:lnTo>
                    <a:pt x="185153" y="1574596"/>
                  </a:lnTo>
                  <a:lnTo>
                    <a:pt x="202476" y="1574596"/>
                  </a:lnTo>
                  <a:lnTo>
                    <a:pt x="209511" y="1567573"/>
                  </a:lnTo>
                  <a:lnTo>
                    <a:pt x="209511" y="1558912"/>
                  </a:lnTo>
                  <a:lnTo>
                    <a:pt x="209511" y="1550225"/>
                  </a:lnTo>
                  <a:close/>
                </a:path>
                <a:path w="608329" h="1983104">
                  <a:moveTo>
                    <a:pt x="218109" y="1855749"/>
                  </a:moveTo>
                  <a:lnTo>
                    <a:pt x="216204" y="1846287"/>
                  </a:lnTo>
                  <a:lnTo>
                    <a:pt x="210997" y="1838553"/>
                  </a:lnTo>
                  <a:lnTo>
                    <a:pt x="203276" y="1833333"/>
                  </a:lnTo>
                  <a:lnTo>
                    <a:pt x="193814" y="1831428"/>
                  </a:lnTo>
                  <a:lnTo>
                    <a:pt x="184365" y="1833333"/>
                  </a:lnTo>
                  <a:lnTo>
                    <a:pt x="176644" y="1838553"/>
                  </a:lnTo>
                  <a:lnTo>
                    <a:pt x="171424" y="1846287"/>
                  </a:lnTo>
                  <a:lnTo>
                    <a:pt x="169519" y="1855749"/>
                  </a:lnTo>
                  <a:lnTo>
                    <a:pt x="171424" y="1865198"/>
                  </a:lnTo>
                  <a:lnTo>
                    <a:pt x="176644" y="1872919"/>
                  </a:lnTo>
                  <a:lnTo>
                    <a:pt x="183388" y="1877479"/>
                  </a:lnTo>
                  <a:lnTo>
                    <a:pt x="178155" y="1882724"/>
                  </a:lnTo>
                  <a:lnTo>
                    <a:pt x="178155" y="1900059"/>
                  </a:lnTo>
                  <a:lnTo>
                    <a:pt x="185153" y="1907070"/>
                  </a:lnTo>
                  <a:lnTo>
                    <a:pt x="202501" y="1907070"/>
                  </a:lnTo>
                  <a:lnTo>
                    <a:pt x="209511" y="1900059"/>
                  </a:lnTo>
                  <a:lnTo>
                    <a:pt x="209511" y="1891398"/>
                  </a:lnTo>
                  <a:lnTo>
                    <a:pt x="209511" y="1882724"/>
                  </a:lnTo>
                  <a:lnTo>
                    <a:pt x="204254" y="1877466"/>
                  </a:lnTo>
                  <a:lnTo>
                    <a:pt x="210997" y="1872919"/>
                  </a:lnTo>
                  <a:lnTo>
                    <a:pt x="216204" y="1865198"/>
                  </a:lnTo>
                  <a:lnTo>
                    <a:pt x="218109" y="1855749"/>
                  </a:lnTo>
                  <a:close/>
                </a:path>
                <a:path w="608329" h="1983104">
                  <a:moveTo>
                    <a:pt x="247650" y="1135710"/>
                  </a:moveTo>
                  <a:lnTo>
                    <a:pt x="241617" y="1129665"/>
                  </a:lnTo>
                  <a:lnTo>
                    <a:pt x="226682" y="1129665"/>
                  </a:lnTo>
                  <a:lnTo>
                    <a:pt x="220675" y="1135710"/>
                  </a:lnTo>
                  <a:lnTo>
                    <a:pt x="220675" y="1150632"/>
                  </a:lnTo>
                  <a:lnTo>
                    <a:pt x="226682" y="1156665"/>
                  </a:lnTo>
                  <a:lnTo>
                    <a:pt x="241617" y="1156665"/>
                  </a:lnTo>
                  <a:lnTo>
                    <a:pt x="247650" y="1150632"/>
                  </a:lnTo>
                  <a:lnTo>
                    <a:pt x="247650" y="1143152"/>
                  </a:lnTo>
                  <a:lnTo>
                    <a:pt x="247650" y="1135710"/>
                  </a:lnTo>
                  <a:close/>
                </a:path>
                <a:path w="608329" h="1983104">
                  <a:moveTo>
                    <a:pt x="247662" y="1468196"/>
                  </a:moveTo>
                  <a:lnTo>
                    <a:pt x="241604" y="1462151"/>
                  </a:lnTo>
                  <a:lnTo>
                    <a:pt x="226682" y="1462151"/>
                  </a:lnTo>
                  <a:lnTo>
                    <a:pt x="220675" y="1468196"/>
                  </a:lnTo>
                  <a:lnTo>
                    <a:pt x="220675" y="1483106"/>
                  </a:lnTo>
                  <a:lnTo>
                    <a:pt x="226682" y="1489151"/>
                  </a:lnTo>
                  <a:lnTo>
                    <a:pt x="241604" y="1489151"/>
                  </a:lnTo>
                  <a:lnTo>
                    <a:pt x="247662" y="1483106"/>
                  </a:lnTo>
                  <a:lnTo>
                    <a:pt x="247662" y="1475651"/>
                  </a:lnTo>
                  <a:lnTo>
                    <a:pt x="247662" y="1468196"/>
                  </a:lnTo>
                  <a:close/>
                </a:path>
                <a:path w="608329" h="1983104">
                  <a:moveTo>
                    <a:pt x="268884" y="1343266"/>
                  </a:moveTo>
                  <a:lnTo>
                    <a:pt x="267144" y="1334655"/>
                  </a:lnTo>
                  <a:lnTo>
                    <a:pt x="262394" y="1327619"/>
                  </a:lnTo>
                  <a:lnTo>
                    <a:pt x="255358" y="1322882"/>
                  </a:lnTo>
                  <a:lnTo>
                    <a:pt x="246748" y="1321142"/>
                  </a:lnTo>
                  <a:lnTo>
                    <a:pt x="238112" y="1322882"/>
                  </a:lnTo>
                  <a:lnTo>
                    <a:pt x="231076" y="1327619"/>
                  </a:lnTo>
                  <a:lnTo>
                    <a:pt x="226339" y="1334655"/>
                  </a:lnTo>
                  <a:lnTo>
                    <a:pt x="224599" y="1343266"/>
                  </a:lnTo>
                  <a:lnTo>
                    <a:pt x="226339" y="1351876"/>
                  </a:lnTo>
                  <a:lnTo>
                    <a:pt x="231076" y="1358912"/>
                  </a:lnTo>
                  <a:lnTo>
                    <a:pt x="238112" y="1363649"/>
                  </a:lnTo>
                  <a:lnTo>
                    <a:pt x="246748" y="1365389"/>
                  </a:lnTo>
                  <a:lnTo>
                    <a:pt x="255358" y="1363649"/>
                  </a:lnTo>
                  <a:lnTo>
                    <a:pt x="262394" y="1358912"/>
                  </a:lnTo>
                  <a:lnTo>
                    <a:pt x="267144" y="1351876"/>
                  </a:lnTo>
                  <a:lnTo>
                    <a:pt x="268884" y="1343266"/>
                  </a:lnTo>
                  <a:close/>
                </a:path>
                <a:path w="608329" h="1983104">
                  <a:moveTo>
                    <a:pt x="287172" y="1233411"/>
                  </a:moveTo>
                  <a:lnTo>
                    <a:pt x="281139" y="1227366"/>
                  </a:lnTo>
                  <a:lnTo>
                    <a:pt x="266230" y="1227366"/>
                  </a:lnTo>
                  <a:lnTo>
                    <a:pt x="260197" y="1233411"/>
                  </a:lnTo>
                  <a:lnTo>
                    <a:pt x="260197" y="1248321"/>
                  </a:lnTo>
                  <a:lnTo>
                    <a:pt x="266230" y="1254366"/>
                  </a:lnTo>
                  <a:lnTo>
                    <a:pt x="281139" y="1254366"/>
                  </a:lnTo>
                  <a:lnTo>
                    <a:pt x="287172" y="1248321"/>
                  </a:lnTo>
                  <a:lnTo>
                    <a:pt x="287172" y="1240853"/>
                  </a:lnTo>
                  <a:lnTo>
                    <a:pt x="287172" y="1233411"/>
                  </a:lnTo>
                  <a:close/>
                </a:path>
                <a:path w="608329" h="1983104">
                  <a:moveTo>
                    <a:pt x="287185" y="1565897"/>
                  </a:moveTo>
                  <a:lnTo>
                    <a:pt x="281152" y="1559826"/>
                  </a:lnTo>
                  <a:lnTo>
                    <a:pt x="266255" y="1559826"/>
                  </a:lnTo>
                  <a:lnTo>
                    <a:pt x="260197" y="1565897"/>
                  </a:lnTo>
                  <a:lnTo>
                    <a:pt x="260197" y="1580807"/>
                  </a:lnTo>
                  <a:lnTo>
                    <a:pt x="266255" y="1586852"/>
                  </a:lnTo>
                  <a:lnTo>
                    <a:pt x="281152" y="1586852"/>
                  </a:lnTo>
                  <a:lnTo>
                    <a:pt x="287185" y="1580807"/>
                  </a:lnTo>
                  <a:lnTo>
                    <a:pt x="287185" y="1573352"/>
                  </a:lnTo>
                  <a:lnTo>
                    <a:pt x="287185" y="1565897"/>
                  </a:lnTo>
                  <a:close/>
                </a:path>
                <a:path w="608329" h="1983104">
                  <a:moveTo>
                    <a:pt x="340931" y="1634426"/>
                  </a:moveTo>
                  <a:lnTo>
                    <a:pt x="334886" y="1628355"/>
                  </a:lnTo>
                  <a:lnTo>
                    <a:pt x="319989" y="1628355"/>
                  </a:lnTo>
                  <a:lnTo>
                    <a:pt x="313944" y="1634426"/>
                  </a:lnTo>
                  <a:lnTo>
                    <a:pt x="313944" y="1649336"/>
                  </a:lnTo>
                  <a:lnTo>
                    <a:pt x="319989" y="1655343"/>
                  </a:lnTo>
                  <a:lnTo>
                    <a:pt x="334886" y="1655343"/>
                  </a:lnTo>
                  <a:lnTo>
                    <a:pt x="340931" y="1649336"/>
                  </a:lnTo>
                  <a:lnTo>
                    <a:pt x="340931" y="1641868"/>
                  </a:lnTo>
                  <a:lnTo>
                    <a:pt x="340931" y="1634426"/>
                  </a:lnTo>
                  <a:close/>
                </a:path>
                <a:path w="608329" h="1983104">
                  <a:moveTo>
                    <a:pt x="340931" y="1301940"/>
                  </a:moveTo>
                  <a:lnTo>
                    <a:pt x="334886" y="1295882"/>
                  </a:lnTo>
                  <a:lnTo>
                    <a:pt x="319976" y="1295882"/>
                  </a:lnTo>
                  <a:lnTo>
                    <a:pt x="313931" y="1301940"/>
                  </a:lnTo>
                  <a:lnTo>
                    <a:pt x="313931" y="1316837"/>
                  </a:lnTo>
                  <a:lnTo>
                    <a:pt x="319976" y="1322870"/>
                  </a:lnTo>
                  <a:lnTo>
                    <a:pt x="334886" y="1322870"/>
                  </a:lnTo>
                  <a:lnTo>
                    <a:pt x="340931" y="1316837"/>
                  </a:lnTo>
                  <a:lnTo>
                    <a:pt x="340931" y="1309382"/>
                  </a:lnTo>
                  <a:lnTo>
                    <a:pt x="340931" y="1301940"/>
                  </a:lnTo>
                  <a:close/>
                </a:path>
                <a:path w="608329" h="1983104">
                  <a:moveTo>
                    <a:pt x="348919" y="1808454"/>
                  </a:moveTo>
                  <a:lnTo>
                    <a:pt x="342861" y="1802422"/>
                  </a:lnTo>
                  <a:lnTo>
                    <a:pt x="327939" y="1802422"/>
                  </a:lnTo>
                  <a:lnTo>
                    <a:pt x="321906" y="1808454"/>
                  </a:lnTo>
                  <a:lnTo>
                    <a:pt x="321906" y="1823351"/>
                  </a:lnTo>
                  <a:lnTo>
                    <a:pt x="327939" y="1829422"/>
                  </a:lnTo>
                  <a:lnTo>
                    <a:pt x="342861" y="1829422"/>
                  </a:lnTo>
                  <a:lnTo>
                    <a:pt x="348919" y="1823351"/>
                  </a:lnTo>
                  <a:lnTo>
                    <a:pt x="348919" y="1815909"/>
                  </a:lnTo>
                  <a:lnTo>
                    <a:pt x="348919" y="1808454"/>
                  </a:lnTo>
                  <a:close/>
                </a:path>
                <a:path w="608329" h="1983104">
                  <a:moveTo>
                    <a:pt x="362140" y="1509483"/>
                  </a:moveTo>
                  <a:lnTo>
                    <a:pt x="360400" y="1500873"/>
                  </a:lnTo>
                  <a:lnTo>
                    <a:pt x="355663" y="1493837"/>
                  </a:lnTo>
                  <a:lnTo>
                    <a:pt x="348919" y="1489290"/>
                  </a:lnTo>
                  <a:lnTo>
                    <a:pt x="348919" y="1483423"/>
                  </a:lnTo>
                  <a:lnTo>
                    <a:pt x="348919" y="1475981"/>
                  </a:lnTo>
                  <a:lnTo>
                    <a:pt x="342861" y="1469936"/>
                  </a:lnTo>
                  <a:lnTo>
                    <a:pt x="327926" y="1469936"/>
                  </a:lnTo>
                  <a:lnTo>
                    <a:pt x="321906" y="1475981"/>
                  </a:lnTo>
                  <a:lnTo>
                    <a:pt x="321906" y="1490865"/>
                  </a:lnTo>
                  <a:lnTo>
                    <a:pt x="324650" y="1493647"/>
                  </a:lnTo>
                  <a:lnTo>
                    <a:pt x="324370" y="1493837"/>
                  </a:lnTo>
                  <a:lnTo>
                    <a:pt x="319620" y="1500873"/>
                  </a:lnTo>
                  <a:lnTo>
                    <a:pt x="317893" y="1509483"/>
                  </a:lnTo>
                  <a:lnTo>
                    <a:pt x="319620" y="1518094"/>
                  </a:lnTo>
                  <a:lnTo>
                    <a:pt x="324370" y="1525130"/>
                  </a:lnTo>
                  <a:lnTo>
                    <a:pt x="331393" y="1529880"/>
                  </a:lnTo>
                  <a:lnTo>
                    <a:pt x="340004" y="1531620"/>
                  </a:lnTo>
                  <a:lnTo>
                    <a:pt x="348627" y="1529880"/>
                  </a:lnTo>
                  <a:lnTo>
                    <a:pt x="355663" y="1525130"/>
                  </a:lnTo>
                  <a:lnTo>
                    <a:pt x="360400" y="1518094"/>
                  </a:lnTo>
                  <a:lnTo>
                    <a:pt x="362140" y="1509483"/>
                  </a:lnTo>
                  <a:close/>
                </a:path>
                <a:path w="608329" h="1983104">
                  <a:moveTo>
                    <a:pt x="362140" y="1176997"/>
                  </a:moveTo>
                  <a:lnTo>
                    <a:pt x="360400" y="1168387"/>
                  </a:lnTo>
                  <a:lnTo>
                    <a:pt x="355663" y="1161351"/>
                  </a:lnTo>
                  <a:lnTo>
                    <a:pt x="348627" y="1156614"/>
                  </a:lnTo>
                  <a:lnTo>
                    <a:pt x="340004" y="1154874"/>
                  </a:lnTo>
                  <a:lnTo>
                    <a:pt x="331393" y="1156614"/>
                  </a:lnTo>
                  <a:lnTo>
                    <a:pt x="324358" y="1161351"/>
                  </a:lnTo>
                  <a:lnTo>
                    <a:pt x="319620" y="1168387"/>
                  </a:lnTo>
                  <a:lnTo>
                    <a:pt x="317881" y="1176997"/>
                  </a:lnTo>
                  <a:lnTo>
                    <a:pt x="319620" y="1185608"/>
                  </a:lnTo>
                  <a:lnTo>
                    <a:pt x="324358" y="1192657"/>
                  </a:lnTo>
                  <a:lnTo>
                    <a:pt x="331393" y="1197394"/>
                  </a:lnTo>
                  <a:lnTo>
                    <a:pt x="340004" y="1199134"/>
                  </a:lnTo>
                  <a:lnTo>
                    <a:pt x="348627" y="1197394"/>
                  </a:lnTo>
                  <a:lnTo>
                    <a:pt x="355663" y="1192657"/>
                  </a:lnTo>
                  <a:lnTo>
                    <a:pt x="360400" y="1185608"/>
                  </a:lnTo>
                  <a:lnTo>
                    <a:pt x="362140" y="1176997"/>
                  </a:lnTo>
                  <a:close/>
                </a:path>
                <a:path w="608329" h="1983104">
                  <a:moveTo>
                    <a:pt x="378574" y="1674926"/>
                  </a:moveTo>
                  <a:lnTo>
                    <a:pt x="371563" y="1667903"/>
                  </a:lnTo>
                  <a:lnTo>
                    <a:pt x="354228" y="1667903"/>
                  </a:lnTo>
                  <a:lnTo>
                    <a:pt x="347192" y="1674926"/>
                  </a:lnTo>
                  <a:lnTo>
                    <a:pt x="347192" y="1692262"/>
                  </a:lnTo>
                  <a:lnTo>
                    <a:pt x="354228" y="1699298"/>
                  </a:lnTo>
                  <a:lnTo>
                    <a:pt x="371563" y="1699298"/>
                  </a:lnTo>
                  <a:lnTo>
                    <a:pt x="378574" y="1692262"/>
                  </a:lnTo>
                  <a:lnTo>
                    <a:pt x="378574" y="1683613"/>
                  </a:lnTo>
                  <a:lnTo>
                    <a:pt x="378574" y="1674926"/>
                  </a:lnTo>
                  <a:close/>
                </a:path>
                <a:path w="608329" h="1983104">
                  <a:moveTo>
                    <a:pt x="378574" y="1342453"/>
                  </a:moveTo>
                  <a:lnTo>
                    <a:pt x="371538" y="1335430"/>
                  </a:lnTo>
                  <a:lnTo>
                    <a:pt x="354228" y="1335430"/>
                  </a:lnTo>
                  <a:lnTo>
                    <a:pt x="347179" y="1342453"/>
                  </a:lnTo>
                  <a:lnTo>
                    <a:pt x="347179" y="1359776"/>
                  </a:lnTo>
                  <a:lnTo>
                    <a:pt x="354228" y="1366786"/>
                  </a:lnTo>
                  <a:lnTo>
                    <a:pt x="371538" y="1366786"/>
                  </a:lnTo>
                  <a:lnTo>
                    <a:pt x="378574" y="1359776"/>
                  </a:lnTo>
                  <a:lnTo>
                    <a:pt x="378574" y="1351114"/>
                  </a:lnTo>
                  <a:lnTo>
                    <a:pt x="378574" y="1342453"/>
                  </a:lnTo>
                  <a:close/>
                </a:path>
                <a:path w="608329" h="1983104">
                  <a:moveTo>
                    <a:pt x="382016" y="1570748"/>
                  </a:moveTo>
                  <a:lnTo>
                    <a:pt x="380111" y="1561274"/>
                  </a:lnTo>
                  <a:lnTo>
                    <a:pt x="374904" y="1553552"/>
                  </a:lnTo>
                  <a:lnTo>
                    <a:pt x="367195" y="1548345"/>
                  </a:lnTo>
                  <a:lnTo>
                    <a:pt x="357746" y="1546440"/>
                  </a:lnTo>
                  <a:lnTo>
                    <a:pt x="348284" y="1548345"/>
                  </a:lnTo>
                  <a:lnTo>
                    <a:pt x="343827" y="1551355"/>
                  </a:lnTo>
                  <a:lnTo>
                    <a:pt x="337921" y="1545386"/>
                  </a:lnTo>
                  <a:lnTo>
                    <a:pt x="322999" y="1545386"/>
                  </a:lnTo>
                  <a:lnTo>
                    <a:pt x="316953" y="1551457"/>
                  </a:lnTo>
                  <a:lnTo>
                    <a:pt x="316953" y="1566354"/>
                  </a:lnTo>
                  <a:lnTo>
                    <a:pt x="322999" y="1572412"/>
                  </a:lnTo>
                  <a:lnTo>
                    <a:pt x="333756" y="1572412"/>
                  </a:lnTo>
                  <a:lnTo>
                    <a:pt x="335343" y="1580197"/>
                  </a:lnTo>
                  <a:lnTo>
                    <a:pt x="340550" y="1587919"/>
                  </a:lnTo>
                  <a:lnTo>
                    <a:pt x="348284" y="1593113"/>
                  </a:lnTo>
                  <a:lnTo>
                    <a:pt x="357746" y="1595031"/>
                  </a:lnTo>
                  <a:lnTo>
                    <a:pt x="367195" y="1593113"/>
                  </a:lnTo>
                  <a:lnTo>
                    <a:pt x="374904" y="1587919"/>
                  </a:lnTo>
                  <a:lnTo>
                    <a:pt x="380111" y="1580197"/>
                  </a:lnTo>
                  <a:lnTo>
                    <a:pt x="382016" y="1570748"/>
                  </a:lnTo>
                  <a:close/>
                </a:path>
                <a:path w="608329" h="1983104">
                  <a:moveTo>
                    <a:pt x="382016" y="1238250"/>
                  </a:moveTo>
                  <a:lnTo>
                    <a:pt x="380111" y="1228788"/>
                  </a:lnTo>
                  <a:lnTo>
                    <a:pt x="374904" y="1221066"/>
                  </a:lnTo>
                  <a:lnTo>
                    <a:pt x="367182" y="1215859"/>
                  </a:lnTo>
                  <a:lnTo>
                    <a:pt x="357720" y="1213954"/>
                  </a:lnTo>
                  <a:lnTo>
                    <a:pt x="348272" y="1215859"/>
                  </a:lnTo>
                  <a:lnTo>
                    <a:pt x="340550" y="1221066"/>
                  </a:lnTo>
                  <a:lnTo>
                    <a:pt x="335343" y="1228788"/>
                  </a:lnTo>
                  <a:lnTo>
                    <a:pt x="333425" y="1238250"/>
                  </a:lnTo>
                  <a:lnTo>
                    <a:pt x="335343" y="1247711"/>
                  </a:lnTo>
                  <a:lnTo>
                    <a:pt x="340550" y="1255433"/>
                  </a:lnTo>
                  <a:lnTo>
                    <a:pt x="347294" y="1259979"/>
                  </a:lnTo>
                  <a:lnTo>
                    <a:pt x="342036" y="1265224"/>
                  </a:lnTo>
                  <a:lnTo>
                    <a:pt x="342036" y="1282573"/>
                  </a:lnTo>
                  <a:lnTo>
                    <a:pt x="349084" y="1289583"/>
                  </a:lnTo>
                  <a:lnTo>
                    <a:pt x="366407" y="1289583"/>
                  </a:lnTo>
                  <a:lnTo>
                    <a:pt x="373418" y="1282573"/>
                  </a:lnTo>
                  <a:lnTo>
                    <a:pt x="373418" y="1273898"/>
                  </a:lnTo>
                  <a:lnTo>
                    <a:pt x="373418" y="1265224"/>
                  </a:lnTo>
                  <a:lnTo>
                    <a:pt x="368160" y="1259967"/>
                  </a:lnTo>
                  <a:lnTo>
                    <a:pt x="374904" y="1255433"/>
                  </a:lnTo>
                  <a:lnTo>
                    <a:pt x="380111" y="1247711"/>
                  </a:lnTo>
                  <a:lnTo>
                    <a:pt x="382016" y="1238250"/>
                  </a:lnTo>
                  <a:close/>
                </a:path>
                <a:path w="608329" h="1983104">
                  <a:moveTo>
                    <a:pt x="405650" y="1794040"/>
                  </a:moveTo>
                  <a:lnTo>
                    <a:pt x="399592" y="1787982"/>
                  </a:lnTo>
                  <a:lnTo>
                    <a:pt x="384670" y="1787982"/>
                  </a:lnTo>
                  <a:lnTo>
                    <a:pt x="378663" y="1794040"/>
                  </a:lnTo>
                  <a:lnTo>
                    <a:pt x="378663" y="1808937"/>
                  </a:lnTo>
                  <a:lnTo>
                    <a:pt x="384670" y="1814969"/>
                  </a:lnTo>
                  <a:lnTo>
                    <a:pt x="399592" y="1814969"/>
                  </a:lnTo>
                  <a:lnTo>
                    <a:pt x="405650" y="1808937"/>
                  </a:lnTo>
                  <a:lnTo>
                    <a:pt x="405650" y="1801482"/>
                  </a:lnTo>
                  <a:lnTo>
                    <a:pt x="405650" y="1794040"/>
                  </a:lnTo>
                  <a:close/>
                </a:path>
                <a:path w="608329" h="1983104">
                  <a:moveTo>
                    <a:pt x="435317" y="1660474"/>
                  </a:moveTo>
                  <a:lnTo>
                    <a:pt x="428294" y="1653476"/>
                  </a:lnTo>
                  <a:lnTo>
                    <a:pt x="410972" y="1653476"/>
                  </a:lnTo>
                  <a:lnTo>
                    <a:pt x="403923" y="1660474"/>
                  </a:lnTo>
                  <a:lnTo>
                    <a:pt x="403923" y="1677809"/>
                  </a:lnTo>
                  <a:lnTo>
                    <a:pt x="410972" y="1684845"/>
                  </a:lnTo>
                  <a:lnTo>
                    <a:pt x="428294" y="1684845"/>
                  </a:lnTo>
                  <a:lnTo>
                    <a:pt x="435317" y="1677809"/>
                  </a:lnTo>
                  <a:lnTo>
                    <a:pt x="435317" y="1669161"/>
                  </a:lnTo>
                  <a:lnTo>
                    <a:pt x="435317" y="1660474"/>
                  </a:lnTo>
                  <a:close/>
                </a:path>
                <a:path w="608329" h="1983104">
                  <a:moveTo>
                    <a:pt x="482015" y="1717675"/>
                  </a:moveTo>
                  <a:lnTo>
                    <a:pt x="475970" y="1711629"/>
                  </a:lnTo>
                  <a:lnTo>
                    <a:pt x="461060" y="1711629"/>
                  </a:lnTo>
                  <a:lnTo>
                    <a:pt x="458508" y="1714182"/>
                  </a:lnTo>
                  <a:lnTo>
                    <a:pt x="451002" y="1712658"/>
                  </a:lnTo>
                  <a:lnTo>
                    <a:pt x="441553" y="1714576"/>
                  </a:lnTo>
                  <a:lnTo>
                    <a:pt x="433832" y="1719770"/>
                  </a:lnTo>
                  <a:lnTo>
                    <a:pt x="428625" y="1727492"/>
                  </a:lnTo>
                  <a:lnTo>
                    <a:pt x="426720" y="1736940"/>
                  </a:lnTo>
                  <a:lnTo>
                    <a:pt x="428625" y="1746402"/>
                  </a:lnTo>
                  <a:lnTo>
                    <a:pt x="433832" y="1754124"/>
                  </a:lnTo>
                  <a:lnTo>
                    <a:pt x="441553" y="1759331"/>
                  </a:lnTo>
                  <a:lnTo>
                    <a:pt x="451002" y="1761236"/>
                  </a:lnTo>
                  <a:lnTo>
                    <a:pt x="460463" y="1759331"/>
                  </a:lnTo>
                  <a:lnTo>
                    <a:pt x="468198" y="1754124"/>
                  </a:lnTo>
                  <a:lnTo>
                    <a:pt x="473405" y="1746402"/>
                  </a:lnTo>
                  <a:lnTo>
                    <a:pt x="474967" y="1738604"/>
                  </a:lnTo>
                  <a:lnTo>
                    <a:pt x="475970" y="1738604"/>
                  </a:lnTo>
                  <a:lnTo>
                    <a:pt x="482015" y="1732584"/>
                  </a:lnTo>
                  <a:lnTo>
                    <a:pt x="482015" y="1725129"/>
                  </a:lnTo>
                  <a:lnTo>
                    <a:pt x="482015" y="1717675"/>
                  </a:lnTo>
                  <a:close/>
                </a:path>
                <a:path w="608329" h="1983104">
                  <a:moveTo>
                    <a:pt x="503224" y="1592732"/>
                  </a:moveTo>
                  <a:lnTo>
                    <a:pt x="501472" y="1584121"/>
                  </a:lnTo>
                  <a:lnTo>
                    <a:pt x="496735" y="1577086"/>
                  </a:lnTo>
                  <a:lnTo>
                    <a:pt x="489699" y="1572336"/>
                  </a:lnTo>
                  <a:lnTo>
                    <a:pt x="481088" y="1570583"/>
                  </a:lnTo>
                  <a:lnTo>
                    <a:pt x="472478" y="1572336"/>
                  </a:lnTo>
                  <a:lnTo>
                    <a:pt x="465442" y="1577086"/>
                  </a:lnTo>
                  <a:lnTo>
                    <a:pt x="460692" y="1584121"/>
                  </a:lnTo>
                  <a:lnTo>
                    <a:pt x="458952" y="1592732"/>
                  </a:lnTo>
                  <a:lnTo>
                    <a:pt x="460692" y="1601355"/>
                  </a:lnTo>
                  <a:lnTo>
                    <a:pt x="465442" y="1608391"/>
                  </a:lnTo>
                  <a:lnTo>
                    <a:pt x="472478" y="1613141"/>
                  </a:lnTo>
                  <a:lnTo>
                    <a:pt x="481088" y="1614881"/>
                  </a:lnTo>
                  <a:lnTo>
                    <a:pt x="489699" y="1613141"/>
                  </a:lnTo>
                  <a:lnTo>
                    <a:pt x="496735" y="1608391"/>
                  </a:lnTo>
                  <a:lnTo>
                    <a:pt x="501472" y="1601355"/>
                  </a:lnTo>
                  <a:lnTo>
                    <a:pt x="503224" y="1592732"/>
                  </a:lnTo>
                  <a:close/>
                </a:path>
                <a:path w="608329" h="1983104">
                  <a:moveTo>
                    <a:pt x="569556" y="1509026"/>
                  </a:moveTo>
                  <a:lnTo>
                    <a:pt x="563537" y="1502981"/>
                  </a:lnTo>
                  <a:lnTo>
                    <a:pt x="548614" y="1502981"/>
                  </a:lnTo>
                  <a:lnTo>
                    <a:pt x="542582" y="1509026"/>
                  </a:lnTo>
                  <a:lnTo>
                    <a:pt x="542582" y="1523923"/>
                  </a:lnTo>
                  <a:lnTo>
                    <a:pt x="548614" y="1529956"/>
                  </a:lnTo>
                  <a:lnTo>
                    <a:pt x="563537" y="1529956"/>
                  </a:lnTo>
                  <a:lnTo>
                    <a:pt x="569556" y="1523923"/>
                  </a:lnTo>
                  <a:lnTo>
                    <a:pt x="569556" y="1516468"/>
                  </a:lnTo>
                  <a:lnTo>
                    <a:pt x="569556" y="1509026"/>
                  </a:lnTo>
                  <a:close/>
                </a:path>
                <a:path w="608329" h="1983104">
                  <a:moveTo>
                    <a:pt x="607783" y="1514690"/>
                  </a:moveTo>
                  <a:lnTo>
                    <a:pt x="600748" y="1507655"/>
                  </a:lnTo>
                  <a:lnTo>
                    <a:pt x="583412" y="1507655"/>
                  </a:lnTo>
                  <a:lnTo>
                    <a:pt x="576414" y="1514690"/>
                  </a:lnTo>
                  <a:lnTo>
                    <a:pt x="576414" y="1532026"/>
                  </a:lnTo>
                  <a:lnTo>
                    <a:pt x="583412" y="1539062"/>
                  </a:lnTo>
                  <a:lnTo>
                    <a:pt x="600748" y="1539062"/>
                  </a:lnTo>
                  <a:lnTo>
                    <a:pt x="607783" y="1532026"/>
                  </a:lnTo>
                  <a:lnTo>
                    <a:pt x="607783" y="1523365"/>
                  </a:lnTo>
                  <a:lnTo>
                    <a:pt x="607783" y="1514690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4" name="object 56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35845" y="7405635"/>
              <a:ext cx="2610152" cy="3529289"/>
            </a:xfrm>
            <a:prstGeom prst="rect">
              <a:avLst/>
            </a:prstGeom>
          </p:spPr>
        </p:pic>
        <p:sp>
          <p:nvSpPr>
            <p:cNvPr id="565" name="object 565"/>
            <p:cNvSpPr/>
            <p:nvPr/>
          </p:nvSpPr>
          <p:spPr>
            <a:xfrm>
              <a:off x="3919055" y="4811871"/>
              <a:ext cx="503555" cy="2504440"/>
            </a:xfrm>
            <a:custGeom>
              <a:avLst/>
              <a:gdLst/>
              <a:ahLst/>
              <a:cxnLst/>
              <a:rect l="l" t="t" r="r" b="b"/>
              <a:pathLst>
                <a:path w="503554" h="2504440">
                  <a:moveTo>
                    <a:pt x="27012" y="1938350"/>
                  </a:moveTo>
                  <a:lnTo>
                    <a:pt x="20967" y="1932266"/>
                  </a:lnTo>
                  <a:lnTo>
                    <a:pt x="6057" y="1932266"/>
                  </a:lnTo>
                  <a:lnTo>
                    <a:pt x="0" y="1938350"/>
                  </a:lnTo>
                  <a:lnTo>
                    <a:pt x="0" y="1953247"/>
                  </a:lnTo>
                  <a:lnTo>
                    <a:pt x="6057" y="1959292"/>
                  </a:lnTo>
                  <a:lnTo>
                    <a:pt x="20967" y="1959292"/>
                  </a:lnTo>
                  <a:lnTo>
                    <a:pt x="27012" y="1953247"/>
                  </a:lnTo>
                  <a:lnTo>
                    <a:pt x="27012" y="1945792"/>
                  </a:lnTo>
                  <a:lnTo>
                    <a:pt x="27012" y="1938350"/>
                  </a:lnTo>
                  <a:close/>
                </a:path>
                <a:path w="503554" h="2504440">
                  <a:moveTo>
                    <a:pt x="27012" y="1422425"/>
                  </a:moveTo>
                  <a:lnTo>
                    <a:pt x="20967" y="1416342"/>
                  </a:lnTo>
                  <a:lnTo>
                    <a:pt x="6057" y="1416342"/>
                  </a:lnTo>
                  <a:lnTo>
                    <a:pt x="12" y="1422425"/>
                  </a:lnTo>
                  <a:lnTo>
                    <a:pt x="12" y="1437309"/>
                  </a:lnTo>
                  <a:lnTo>
                    <a:pt x="6057" y="1443367"/>
                  </a:lnTo>
                  <a:lnTo>
                    <a:pt x="20967" y="1443367"/>
                  </a:lnTo>
                  <a:lnTo>
                    <a:pt x="27012" y="1437309"/>
                  </a:lnTo>
                  <a:lnTo>
                    <a:pt x="27012" y="1429867"/>
                  </a:lnTo>
                  <a:lnTo>
                    <a:pt x="27012" y="1422425"/>
                  </a:lnTo>
                  <a:close/>
                </a:path>
                <a:path w="503554" h="2504440">
                  <a:moveTo>
                    <a:pt x="27012" y="446519"/>
                  </a:moveTo>
                  <a:lnTo>
                    <a:pt x="20967" y="440436"/>
                  </a:lnTo>
                  <a:lnTo>
                    <a:pt x="6057" y="440436"/>
                  </a:lnTo>
                  <a:lnTo>
                    <a:pt x="12" y="446519"/>
                  </a:lnTo>
                  <a:lnTo>
                    <a:pt x="12" y="461416"/>
                  </a:lnTo>
                  <a:lnTo>
                    <a:pt x="6057" y="467448"/>
                  </a:lnTo>
                  <a:lnTo>
                    <a:pt x="20967" y="467448"/>
                  </a:lnTo>
                  <a:lnTo>
                    <a:pt x="27012" y="461416"/>
                  </a:lnTo>
                  <a:lnTo>
                    <a:pt x="27012" y="453961"/>
                  </a:lnTo>
                  <a:lnTo>
                    <a:pt x="27012" y="446519"/>
                  </a:lnTo>
                  <a:close/>
                </a:path>
                <a:path w="503554" h="2504440">
                  <a:moveTo>
                    <a:pt x="48221" y="1813394"/>
                  </a:moveTo>
                  <a:lnTo>
                    <a:pt x="46482" y="1804784"/>
                  </a:lnTo>
                  <a:lnTo>
                    <a:pt x="41744" y="1797748"/>
                  </a:lnTo>
                  <a:lnTo>
                    <a:pt x="34709" y="1793011"/>
                  </a:lnTo>
                  <a:lnTo>
                    <a:pt x="26085" y="1791271"/>
                  </a:lnTo>
                  <a:lnTo>
                    <a:pt x="17475" y="1793011"/>
                  </a:lnTo>
                  <a:lnTo>
                    <a:pt x="10439" y="1797748"/>
                  </a:lnTo>
                  <a:lnTo>
                    <a:pt x="5702" y="1804784"/>
                  </a:lnTo>
                  <a:lnTo>
                    <a:pt x="3962" y="1813394"/>
                  </a:lnTo>
                  <a:lnTo>
                    <a:pt x="5702" y="1822005"/>
                  </a:lnTo>
                  <a:lnTo>
                    <a:pt x="10439" y="1829054"/>
                  </a:lnTo>
                  <a:lnTo>
                    <a:pt x="17475" y="1833803"/>
                  </a:lnTo>
                  <a:lnTo>
                    <a:pt x="26085" y="1835543"/>
                  </a:lnTo>
                  <a:lnTo>
                    <a:pt x="34709" y="1833803"/>
                  </a:lnTo>
                  <a:lnTo>
                    <a:pt x="41744" y="1829054"/>
                  </a:lnTo>
                  <a:lnTo>
                    <a:pt x="46482" y="1822005"/>
                  </a:lnTo>
                  <a:lnTo>
                    <a:pt x="48221" y="1813394"/>
                  </a:lnTo>
                  <a:close/>
                </a:path>
                <a:path w="503554" h="2504440">
                  <a:moveTo>
                    <a:pt x="48221" y="1297457"/>
                  </a:moveTo>
                  <a:lnTo>
                    <a:pt x="46482" y="1288846"/>
                  </a:lnTo>
                  <a:lnTo>
                    <a:pt x="41744" y="1281823"/>
                  </a:lnTo>
                  <a:lnTo>
                    <a:pt x="34709" y="1277086"/>
                  </a:lnTo>
                  <a:lnTo>
                    <a:pt x="26085" y="1275346"/>
                  </a:lnTo>
                  <a:lnTo>
                    <a:pt x="17475" y="1277086"/>
                  </a:lnTo>
                  <a:lnTo>
                    <a:pt x="10439" y="1281823"/>
                  </a:lnTo>
                  <a:lnTo>
                    <a:pt x="5702" y="1288846"/>
                  </a:lnTo>
                  <a:lnTo>
                    <a:pt x="3962" y="1297457"/>
                  </a:lnTo>
                  <a:lnTo>
                    <a:pt x="5702" y="1306080"/>
                  </a:lnTo>
                  <a:lnTo>
                    <a:pt x="10439" y="1313129"/>
                  </a:lnTo>
                  <a:lnTo>
                    <a:pt x="17475" y="1317879"/>
                  </a:lnTo>
                  <a:lnTo>
                    <a:pt x="26085" y="1319618"/>
                  </a:lnTo>
                  <a:lnTo>
                    <a:pt x="34709" y="1317879"/>
                  </a:lnTo>
                  <a:lnTo>
                    <a:pt x="41744" y="1313129"/>
                  </a:lnTo>
                  <a:lnTo>
                    <a:pt x="46482" y="1306080"/>
                  </a:lnTo>
                  <a:lnTo>
                    <a:pt x="48221" y="1297457"/>
                  </a:lnTo>
                  <a:close/>
                </a:path>
                <a:path w="503554" h="2504440">
                  <a:moveTo>
                    <a:pt x="48221" y="321564"/>
                  </a:moveTo>
                  <a:lnTo>
                    <a:pt x="46482" y="312953"/>
                  </a:lnTo>
                  <a:lnTo>
                    <a:pt x="41744" y="305917"/>
                  </a:lnTo>
                  <a:lnTo>
                    <a:pt x="34709" y="301180"/>
                  </a:lnTo>
                  <a:lnTo>
                    <a:pt x="26085" y="299440"/>
                  </a:lnTo>
                  <a:lnTo>
                    <a:pt x="17475" y="301180"/>
                  </a:lnTo>
                  <a:lnTo>
                    <a:pt x="10439" y="305917"/>
                  </a:lnTo>
                  <a:lnTo>
                    <a:pt x="5702" y="312953"/>
                  </a:lnTo>
                  <a:lnTo>
                    <a:pt x="3962" y="321564"/>
                  </a:lnTo>
                  <a:lnTo>
                    <a:pt x="5702" y="330174"/>
                  </a:lnTo>
                  <a:lnTo>
                    <a:pt x="10439" y="337223"/>
                  </a:lnTo>
                  <a:lnTo>
                    <a:pt x="17475" y="341972"/>
                  </a:lnTo>
                  <a:lnTo>
                    <a:pt x="26085" y="343725"/>
                  </a:lnTo>
                  <a:lnTo>
                    <a:pt x="34709" y="341972"/>
                  </a:lnTo>
                  <a:lnTo>
                    <a:pt x="41744" y="337223"/>
                  </a:lnTo>
                  <a:lnTo>
                    <a:pt x="46482" y="330174"/>
                  </a:lnTo>
                  <a:lnTo>
                    <a:pt x="48221" y="321564"/>
                  </a:lnTo>
                  <a:close/>
                </a:path>
                <a:path w="503554" h="2504440">
                  <a:moveTo>
                    <a:pt x="83781" y="2256371"/>
                  </a:moveTo>
                  <a:lnTo>
                    <a:pt x="77724" y="2250338"/>
                  </a:lnTo>
                  <a:lnTo>
                    <a:pt x="62788" y="2250338"/>
                  </a:lnTo>
                  <a:lnTo>
                    <a:pt x="56756" y="2256371"/>
                  </a:lnTo>
                  <a:lnTo>
                    <a:pt x="56756" y="2271255"/>
                  </a:lnTo>
                  <a:lnTo>
                    <a:pt x="62788" y="2277351"/>
                  </a:lnTo>
                  <a:lnTo>
                    <a:pt x="77724" y="2277351"/>
                  </a:lnTo>
                  <a:lnTo>
                    <a:pt x="83781" y="2271255"/>
                  </a:lnTo>
                  <a:lnTo>
                    <a:pt x="83781" y="2263825"/>
                  </a:lnTo>
                  <a:lnTo>
                    <a:pt x="83781" y="2256371"/>
                  </a:lnTo>
                  <a:close/>
                </a:path>
                <a:path w="503554" h="2504440">
                  <a:moveTo>
                    <a:pt x="83781" y="1740446"/>
                  </a:moveTo>
                  <a:lnTo>
                    <a:pt x="77724" y="1734400"/>
                  </a:lnTo>
                  <a:lnTo>
                    <a:pt x="62788" y="1734400"/>
                  </a:lnTo>
                  <a:lnTo>
                    <a:pt x="56756" y="1740446"/>
                  </a:lnTo>
                  <a:lnTo>
                    <a:pt x="56756" y="1755330"/>
                  </a:lnTo>
                  <a:lnTo>
                    <a:pt x="62788" y="1761413"/>
                  </a:lnTo>
                  <a:lnTo>
                    <a:pt x="77724" y="1761413"/>
                  </a:lnTo>
                  <a:lnTo>
                    <a:pt x="83781" y="1755330"/>
                  </a:lnTo>
                  <a:lnTo>
                    <a:pt x="83781" y="1747888"/>
                  </a:lnTo>
                  <a:lnTo>
                    <a:pt x="83781" y="1740446"/>
                  </a:lnTo>
                  <a:close/>
                </a:path>
                <a:path w="503554" h="2504440">
                  <a:moveTo>
                    <a:pt x="83781" y="764540"/>
                  </a:moveTo>
                  <a:lnTo>
                    <a:pt x="77724" y="758507"/>
                  </a:lnTo>
                  <a:lnTo>
                    <a:pt x="62788" y="758507"/>
                  </a:lnTo>
                  <a:lnTo>
                    <a:pt x="56756" y="764540"/>
                  </a:lnTo>
                  <a:lnTo>
                    <a:pt x="56756" y="779424"/>
                  </a:lnTo>
                  <a:lnTo>
                    <a:pt x="62788" y="785507"/>
                  </a:lnTo>
                  <a:lnTo>
                    <a:pt x="77724" y="785507"/>
                  </a:lnTo>
                  <a:lnTo>
                    <a:pt x="83781" y="779424"/>
                  </a:lnTo>
                  <a:lnTo>
                    <a:pt x="83781" y="771982"/>
                  </a:lnTo>
                  <a:lnTo>
                    <a:pt x="83781" y="764540"/>
                  </a:lnTo>
                  <a:close/>
                </a:path>
                <a:path w="503554" h="2504440">
                  <a:moveTo>
                    <a:pt x="104965" y="2131441"/>
                  </a:moveTo>
                  <a:lnTo>
                    <a:pt x="103238" y="2122830"/>
                  </a:lnTo>
                  <a:lnTo>
                    <a:pt x="98488" y="2115807"/>
                  </a:lnTo>
                  <a:lnTo>
                    <a:pt x="91465" y="2111070"/>
                  </a:lnTo>
                  <a:lnTo>
                    <a:pt x="82854" y="2109343"/>
                  </a:lnTo>
                  <a:lnTo>
                    <a:pt x="74231" y="2111070"/>
                  </a:lnTo>
                  <a:lnTo>
                    <a:pt x="67195" y="2115807"/>
                  </a:lnTo>
                  <a:lnTo>
                    <a:pt x="62445" y="2122830"/>
                  </a:lnTo>
                  <a:lnTo>
                    <a:pt x="60706" y="2131441"/>
                  </a:lnTo>
                  <a:lnTo>
                    <a:pt x="62445" y="2140051"/>
                  </a:lnTo>
                  <a:lnTo>
                    <a:pt x="67195" y="2147087"/>
                  </a:lnTo>
                  <a:lnTo>
                    <a:pt x="74231" y="2151824"/>
                  </a:lnTo>
                  <a:lnTo>
                    <a:pt x="82854" y="2153564"/>
                  </a:lnTo>
                  <a:lnTo>
                    <a:pt x="91465" y="2151824"/>
                  </a:lnTo>
                  <a:lnTo>
                    <a:pt x="98488" y="2147087"/>
                  </a:lnTo>
                  <a:lnTo>
                    <a:pt x="103238" y="2140051"/>
                  </a:lnTo>
                  <a:lnTo>
                    <a:pt x="104965" y="2131441"/>
                  </a:lnTo>
                  <a:close/>
                </a:path>
                <a:path w="503554" h="2504440">
                  <a:moveTo>
                    <a:pt x="104965" y="1615516"/>
                  </a:moveTo>
                  <a:lnTo>
                    <a:pt x="103238" y="1606905"/>
                  </a:lnTo>
                  <a:lnTo>
                    <a:pt x="98488" y="1599869"/>
                  </a:lnTo>
                  <a:lnTo>
                    <a:pt x="91465" y="1595145"/>
                  </a:lnTo>
                  <a:lnTo>
                    <a:pt x="82854" y="1593405"/>
                  </a:lnTo>
                  <a:lnTo>
                    <a:pt x="74231" y="1595145"/>
                  </a:lnTo>
                  <a:lnTo>
                    <a:pt x="67195" y="1599869"/>
                  </a:lnTo>
                  <a:lnTo>
                    <a:pt x="62445" y="1606905"/>
                  </a:lnTo>
                  <a:lnTo>
                    <a:pt x="60706" y="1615516"/>
                  </a:lnTo>
                  <a:lnTo>
                    <a:pt x="62445" y="1624126"/>
                  </a:lnTo>
                  <a:lnTo>
                    <a:pt x="67195" y="1631149"/>
                  </a:lnTo>
                  <a:lnTo>
                    <a:pt x="74231" y="1635899"/>
                  </a:lnTo>
                  <a:lnTo>
                    <a:pt x="82854" y="1637639"/>
                  </a:lnTo>
                  <a:lnTo>
                    <a:pt x="91465" y="1635899"/>
                  </a:lnTo>
                  <a:lnTo>
                    <a:pt x="98488" y="1631149"/>
                  </a:lnTo>
                  <a:lnTo>
                    <a:pt x="103238" y="1624126"/>
                  </a:lnTo>
                  <a:lnTo>
                    <a:pt x="104965" y="1615516"/>
                  </a:lnTo>
                  <a:close/>
                </a:path>
                <a:path w="503554" h="2504440">
                  <a:moveTo>
                    <a:pt x="104965" y="639610"/>
                  </a:moveTo>
                  <a:lnTo>
                    <a:pt x="103238" y="630999"/>
                  </a:lnTo>
                  <a:lnTo>
                    <a:pt x="98501" y="623976"/>
                  </a:lnTo>
                  <a:lnTo>
                    <a:pt x="91465" y="619239"/>
                  </a:lnTo>
                  <a:lnTo>
                    <a:pt x="82854" y="617512"/>
                  </a:lnTo>
                  <a:lnTo>
                    <a:pt x="74231" y="619239"/>
                  </a:lnTo>
                  <a:lnTo>
                    <a:pt x="67195" y="623976"/>
                  </a:lnTo>
                  <a:lnTo>
                    <a:pt x="62445" y="630999"/>
                  </a:lnTo>
                  <a:lnTo>
                    <a:pt x="60706" y="639610"/>
                  </a:lnTo>
                  <a:lnTo>
                    <a:pt x="62445" y="648220"/>
                  </a:lnTo>
                  <a:lnTo>
                    <a:pt x="67195" y="655256"/>
                  </a:lnTo>
                  <a:lnTo>
                    <a:pt x="74231" y="659993"/>
                  </a:lnTo>
                  <a:lnTo>
                    <a:pt x="82854" y="661733"/>
                  </a:lnTo>
                  <a:lnTo>
                    <a:pt x="91465" y="659993"/>
                  </a:lnTo>
                  <a:lnTo>
                    <a:pt x="98501" y="655256"/>
                  </a:lnTo>
                  <a:lnTo>
                    <a:pt x="103238" y="648220"/>
                  </a:lnTo>
                  <a:lnTo>
                    <a:pt x="104965" y="639610"/>
                  </a:lnTo>
                  <a:close/>
                </a:path>
                <a:path w="503554" h="2504440">
                  <a:moveTo>
                    <a:pt x="152781" y="1735366"/>
                  </a:moveTo>
                  <a:lnTo>
                    <a:pt x="145745" y="1728330"/>
                  </a:lnTo>
                  <a:lnTo>
                    <a:pt x="128422" y="1728330"/>
                  </a:lnTo>
                  <a:lnTo>
                    <a:pt x="121386" y="1735366"/>
                  </a:lnTo>
                  <a:lnTo>
                    <a:pt x="121386" y="1752714"/>
                  </a:lnTo>
                  <a:lnTo>
                    <a:pt x="128422" y="1759724"/>
                  </a:lnTo>
                  <a:lnTo>
                    <a:pt x="145745" y="1759724"/>
                  </a:lnTo>
                  <a:lnTo>
                    <a:pt x="152781" y="1752714"/>
                  </a:lnTo>
                  <a:lnTo>
                    <a:pt x="152781" y="1744027"/>
                  </a:lnTo>
                  <a:lnTo>
                    <a:pt x="152781" y="1735366"/>
                  </a:lnTo>
                  <a:close/>
                </a:path>
                <a:path w="503554" h="2504440">
                  <a:moveTo>
                    <a:pt x="152781" y="1219428"/>
                  </a:moveTo>
                  <a:lnTo>
                    <a:pt x="145745" y="1212392"/>
                  </a:lnTo>
                  <a:lnTo>
                    <a:pt x="128422" y="1212392"/>
                  </a:lnTo>
                  <a:lnTo>
                    <a:pt x="121386" y="1219428"/>
                  </a:lnTo>
                  <a:lnTo>
                    <a:pt x="121386" y="1236776"/>
                  </a:lnTo>
                  <a:lnTo>
                    <a:pt x="128422" y="1243799"/>
                  </a:lnTo>
                  <a:lnTo>
                    <a:pt x="145745" y="1243799"/>
                  </a:lnTo>
                  <a:lnTo>
                    <a:pt x="152781" y="1236776"/>
                  </a:lnTo>
                  <a:lnTo>
                    <a:pt x="152781" y="1228090"/>
                  </a:lnTo>
                  <a:lnTo>
                    <a:pt x="152781" y="1219428"/>
                  </a:lnTo>
                  <a:close/>
                </a:path>
                <a:path w="503554" h="2504440">
                  <a:moveTo>
                    <a:pt x="152781" y="243535"/>
                  </a:moveTo>
                  <a:lnTo>
                    <a:pt x="145745" y="236499"/>
                  </a:lnTo>
                  <a:lnTo>
                    <a:pt x="128422" y="236499"/>
                  </a:lnTo>
                  <a:lnTo>
                    <a:pt x="121386" y="243535"/>
                  </a:lnTo>
                  <a:lnTo>
                    <a:pt x="121386" y="260883"/>
                  </a:lnTo>
                  <a:lnTo>
                    <a:pt x="128422" y="267893"/>
                  </a:lnTo>
                  <a:lnTo>
                    <a:pt x="145745" y="267893"/>
                  </a:lnTo>
                  <a:lnTo>
                    <a:pt x="152781" y="260883"/>
                  </a:lnTo>
                  <a:lnTo>
                    <a:pt x="152781" y="252196"/>
                  </a:lnTo>
                  <a:lnTo>
                    <a:pt x="152781" y="243535"/>
                  </a:lnTo>
                  <a:close/>
                </a:path>
                <a:path w="503554" h="2504440">
                  <a:moveTo>
                    <a:pt x="161391" y="2040851"/>
                  </a:moveTo>
                  <a:lnTo>
                    <a:pt x="159486" y="2031403"/>
                  </a:lnTo>
                  <a:lnTo>
                    <a:pt x="154266" y="2023694"/>
                  </a:lnTo>
                  <a:lnTo>
                    <a:pt x="146545" y="2018487"/>
                  </a:lnTo>
                  <a:lnTo>
                    <a:pt x="137096" y="2016582"/>
                  </a:lnTo>
                  <a:lnTo>
                    <a:pt x="127622" y="2018487"/>
                  </a:lnTo>
                  <a:lnTo>
                    <a:pt x="119900" y="2023694"/>
                  </a:lnTo>
                  <a:lnTo>
                    <a:pt x="114706" y="2031403"/>
                  </a:lnTo>
                  <a:lnTo>
                    <a:pt x="112801" y="2040851"/>
                  </a:lnTo>
                  <a:lnTo>
                    <a:pt x="114706" y="2050313"/>
                  </a:lnTo>
                  <a:lnTo>
                    <a:pt x="119900" y="2058047"/>
                  </a:lnTo>
                  <a:lnTo>
                    <a:pt x="127622" y="2063254"/>
                  </a:lnTo>
                  <a:lnTo>
                    <a:pt x="137096" y="2065159"/>
                  </a:lnTo>
                  <a:lnTo>
                    <a:pt x="146545" y="2063254"/>
                  </a:lnTo>
                  <a:lnTo>
                    <a:pt x="154266" y="2058047"/>
                  </a:lnTo>
                  <a:lnTo>
                    <a:pt x="159486" y="2050313"/>
                  </a:lnTo>
                  <a:lnTo>
                    <a:pt x="161391" y="2040851"/>
                  </a:lnTo>
                  <a:close/>
                </a:path>
                <a:path w="503554" h="2504440">
                  <a:moveTo>
                    <a:pt x="161391" y="1524927"/>
                  </a:moveTo>
                  <a:lnTo>
                    <a:pt x="159486" y="1515478"/>
                  </a:lnTo>
                  <a:lnTo>
                    <a:pt x="154266" y="1507756"/>
                  </a:lnTo>
                  <a:lnTo>
                    <a:pt x="146545" y="1502549"/>
                  </a:lnTo>
                  <a:lnTo>
                    <a:pt x="137096" y="1500644"/>
                  </a:lnTo>
                  <a:lnTo>
                    <a:pt x="127622" y="1502549"/>
                  </a:lnTo>
                  <a:lnTo>
                    <a:pt x="119900" y="1507756"/>
                  </a:lnTo>
                  <a:lnTo>
                    <a:pt x="114706" y="1515478"/>
                  </a:lnTo>
                  <a:lnTo>
                    <a:pt x="112801" y="1524927"/>
                  </a:lnTo>
                  <a:lnTo>
                    <a:pt x="114706" y="1534388"/>
                  </a:lnTo>
                  <a:lnTo>
                    <a:pt x="119900" y="1542122"/>
                  </a:lnTo>
                  <a:lnTo>
                    <a:pt x="127622" y="1547329"/>
                  </a:lnTo>
                  <a:lnTo>
                    <a:pt x="137096" y="1549234"/>
                  </a:lnTo>
                  <a:lnTo>
                    <a:pt x="146545" y="1547329"/>
                  </a:lnTo>
                  <a:lnTo>
                    <a:pt x="154266" y="1542122"/>
                  </a:lnTo>
                  <a:lnTo>
                    <a:pt x="159486" y="1534388"/>
                  </a:lnTo>
                  <a:lnTo>
                    <a:pt x="161391" y="1524927"/>
                  </a:lnTo>
                  <a:close/>
                </a:path>
                <a:path w="503554" h="2504440">
                  <a:moveTo>
                    <a:pt x="161391" y="549021"/>
                  </a:moveTo>
                  <a:lnTo>
                    <a:pt x="159486" y="539572"/>
                  </a:lnTo>
                  <a:lnTo>
                    <a:pt x="154266" y="531850"/>
                  </a:lnTo>
                  <a:lnTo>
                    <a:pt x="146545" y="526656"/>
                  </a:lnTo>
                  <a:lnTo>
                    <a:pt x="137096" y="524738"/>
                  </a:lnTo>
                  <a:lnTo>
                    <a:pt x="127635" y="526656"/>
                  </a:lnTo>
                  <a:lnTo>
                    <a:pt x="119913" y="531850"/>
                  </a:lnTo>
                  <a:lnTo>
                    <a:pt x="114706" y="539572"/>
                  </a:lnTo>
                  <a:lnTo>
                    <a:pt x="112801" y="549021"/>
                  </a:lnTo>
                  <a:lnTo>
                    <a:pt x="114706" y="558495"/>
                  </a:lnTo>
                  <a:lnTo>
                    <a:pt x="119913" y="566216"/>
                  </a:lnTo>
                  <a:lnTo>
                    <a:pt x="127635" y="571423"/>
                  </a:lnTo>
                  <a:lnTo>
                    <a:pt x="137096" y="573341"/>
                  </a:lnTo>
                  <a:lnTo>
                    <a:pt x="146545" y="571423"/>
                  </a:lnTo>
                  <a:lnTo>
                    <a:pt x="154266" y="566216"/>
                  </a:lnTo>
                  <a:lnTo>
                    <a:pt x="159486" y="558495"/>
                  </a:lnTo>
                  <a:lnTo>
                    <a:pt x="161391" y="549021"/>
                  </a:lnTo>
                  <a:close/>
                </a:path>
                <a:path w="503554" h="2504440">
                  <a:moveTo>
                    <a:pt x="209550" y="2053399"/>
                  </a:moveTo>
                  <a:lnTo>
                    <a:pt x="202514" y="2046389"/>
                  </a:lnTo>
                  <a:lnTo>
                    <a:pt x="185191" y="2046389"/>
                  </a:lnTo>
                  <a:lnTo>
                    <a:pt x="178168" y="2053399"/>
                  </a:lnTo>
                  <a:lnTo>
                    <a:pt x="178168" y="2070735"/>
                  </a:lnTo>
                  <a:lnTo>
                    <a:pt x="185191" y="2077758"/>
                  </a:lnTo>
                  <a:lnTo>
                    <a:pt x="202514" y="2077758"/>
                  </a:lnTo>
                  <a:lnTo>
                    <a:pt x="209550" y="2070735"/>
                  </a:lnTo>
                  <a:lnTo>
                    <a:pt x="209550" y="2062086"/>
                  </a:lnTo>
                  <a:lnTo>
                    <a:pt x="209550" y="2053399"/>
                  </a:lnTo>
                  <a:close/>
                </a:path>
                <a:path w="503554" h="2504440">
                  <a:moveTo>
                    <a:pt x="209550" y="1537474"/>
                  </a:moveTo>
                  <a:lnTo>
                    <a:pt x="202514" y="1530451"/>
                  </a:lnTo>
                  <a:lnTo>
                    <a:pt x="185191" y="1530451"/>
                  </a:lnTo>
                  <a:lnTo>
                    <a:pt x="178168" y="1537474"/>
                  </a:lnTo>
                  <a:lnTo>
                    <a:pt x="178168" y="1554810"/>
                  </a:lnTo>
                  <a:lnTo>
                    <a:pt x="185191" y="1561833"/>
                  </a:lnTo>
                  <a:lnTo>
                    <a:pt x="202514" y="1561833"/>
                  </a:lnTo>
                  <a:lnTo>
                    <a:pt x="209550" y="1554810"/>
                  </a:lnTo>
                  <a:lnTo>
                    <a:pt x="209550" y="1546148"/>
                  </a:lnTo>
                  <a:lnTo>
                    <a:pt x="209550" y="1537474"/>
                  </a:lnTo>
                  <a:close/>
                </a:path>
                <a:path w="503554" h="2504440">
                  <a:moveTo>
                    <a:pt x="209550" y="561581"/>
                  </a:moveTo>
                  <a:lnTo>
                    <a:pt x="202514" y="554545"/>
                  </a:lnTo>
                  <a:lnTo>
                    <a:pt x="185191" y="554545"/>
                  </a:lnTo>
                  <a:lnTo>
                    <a:pt x="178168" y="561581"/>
                  </a:lnTo>
                  <a:lnTo>
                    <a:pt x="178168" y="578916"/>
                  </a:lnTo>
                  <a:lnTo>
                    <a:pt x="185191" y="585927"/>
                  </a:lnTo>
                  <a:lnTo>
                    <a:pt x="202514" y="585927"/>
                  </a:lnTo>
                  <a:lnTo>
                    <a:pt x="209550" y="578916"/>
                  </a:lnTo>
                  <a:lnTo>
                    <a:pt x="209550" y="570242"/>
                  </a:lnTo>
                  <a:lnTo>
                    <a:pt x="209550" y="561581"/>
                  </a:lnTo>
                  <a:close/>
                </a:path>
                <a:path w="503554" h="2504440">
                  <a:moveTo>
                    <a:pt x="218147" y="2358898"/>
                  </a:moveTo>
                  <a:lnTo>
                    <a:pt x="216230" y="2349449"/>
                  </a:lnTo>
                  <a:lnTo>
                    <a:pt x="211023" y="2341715"/>
                  </a:lnTo>
                  <a:lnTo>
                    <a:pt x="203301" y="2336495"/>
                  </a:lnTo>
                  <a:lnTo>
                    <a:pt x="193852" y="2334590"/>
                  </a:lnTo>
                  <a:lnTo>
                    <a:pt x="184391" y="2336495"/>
                  </a:lnTo>
                  <a:lnTo>
                    <a:pt x="176657" y="2341715"/>
                  </a:lnTo>
                  <a:lnTo>
                    <a:pt x="171450" y="2349449"/>
                  </a:lnTo>
                  <a:lnTo>
                    <a:pt x="169545" y="2358898"/>
                  </a:lnTo>
                  <a:lnTo>
                    <a:pt x="171450" y="2368359"/>
                  </a:lnTo>
                  <a:lnTo>
                    <a:pt x="176657" y="2376093"/>
                  </a:lnTo>
                  <a:lnTo>
                    <a:pt x="184391" y="2381300"/>
                  </a:lnTo>
                  <a:lnTo>
                    <a:pt x="193852" y="2383218"/>
                  </a:lnTo>
                  <a:lnTo>
                    <a:pt x="203301" y="2381300"/>
                  </a:lnTo>
                  <a:lnTo>
                    <a:pt x="211023" y="2376093"/>
                  </a:lnTo>
                  <a:lnTo>
                    <a:pt x="216230" y="2368359"/>
                  </a:lnTo>
                  <a:lnTo>
                    <a:pt x="218147" y="2358898"/>
                  </a:lnTo>
                  <a:close/>
                </a:path>
                <a:path w="503554" h="2504440">
                  <a:moveTo>
                    <a:pt x="218147" y="1842973"/>
                  </a:moveTo>
                  <a:lnTo>
                    <a:pt x="216230" y="1833511"/>
                  </a:lnTo>
                  <a:lnTo>
                    <a:pt x="211023" y="1825790"/>
                  </a:lnTo>
                  <a:lnTo>
                    <a:pt x="203301" y="1820570"/>
                  </a:lnTo>
                  <a:lnTo>
                    <a:pt x="193852" y="1818665"/>
                  </a:lnTo>
                  <a:lnTo>
                    <a:pt x="184391" y="1820570"/>
                  </a:lnTo>
                  <a:lnTo>
                    <a:pt x="176657" y="1825790"/>
                  </a:lnTo>
                  <a:lnTo>
                    <a:pt x="171450" y="1833511"/>
                  </a:lnTo>
                  <a:lnTo>
                    <a:pt x="169545" y="1842973"/>
                  </a:lnTo>
                  <a:lnTo>
                    <a:pt x="171450" y="1852434"/>
                  </a:lnTo>
                  <a:lnTo>
                    <a:pt x="176657" y="1860156"/>
                  </a:lnTo>
                  <a:lnTo>
                    <a:pt x="184391" y="1865376"/>
                  </a:lnTo>
                  <a:lnTo>
                    <a:pt x="193852" y="1867293"/>
                  </a:lnTo>
                  <a:lnTo>
                    <a:pt x="203301" y="1865376"/>
                  </a:lnTo>
                  <a:lnTo>
                    <a:pt x="211023" y="1860156"/>
                  </a:lnTo>
                  <a:lnTo>
                    <a:pt x="216230" y="1852434"/>
                  </a:lnTo>
                  <a:lnTo>
                    <a:pt x="218147" y="1842973"/>
                  </a:lnTo>
                  <a:close/>
                </a:path>
                <a:path w="503554" h="2504440">
                  <a:moveTo>
                    <a:pt x="218147" y="867079"/>
                  </a:moveTo>
                  <a:lnTo>
                    <a:pt x="216230" y="857618"/>
                  </a:lnTo>
                  <a:lnTo>
                    <a:pt x="211023" y="849884"/>
                  </a:lnTo>
                  <a:lnTo>
                    <a:pt x="203301" y="844677"/>
                  </a:lnTo>
                  <a:lnTo>
                    <a:pt x="193852" y="842759"/>
                  </a:lnTo>
                  <a:lnTo>
                    <a:pt x="184391" y="844677"/>
                  </a:lnTo>
                  <a:lnTo>
                    <a:pt x="176657" y="849884"/>
                  </a:lnTo>
                  <a:lnTo>
                    <a:pt x="171450" y="857618"/>
                  </a:lnTo>
                  <a:lnTo>
                    <a:pt x="169532" y="867079"/>
                  </a:lnTo>
                  <a:lnTo>
                    <a:pt x="171450" y="876528"/>
                  </a:lnTo>
                  <a:lnTo>
                    <a:pt x="176657" y="884262"/>
                  </a:lnTo>
                  <a:lnTo>
                    <a:pt x="184391" y="889469"/>
                  </a:lnTo>
                  <a:lnTo>
                    <a:pt x="193852" y="891387"/>
                  </a:lnTo>
                  <a:lnTo>
                    <a:pt x="203301" y="889469"/>
                  </a:lnTo>
                  <a:lnTo>
                    <a:pt x="211023" y="884262"/>
                  </a:lnTo>
                  <a:lnTo>
                    <a:pt x="216230" y="876528"/>
                  </a:lnTo>
                  <a:lnTo>
                    <a:pt x="218147" y="867079"/>
                  </a:lnTo>
                  <a:close/>
                </a:path>
                <a:path w="503554" h="2504440">
                  <a:moveTo>
                    <a:pt x="247675" y="2483459"/>
                  </a:moveTo>
                  <a:lnTo>
                    <a:pt x="241617" y="2477401"/>
                  </a:lnTo>
                  <a:lnTo>
                    <a:pt x="226695" y="2477401"/>
                  </a:lnTo>
                  <a:lnTo>
                    <a:pt x="220687" y="2483459"/>
                  </a:lnTo>
                  <a:lnTo>
                    <a:pt x="220687" y="2498356"/>
                  </a:lnTo>
                  <a:lnTo>
                    <a:pt x="226695" y="2504414"/>
                  </a:lnTo>
                  <a:lnTo>
                    <a:pt x="241617" y="2504414"/>
                  </a:lnTo>
                  <a:lnTo>
                    <a:pt x="247675" y="2498356"/>
                  </a:lnTo>
                  <a:lnTo>
                    <a:pt x="247675" y="2490914"/>
                  </a:lnTo>
                  <a:lnTo>
                    <a:pt x="247675" y="2483459"/>
                  </a:lnTo>
                  <a:close/>
                </a:path>
                <a:path w="503554" h="2504440">
                  <a:moveTo>
                    <a:pt x="247675" y="1638884"/>
                  </a:moveTo>
                  <a:lnTo>
                    <a:pt x="241617" y="1632826"/>
                  </a:lnTo>
                  <a:lnTo>
                    <a:pt x="226707" y="1632826"/>
                  </a:lnTo>
                  <a:lnTo>
                    <a:pt x="220687" y="1638884"/>
                  </a:lnTo>
                  <a:lnTo>
                    <a:pt x="220687" y="1653781"/>
                  </a:lnTo>
                  <a:lnTo>
                    <a:pt x="226707" y="1659839"/>
                  </a:lnTo>
                  <a:lnTo>
                    <a:pt x="241617" y="1659839"/>
                  </a:lnTo>
                  <a:lnTo>
                    <a:pt x="247675" y="1653781"/>
                  </a:lnTo>
                  <a:lnTo>
                    <a:pt x="247675" y="1646339"/>
                  </a:lnTo>
                  <a:lnTo>
                    <a:pt x="247675" y="1638884"/>
                  </a:lnTo>
                  <a:close/>
                </a:path>
                <a:path w="503554" h="2504440">
                  <a:moveTo>
                    <a:pt x="247675" y="1122959"/>
                  </a:moveTo>
                  <a:lnTo>
                    <a:pt x="241617" y="1116901"/>
                  </a:lnTo>
                  <a:lnTo>
                    <a:pt x="226707" y="1116901"/>
                  </a:lnTo>
                  <a:lnTo>
                    <a:pt x="220687" y="1122959"/>
                  </a:lnTo>
                  <a:lnTo>
                    <a:pt x="220687" y="1137856"/>
                  </a:lnTo>
                  <a:lnTo>
                    <a:pt x="226707" y="1143901"/>
                  </a:lnTo>
                  <a:lnTo>
                    <a:pt x="241617" y="1143901"/>
                  </a:lnTo>
                  <a:lnTo>
                    <a:pt x="247675" y="1137856"/>
                  </a:lnTo>
                  <a:lnTo>
                    <a:pt x="247675" y="1130414"/>
                  </a:lnTo>
                  <a:lnTo>
                    <a:pt x="247675" y="1122959"/>
                  </a:lnTo>
                  <a:close/>
                </a:path>
                <a:path w="503554" h="2504440">
                  <a:moveTo>
                    <a:pt x="247675" y="147053"/>
                  </a:moveTo>
                  <a:lnTo>
                    <a:pt x="241617" y="141008"/>
                  </a:lnTo>
                  <a:lnTo>
                    <a:pt x="226707" y="141008"/>
                  </a:lnTo>
                  <a:lnTo>
                    <a:pt x="220687" y="147053"/>
                  </a:lnTo>
                  <a:lnTo>
                    <a:pt x="220687" y="161950"/>
                  </a:lnTo>
                  <a:lnTo>
                    <a:pt x="226707" y="168008"/>
                  </a:lnTo>
                  <a:lnTo>
                    <a:pt x="241617" y="168008"/>
                  </a:lnTo>
                  <a:lnTo>
                    <a:pt x="247675" y="161950"/>
                  </a:lnTo>
                  <a:lnTo>
                    <a:pt x="247675" y="154520"/>
                  </a:lnTo>
                  <a:lnTo>
                    <a:pt x="247675" y="147053"/>
                  </a:lnTo>
                  <a:close/>
                </a:path>
                <a:path w="503554" h="2504440">
                  <a:moveTo>
                    <a:pt x="268897" y="2358529"/>
                  </a:moveTo>
                  <a:lnTo>
                    <a:pt x="267157" y="2349906"/>
                  </a:lnTo>
                  <a:lnTo>
                    <a:pt x="262407" y="2342883"/>
                  </a:lnTo>
                  <a:lnTo>
                    <a:pt x="255371" y="2338133"/>
                  </a:lnTo>
                  <a:lnTo>
                    <a:pt x="246761" y="2336393"/>
                  </a:lnTo>
                  <a:lnTo>
                    <a:pt x="238125" y="2338133"/>
                  </a:lnTo>
                  <a:lnTo>
                    <a:pt x="231089" y="2342883"/>
                  </a:lnTo>
                  <a:lnTo>
                    <a:pt x="226352" y="2349906"/>
                  </a:lnTo>
                  <a:lnTo>
                    <a:pt x="224612" y="2358529"/>
                  </a:lnTo>
                  <a:lnTo>
                    <a:pt x="226352" y="2367140"/>
                  </a:lnTo>
                  <a:lnTo>
                    <a:pt x="231089" y="2374163"/>
                  </a:lnTo>
                  <a:lnTo>
                    <a:pt x="238125" y="2378913"/>
                  </a:lnTo>
                  <a:lnTo>
                    <a:pt x="246761" y="2380653"/>
                  </a:lnTo>
                  <a:lnTo>
                    <a:pt x="255371" y="2378913"/>
                  </a:lnTo>
                  <a:lnTo>
                    <a:pt x="262407" y="2374163"/>
                  </a:lnTo>
                  <a:lnTo>
                    <a:pt x="267157" y="2367140"/>
                  </a:lnTo>
                  <a:lnTo>
                    <a:pt x="268897" y="2358529"/>
                  </a:lnTo>
                  <a:close/>
                </a:path>
                <a:path w="503554" h="2504440">
                  <a:moveTo>
                    <a:pt x="268897" y="1513954"/>
                  </a:moveTo>
                  <a:lnTo>
                    <a:pt x="267157" y="1505343"/>
                  </a:lnTo>
                  <a:lnTo>
                    <a:pt x="262420" y="1498307"/>
                  </a:lnTo>
                  <a:lnTo>
                    <a:pt x="255384" y="1493570"/>
                  </a:lnTo>
                  <a:lnTo>
                    <a:pt x="246761" y="1491830"/>
                  </a:lnTo>
                  <a:lnTo>
                    <a:pt x="238137" y="1493570"/>
                  </a:lnTo>
                  <a:lnTo>
                    <a:pt x="231101" y="1498307"/>
                  </a:lnTo>
                  <a:lnTo>
                    <a:pt x="226364" y="1505343"/>
                  </a:lnTo>
                  <a:lnTo>
                    <a:pt x="224624" y="1513954"/>
                  </a:lnTo>
                  <a:lnTo>
                    <a:pt x="226364" y="1522564"/>
                  </a:lnTo>
                  <a:lnTo>
                    <a:pt x="231101" y="1529600"/>
                  </a:lnTo>
                  <a:lnTo>
                    <a:pt x="238137" y="1534337"/>
                  </a:lnTo>
                  <a:lnTo>
                    <a:pt x="246761" y="1536077"/>
                  </a:lnTo>
                  <a:lnTo>
                    <a:pt x="255384" y="1534337"/>
                  </a:lnTo>
                  <a:lnTo>
                    <a:pt x="262420" y="1529600"/>
                  </a:lnTo>
                  <a:lnTo>
                    <a:pt x="267157" y="1522564"/>
                  </a:lnTo>
                  <a:lnTo>
                    <a:pt x="268897" y="1513954"/>
                  </a:lnTo>
                  <a:close/>
                </a:path>
                <a:path w="503554" h="2504440">
                  <a:moveTo>
                    <a:pt x="268897" y="998016"/>
                  </a:moveTo>
                  <a:lnTo>
                    <a:pt x="267157" y="989406"/>
                  </a:lnTo>
                  <a:lnTo>
                    <a:pt x="262420" y="982383"/>
                  </a:lnTo>
                  <a:lnTo>
                    <a:pt x="255384" y="977646"/>
                  </a:lnTo>
                  <a:lnTo>
                    <a:pt x="246761" y="975906"/>
                  </a:lnTo>
                  <a:lnTo>
                    <a:pt x="238137" y="977646"/>
                  </a:lnTo>
                  <a:lnTo>
                    <a:pt x="231101" y="982383"/>
                  </a:lnTo>
                  <a:lnTo>
                    <a:pt x="226364" y="989406"/>
                  </a:lnTo>
                  <a:lnTo>
                    <a:pt x="224624" y="998016"/>
                  </a:lnTo>
                  <a:lnTo>
                    <a:pt x="226364" y="1006627"/>
                  </a:lnTo>
                  <a:lnTo>
                    <a:pt x="231101" y="1013663"/>
                  </a:lnTo>
                  <a:lnTo>
                    <a:pt x="238137" y="1018400"/>
                  </a:lnTo>
                  <a:lnTo>
                    <a:pt x="246761" y="1020140"/>
                  </a:lnTo>
                  <a:lnTo>
                    <a:pt x="255384" y="1018400"/>
                  </a:lnTo>
                  <a:lnTo>
                    <a:pt x="262420" y="1013663"/>
                  </a:lnTo>
                  <a:lnTo>
                    <a:pt x="267157" y="1006627"/>
                  </a:lnTo>
                  <a:lnTo>
                    <a:pt x="268897" y="998016"/>
                  </a:lnTo>
                  <a:close/>
                </a:path>
                <a:path w="503554" h="2504440">
                  <a:moveTo>
                    <a:pt x="268897" y="22123"/>
                  </a:moveTo>
                  <a:lnTo>
                    <a:pt x="267157" y="13512"/>
                  </a:lnTo>
                  <a:lnTo>
                    <a:pt x="262420" y="6477"/>
                  </a:lnTo>
                  <a:lnTo>
                    <a:pt x="255384" y="1739"/>
                  </a:lnTo>
                  <a:lnTo>
                    <a:pt x="246761" y="0"/>
                  </a:lnTo>
                  <a:lnTo>
                    <a:pt x="238137" y="1739"/>
                  </a:lnTo>
                  <a:lnTo>
                    <a:pt x="231101" y="6477"/>
                  </a:lnTo>
                  <a:lnTo>
                    <a:pt x="226364" y="13512"/>
                  </a:lnTo>
                  <a:lnTo>
                    <a:pt x="224624" y="22123"/>
                  </a:lnTo>
                  <a:lnTo>
                    <a:pt x="226364" y="30734"/>
                  </a:lnTo>
                  <a:lnTo>
                    <a:pt x="231101" y="37769"/>
                  </a:lnTo>
                  <a:lnTo>
                    <a:pt x="238137" y="42506"/>
                  </a:lnTo>
                  <a:lnTo>
                    <a:pt x="246761" y="44246"/>
                  </a:lnTo>
                  <a:lnTo>
                    <a:pt x="255384" y="42506"/>
                  </a:lnTo>
                  <a:lnTo>
                    <a:pt x="262420" y="37769"/>
                  </a:lnTo>
                  <a:lnTo>
                    <a:pt x="267157" y="30734"/>
                  </a:lnTo>
                  <a:lnTo>
                    <a:pt x="268897" y="22123"/>
                  </a:lnTo>
                  <a:close/>
                </a:path>
                <a:path w="503554" h="2504440">
                  <a:moveTo>
                    <a:pt x="287197" y="1736585"/>
                  </a:moveTo>
                  <a:lnTo>
                    <a:pt x="281165" y="1730514"/>
                  </a:lnTo>
                  <a:lnTo>
                    <a:pt x="266268" y="1730514"/>
                  </a:lnTo>
                  <a:lnTo>
                    <a:pt x="260210" y="1736585"/>
                  </a:lnTo>
                  <a:lnTo>
                    <a:pt x="260210" y="1751482"/>
                  </a:lnTo>
                  <a:lnTo>
                    <a:pt x="266268" y="1757540"/>
                  </a:lnTo>
                  <a:lnTo>
                    <a:pt x="281165" y="1757540"/>
                  </a:lnTo>
                  <a:lnTo>
                    <a:pt x="287197" y="1751482"/>
                  </a:lnTo>
                  <a:lnTo>
                    <a:pt x="287197" y="1744027"/>
                  </a:lnTo>
                  <a:lnTo>
                    <a:pt x="287197" y="1736585"/>
                  </a:lnTo>
                  <a:close/>
                </a:path>
                <a:path w="503554" h="2504440">
                  <a:moveTo>
                    <a:pt x="287197" y="1220660"/>
                  </a:moveTo>
                  <a:lnTo>
                    <a:pt x="281165" y="1214589"/>
                  </a:lnTo>
                  <a:lnTo>
                    <a:pt x="266268" y="1214589"/>
                  </a:lnTo>
                  <a:lnTo>
                    <a:pt x="260210" y="1220660"/>
                  </a:lnTo>
                  <a:lnTo>
                    <a:pt x="260210" y="1235557"/>
                  </a:lnTo>
                  <a:lnTo>
                    <a:pt x="266268" y="1241615"/>
                  </a:lnTo>
                  <a:lnTo>
                    <a:pt x="281165" y="1241615"/>
                  </a:lnTo>
                  <a:lnTo>
                    <a:pt x="287197" y="1235557"/>
                  </a:lnTo>
                  <a:lnTo>
                    <a:pt x="287197" y="1228090"/>
                  </a:lnTo>
                  <a:lnTo>
                    <a:pt x="287197" y="1220660"/>
                  </a:lnTo>
                  <a:close/>
                </a:path>
                <a:path w="503554" h="2504440">
                  <a:moveTo>
                    <a:pt x="287197" y="244754"/>
                  </a:moveTo>
                  <a:lnTo>
                    <a:pt x="281165" y="238696"/>
                  </a:lnTo>
                  <a:lnTo>
                    <a:pt x="266268" y="238696"/>
                  </a:lnTo>
                  <a:lnTo>
                    <a:pt x="260210" y="244754"/>
                  </a:lnTo>
                  <a:lnTo>
                    <a:pt x="260210" y="259651"/>
                  </a:lnTo>
                  <a:lnTo>
                    <a:pt x="266268" y="265709"/>
                  </a:lnTo>
                  <a:lnTo>
                    <a:pt x="281165" y="265709"/>
                  </a:lnTo>
                  <a:lnTo>
                    <a:pt x="287197" y="259651"/>
                  </a:lnTo>
                  <a:lnTo>
                    <a:pt x="287197" y="252196"/>
                  </a:lnTo>
                  <a:lnTo>
                    <a:pt x="287197" y="244754"/>
                  </a:lnTo>
                  <a:close/>
                </a:path>
                <a:path w="503554" h="2504440">
                  <a:moveTo>
                    <a:pt x="340944" y="1805114"/>
                  </a:moveTo>
                  <a:lnTo>
                    <a:pt x="334911" y="1799043"/>
                  </a:lnTo>
                  <a:lnTo>
                    <a:pt x="320001" y="1799043"/>
                  </a:lnTo>
                  <a:lnTo>
                    <a:pt x="313956" y="1805114"/>
                  </a:lnTo>
                  <a:lnTo>
                    <a:pt x="313956" y="1820011"/>
                  </a:lnTo>
                  <a:lnTo>
                    <a:pt x="320001" y="1826044"/>
                  </a:lnTo>
                  <a:lnTo>
                    <a:pt x="334911" y="1826044"/>
                  </a:lnTo>
                  <a:lnTo>
                    <a:pt x="340944" y="1820011"/>
                  </a:lnTo>
                  <a:lnTo>
                    <a:pt x="340944" y="1812556"/>
                  </a:lnTo>
                  <a:lnTo>
                    <a:pt x="340944" y="1805114"/>
                  </a:lnTo>
                  <a:close/>
                </a:path>
                <a:path w="503554" h="2504440">
                  <a:moveTo>
                    <a:pt x="340944" y="1289177"/>
                  </a:moveTo>
                  <a:lnTo>
                    <a:pt x="334911" y="1283119"/>
                  </a:lnTo>
                  <a:lnTo>
                    <a:pt x="320001" y="1283119"/>
                  </a:lnTo>
                  <a:lnTo>
                    <a:pt x="313956" y="1289177"/>
                  </a:lnTo>
                  <a:lnTo>
                    <a:pt x="313956" y="1304074"/>
                  </a:lnTo>
                  <a:lnTo>
                    <a:pt x="320001" y="1310093"/>
                  </a:lnTo>
                  <a:lnTo>
                    <a:pt x="334911" y="1310093"/>
                  </a:lnTo>
                  <a:lnTo>
                    <a:pt x="340944" y="1304074"/>
                  </a:lnTo>
                  <a:lnTo>
                    <a:pt x="340944" y="1296619"/>
                  </a:lnTo>
                  <a:lnTo>
                    <a:pt x="340944" y="1289177"/>
                  </a:lnTo>
                  <a:close/>
                </a:path>
                <a:path w="503554" h="2504440">
                  <a:moveTo>
                    <a:pt x="340944" y="313296"/>
                  </a:moveTo>
                  <a:lnTo>
                    <a:pt x="334911" y="307213"/>
                  </a:lnTo>
                  <a:lnTo>
                    <a:pt x="320001" y="307213"/>
                  </a:lnTo>
                  <a:lnTo>
                    <a:pt x="313956" y="313296"/>
                  </a:lnTo>
                  <a:lnTo>
                    <a:pt x="313956" y="328193"/>
                  </a:lnTo>
                  <a:lnTo>
                    <a:pt x="320001" y="334200"/>
                  </a:lnTo>
                  <a:lnTo>
                    <a:pt x="334911" y="334200"/>
                  </a:lnTo>
                  <a:lnTo>
                    <a:pt x="340944" y="328193"/>
                  </a:lnTo>
                  <a:lnTo>
                    <a:pt x="340944" y="320725"/>
                  </a:lnTo>
                  <a:lnTo>
                    <a:pt x="340944" y="313296"/>
                  </a:lnTo>
                  <a:close/>
                </a:path>
                <a:path w="503554" h="2504440">
                  <a:moveTo>
                    <a:pt x="348932" y="1463205"/>
                  </a:moveTo>
                  <a:lnTo>
                    <a:pt x="342900" y="1457185"/>
                  </a:lnTo>
                  <a:lnTo>
                    <a:pt x="327952" y="1457185"/>
                  </a:lnTo>
                  <a:lnTo>
                    <a:pt x="321932" y="1463205"/>
                  </a:lnTo>
                  <a:lnTo>
                    <a:pt x="321932" y="1478127"/>
                  </a:lnTo>
                  <a:lnTo>
                    <a:pt x="327952" y="1484172"/>
                  </a:lnTo>
                  <a:lnTo>
                    <a:pt x="342900" y="1484172"/>
                  </a:lnTo>
                  <a:lnTo>
                    <a:pt x="348932" y="1478127"/>
                  </a:lnTo>
                  <a:lnTo>
                    <a:pt x="348932" y="1470672"/>
                  </a:lnTo>
                  <a:lnTo>
                    <a:pt x="348932" y="1463205"/>
                  </a:lnTo>
                  <a:close/>
                </a:path>
                <a:path w="503554" h="2504440">
                  <a:moveTo>
                    <a:pt x="362165" y="1680171"/>
                  </a:moveTo>
                  <a:lnTo>
                    <a:pt x="360426" y="1671548"/>
                  </a:lnTo>
                  <a:lnTo>
                    <a:pt x="355688" y="1664525"/>
                  </a:lnTo>
                  <a:lnTo>
                    <a:pt x="348653" y="1659775"/>
                  </a:lnTo>
                  <a:lnTo>
                    <a:pt x="340029" y="1658035"/>
                  </a:lnTo>
                  <a:lnTo>
                    <a:pt x="331419" y="1659775"/>
                  </a:lnTo>
                  <a:lnTo>
                    <a:pt x="324383" y="1664525"/>
                  </a:lnTo>
                  <a:lnTo>
                    <a:pt x="319646" y="1671548"/>
                  </a:lnTo>
                  <a:lnTo>
                    <a:pt x="317893" y="1680171"/>
                  </a:lnTo>
                  <a:lnTo>
                    <a:pt x="319646" y="1688782"/>
                  </a:lnTo>
                  <a:lnTo>
                    <a:pt x="324383" y="1695831"/>
                  </a:lnTo>
                  <a:lnTo>
                    <a:pt x="331419" y="1700580"/>
                  </a:lnTo>
                  <a:lnTo>
                    <a:pt x="340029" y="1702320"/>
                  </a:lnTo>
                  <a:lnTo>
                    <a:pt x="348653" y="1700580"/>
                  </a:lnTo>
                  <a:lnTo>
                    <a:pt x="355688" y="1695831"/>
                  </a:lnTo>
                  <a:lnTo>
                    <a:pt x="360426" y="1688782"/>
                  </a:lnTo>
                  <a:lnTo>
                    <a:pt x="362165" y="1680171"/>
                  </a:lnTo>
                  <a:close/>
                </a:path>
                <a:path w="503554" h="2504440">
                  <a:moveTo>
                    <a:pt x="362165" y="1164234"/>
                  </a:moveTo>
                  <a:lnTo>
                    <a:pt x="360426" y="1155623"/>
                  </a:lnTo>
                  <a:lnTo>
                    <a:pt x="355688" y="1148588"/>
                  </a:lnTo>
                  <a:lnTo>
                    <a:pt x="348653" y="1143850"/>
                  </a:lnTo>
                  <a:lnTo>
                    <a:pt x="340029" y="1142111"/>
                  </a:lnTo>
                  <a:lnTo>
                    <a:pt x="331419" y="1143850"/>
                  </a:lnTo>
                  <a:lnTo>
                    <a:pt x="324383" y="1148588"/>
                  </a:lnTo>
                  <a:lnTo>
                    <a:pt x="319646" y="1155623"/>
                  </a:lnTo>
                  <a:lnTo>
                    <a:pt x="317893" y="1164234"/>
                  </a:lnTo>
                  <a:lnTo>
                    <a:pt x="319646" y="1172857"/>
                  </a:lnTo>
                  <a:lnTo>
                    <a:pt x="324383" y="1179893"/>
                  </a:lnTo>
                  <a:lnTo>
                    <a:pt x="331419" y="1184643"/>
                  </a:lnTo>
                  <a:lnTo>
                    <a:pt x="340029" y="1186395"/>
                  </a:lnTo>
                  <a:lnTo>
                    <a:pt x="348653" y="1184643"/>
                  </a:lnTo>
                  <a:lnTo>
                    <a:pt x="355688" y="1179893"/>
                  </a:lnTo>
                  <a:lnTo>
                    <a:pt x="360426" y="1172857"/>
                  </a:lnTo>
                  <a:lnTo>
                    <a:pt x="362165" y="1164234"/>
                  </a:lnTo>
                  <a:close/>
                </a:path>
                <a:path w="503554" h="2504440">
                  <a:moveTo>
                    <a:pt x="362165" y="188341"/>
                  </a:moveTo>
                  <a:lnTo>
                    <a:pt x="360426" y="179717"/>
                  </a:lnTo>
                  <a:lnTo>
                    <a:pt x="355688" y="172694"/>
                  </a:lnTo>
                  <a:lnTo>
                    <a:pt x="348653" y="167944"/>
                  </a:lnTo>
                  <a:lnTo>
                    <a:pt x="340029" y="166204"/>
                  </a:lnTo>
                  <a:lnTo>
                    <a:pt x="331419" y="167944"/>
                  </a:lnTo>
                  <a:lnTo>
                    <a:pt x="324383" y="172694"/>
                  </a:lnTo>
                  <a:lnTo>
                    <a:pt x="319646" y="179717"/>
                  </a:lnTo>
                  <a:lnTo>
                    <a:pt x="317893" y="188341"/>
                  </a:lnTo>
                  <a:lnTo>
                    <a:pt x="319646" y="196951"/>
                  </a:lnTo>
                  <a:lnTo>
                    <a:pt x="324383" y="204000"/>
                  </a:lnTo>
                  <a:lnTo>
                    <a:pt x="331419" y="208749"/>
                  </a:lnTo>
                  <a:lnTo>
                    <a:pt x="340029" y="210489"/>
                  </a:lnTo>
                  <a:lnTo>
                    <a:pt x="348653" y="208749"/>
                  </a:lnTo>
                  <a:lnTo>
                    <a:pt x="355688" y="204000"/>
                  </a:lnTo>
                  <a:lnTo>
                    <a:pt x="360426" y="196951"/>
                  </a:lnTo>
                  <a:lnTo>
                    <a:pt x="362165" y="188341"/>
                  </a:lnTo>
                  <a:close/>
                </a:path>
                <a:path w="503554" h="2504440">
                  <a:moveTo>
                    <a:pt x="373430" y="1435938"/>
                  </a:moveTo>
                  <a:lnTo>
                    <a:pt x="366420" y="1428889"/>
                  </a:lnTo>
                  <a:lnTo>
                    <a:pt x="349097" y="1428889"/>
                  </a:lnTo>
                  <a:lnTo>
                    <a:pt x="342074" y="1435938"/>
                  </a:lnTo>
                  <a:lnTo>
                    <a:pt x="342074" y="1453248"/>
                  </a:lnTo>
                  <a:lnTo>
                    <a:pt x="349097" y="1460284"/>
                  </a:lnTo>
                  <a:lnTo>
                    <a:pt x="366420" y="1460284"/>
                  </a:lnTo>
                  <a:lnTo>
                    <a:pt x="373430" y="1453248"/>
                  </a:lnTo>
                  <a:lnTo>
                    <a:pt x="373430" y="1444586"/>
                  </a:lnTo>
                  <a:lnTo>
                    <a:pt x="373430" y="1435938"/>
                  </a:lnTo>
                  <a:close/>
                </a:path>
                <a:path w="503554" h="2504440">
                  <a:moveTo>
                    <a:pt x="378587" y="1845614"/>
                  </a:moveTo>
                  <a:lnTo>
                    <a:pt x="371576" y="1838579"/>
                  </a:lnTo>
                  <a:lnTo>
                    <a:pt x="354241" y="1838579"/>
                  </a:lnTo>
                  <a:lnTo>
                    <a:pt x="347205" y="1845614"/>
                  </a:lnTo>
                  <a:lnTo>
                    <a:pt x="347205" y="1862950"/>
                  </a:lnTo>
                  <a:lnTo>
                    <a:pt x="354241" y="1869973"/>
                  </a:lnTo>
                  <a:lnTo>
                    <a:pt x="371576" y="1869973"/>
                  </a:lnTo>
                  <a:lnTo>
                    <a:pt x="378587" y="1862950"/>
                  </a:lnTo>
                  <a:lnTo>
                    <a:pt x="378587" y="1854301"/>
                  </a:lnTo>
                  <a:lnTo>
                    <a:pt x="378587" y="1845614"/>
                  </a:lnTo>
                  <a:close/>
                </a:path>
                <a:path w="503554" h="2504440">
                  <a:moveTo>
                    <a:pt x="378587" y="1329677"/>
                  </a:moveTo>
                  <a:lnTo>
                    <a:pt x="371576" y="1322654"/>
                  </a:lnTo>
                  <a:lnTo>
                    <a:pt x="354241" y="1322654"/>
                  </a:lnTo>
                  <a:lnTo>
                    <a:pt x="347205" y="1329677"/>
                  </a:lnTo>
                  <a:lnTo>
                    <a:pt x="347205" y="1347012"/>
                  </a:lnTo>
                  <a:lnTo>
                    <a:pt x="354241" y="1354048"/>
                  </a:lnTo>
                  <a:lnTo>
                    <a:pt x="371576" y="1354048"/>
                  </a:lnTo>
                  <a:lnTo>
                    <a:pt x="378587" y="1347012"/>
                  </a:lnTo>
                  <a:lnTo>
                    <a:pt x="378587" y="1338364"/>
                  </a:lnTo>
                  <a:lnTo>
                    <a:pt x="378587" y="1329677"/>
                  </a:lnTo>
                  <a:close/>
                </a:path>
                <a:path w="503554" h="2504440">
                  <a:moveTo>
                    <a:pt x="378587" y="353783"/>
                  </a:moveTo>
                  <a:lnTo>
                    <a:pt x="371576" y="346760"/>
                  </a:lnTo>
                  <a:lnTo>
                    <a:pt x="354241" y="346760"/>
                  </a:lnTo>
                  <a:lnTo>
                    <a:pt x="347205" y="353783"/>
                  </a:lnTo>
                  <a:lnTo>
                    <a:pt x="347205" y="371119"/>
                  </a:lnTo>
                  <a:lnTo>
                    <a:pt x="354241" y="378155"/>
                  </a:lnTo>
                  <a:lnTo>
                    <a:pt x="371576" y="378155"/>
                  </a:lnTo>
                  <a:lnTo>
                    <a:pt x="378587" y="371119"/>
                  </a:lnTo>
                  <a:lnTo>
                    <a:pt x="378587" y="362470"/>
                  </a:lnTo>
                  <a:lnTo>
                    <a:pt x="378587" y="353783"/>
                  </a:lnTo>
                  <a:close/>
                </a:path>
                <a:path w="503554" h="2504440">
                  <a:moveTo>
                    <a:pt x="382054" y="1741436"/>
                  </a:moveTo>
                  <a:lnTo>
                    <a:pt x="380136" y="1731962"/>
                  </a:lnTo>
                  <a:lnTo>
                    <a:pt x="374929" y="1724240"/>
                  </a:lnTo>
                  <a:lnTo>
                    <a:pt x="367207" y="1719033"/>
                  </a:lnTo>
                  <a:lnTo>
                    <a:pt x="357759" y="1717116"/>
                  </a:lnTo>
                  <a:lnTo>
                    <a:pt x="348297" y="1719033"/>
                  </a:lnTo>
                  <a:lnTo>
                    <a:pt x="340575" y="1724240"/>
                  </a:lnTo>
                  <a:lnTo>
                    <a:pt x="335356" y="1731962"/>
                  </a:lnTo>
                  <a:lnTo>
                    <a:pt x="333438" y="1741436"/>
                  </a:lnTo>
                  <a:lnTo>
                    <a:pt x="335356" y="1750885"/>
                  </a:lnTo>
                  <a:lnTo>
                    <a:pt x="340575" y="1758607"/>
                  </a:lnTo>
                  <a:lnTo>
                    <a:pt x="348297" y="1763801"/>
                  </a:lnTo>
                  <a:lnTo>
                    <a:pt x="357759" y="1765719"/>
                  </a:lnTo>
                  <a:lnTo>
                    <a:pt x="367207" y="1763801"/>
                  </a:lnTo>
                  <a:lnTo>
                    <a:pt x="374929" y="1758607"/>
                  </a:lnTo>
                  <a:lnTo>
                    <a:pt x="380136" y="1750885"/>
                  </a:lnTo>
                  <a:lnTo>
                    <a:pt x="382054" y="1741436"/>
                  </a:lnTo>
                  <a:close/>
                </a:path>
                <a:path w="503554" h="2504440">
                  <a:moveTo>
                    <a:pt x="382054" y="1225499"/>
                  </a:moveTo>
                  <a:lnTo>
                    <a:pt x="380136" y="1216037"/>
                  </a:lnTo>
                  <a:lnTo>
                    <a:pt x="374929" y="1208303"/>
                  </a:lnTo>
                  <a:lnTo>
                    <a:pt x="367207" y="1203096"/>
                  </a:lnTo>
                  <a:lnTo>
                    <a:pt x="357759" y="1201191"/>
                  </a:lnTo>
                  <a:lnTo>
                    <a:pt x="348297" y="1203096"/>
                  </a:lnTo>
                  <a:lnTo>
                    <a:pt x="340575" y="1208303"/>
                  </a:lnTo>
                  <a:lnTo>
                    <a:pt x="335356" y="1216037"/>
                  </a:lnTo>
                  <a:lnTo>
                    <a:pt x="333438" y="1225499"/>
                  </a:lnTo>
                  <a:lnTo>
                    <a:pt x="335356" y="1234948"/>
                  </a:lnTo>
                  <a:lnTo>
                    <a:pt x="340575" y="1242669"/>
                  </a:lnTo>
                  <a:lnTo>
                    <a:pt x="348297" y="1247876"/>
                  </a:lnTo>
                  <a:lnTo>
                    <a:pt x="357759" y="1249781"/>
                  </a:lnTo>
                  <a:lnTo>
                    <a:pt x="367207" y="1247876"/>
                  </a:lnTo>
                  <a:lnTo>
                    <a:pt x="374929" y="1242669"/>
                  </a:lnTo>
                  <a:lnTo>
                    <a:pt x="380136" y="1234948"/>
                  </a:lnTo>
                  <a:lnTo>
                    <a:pt x="382054" y="1225499"/>
                  </a:lnTo>
                  <a:close/>
                </a:path>
                <a:path w="503554" h="2504440">
                  <a:moveTo>
                    <a:pt x="382054" y="249593"/>
                  </a:moveTo>
                  <a:lnTo>
                    <a:pt x="380136" y="240131"/>
                  </a:lnTo>
                  <a:lnTo>
                    <a:pt x="374929" y="232410"/>
                  </a:lnTo>
                  <a:lnTo>
                    <a:pt x="367207" y="227190"/>
                  </a:lnTo>
                  <a:lnTo>
                    <a:pt x="357759" y="225285"/>
                  </a:lnTo>
                  <a:lnTo>
                    <a:pt x="348297" y="227190"/>
                  </a:lnTo>
                  <a:lnTo>
                    <a:pt x="340575" y="232410"/>
                  </a:lnTo>
                  <a:lnTo>
                    <a:pt x="335356" y="240131"/>
                  </a:lnTo>
                  <a:lnTo>
                    <a:pt x="333438" y="249593"/>
                  </a:lnTo>
                  <a:lnTo>
                    <a:pt x="335356" y="259054"/>
                  </a:lnTo>
                  <a:lnTo>
                    <a:pt x="340575" y="266776"/>
                  </a:lnTo>
                  <a:lnTo>
                    <a:pt x="348297" y="271970"/>
                  </a:lnTo>
                  <a:lnTo>
                    <a:pt x="357759" y="273875"/>
                  </a:lnTo>
                  <a:lnTo>
                    <a:pt x="367207" y="271970"/>
                  </a:lnTo>
                  <a:lnTo>
                    <a:pt x="374929" y="266776"/>
                  </a:lnTo>
                  <a:lnTo>
                    <a:pt x="380136" y="259054"/>
                  </a:lnTo>
                  <a:lnTo>
                    <a:pt x="382054" y="249593"/>
                  </a:lnTo>
                  <a:close/>
                </a:path>
                <a:path w="503554" h="2504440">
                  <a:moveTo>
                    <a:pt x="405676" y="1781276"/>
                  </a:moveTo>
                  <a:lnTo>
                    <a:pt x="399630" y="1775218"/>
                  </a:lnTo>
                  <a:lnTo>
                    <a:pt x="384708" y="1775218"/>
                  </a:lnTo>
                  <a:lnTo>
                    <a:pt x="378675" y="1781276"/>
                  </a:lnTo>
                  <a:lnTo>
                    <a:pt x="378675" y="1796173"/>
                  </a:lnTo>
                  <a:lnTo>
                    <a:pt x="384708" y="1802206"/>
                  </a:lnTo>
                  <a:lnTo>
                    <a:pt x="399630" y="1802206"/>
                  </a:lnTo>
                  <a:lnTo>
                    <a:pt x="405676" y="1796173"/>
                  </a:lnTo>
                  <a:lnTo>
                    <a:pt x="405676" y="1788718"/>
                  </a:lnTo>
                  <a:lnTo>
                    <a:pt x="405676" y="1781276"/>
                  </a:lnTo>
                  <a:close/>
                </a:path>
                <a:path w="503554" h="2504440">
                  <a:moveTo>
                    <a:pt x="435343" y="1647710"/>
                  </a:moveTo>
                  <a:lnTo>
                    <a:pt x="428332" y="1640700"/>
                  </a:lnTo>
                  <a:lnTo>
                    <a:pt x="410984" y="1640700"/>
                  </a:lnTo>
                  <a:lnTo>
                    <a:pt x="403948" y="1647710"/>
                  </a:lnTo>
                  <a:lnTo>
                    <a:pt x="403948" y="1665046"/>
                  </a:lnTo>
                  <a:lnTo>
                    <a:pt x="410984" y="1672082"/>
                  </a:lnTo>
                  <a:lnTo>
                    <a:pt x="428332" y="1672082"/>
                  </a:lnTo>
                  <a:lnTo>
                    <a:pt x="435343" y="1665046"/>
                  </a:lnTo>
                  <a:lnTo>
                    <a:pt x="435343" y="1656397"/>
                  </a:lnTo>
                  <a:lnTo>
                    <a:pt x="435343" y="1647710"/>
                  </a:lnTo>
                  <a:close/>
                </a:path>
                <a:path w="503554" h="2504440">
                  <a:moveTo>
                    <a:pt x="466699" y="1602130"/>
                  </a:moveTo>
                  <a:lnTo>
                    <a:pt x="459701" y="1595107"/>
                  </a:lnTo>
                  <a:lnTo>
                    <a:pt x="442366" y="1595107"/>
                  </a:lnTo>
                  <a:lnTo>
                    <a:pt x="435343" y="1602130"/>
                  </a:lnTo>
                  <a:lnTo>
                    <a:pt x="435343" y="1619478"/>
                  </a:lnTo>
                  <a:lnTo>
                    <a:pt x="442366" y="1626501"/>
                  </a:lnTo>
                  <a:lnTo>
                    <a:pt x="459701" y="1626501"/>
                  </a:lnTo>
                  <a:lnTo>
                    <a:pt x="466699" y="1619478"/>
                  </a:lnTo>
                  <a:lnTo>
                    <a:pt x="466699" y="1610804"/>
                  </a:lnTo>
                  <a:lnTo>
                    <a:pt x="466699" y="1602130"/>
                  </a:lnTo>
                  <a:close/>
                </a:path>
                <a:path w="503554" h="2504440">
                  <a:moveTo>
                    <a:pt x="482041" y="1704911"/>
                  </a:moveTo>
                  <a:lnTo>
                    <a:pt x="475983" y="1698866"/>
                  </a:lnTo>
                  <a:lnTo>
                    <a:pt x="461073" y="1698866"/>
                  </a:lnTo>
                  <a:lnTo>
                    <a:pt x="455041" y="1704911"/>
                  </a:lnTo>
                  <a:lnTo>
                    <a:pt x="455041" y="1719808"/>
                  </a:lnTo>
                  <a:lnTo>
                    <a:pt x="461073" y="1725853"/>
                  </a:lnTo>
                  <a:lnTo>
                    <a:pt x="475983" y="1725853"/>
                  </a:lnTo>
                  <a:lnTo>
                    <a:pt x="482041" y="1719808"/>
                  </a:lnTo>
                  <a:lnTo>
                    <a:pt x="482041" y="1712366"/>
                  </a:lnTo>
                  <a:lnTo>
                    <a:pt x="482041" y="1704911"/>
                  </a:lnTo>
                  <a:close/>
                </a:path>
                <a:path w="503554" h="2504440">
                  <a:moveTo>
                    <a:pt x="503250" y="1579981"/>
                  </a:moveTo>
                  <a:lnTo>
                    <a:pt x="501510" y="1571371"/>
                  </a:lnTo>
                  <a:lnTo>
                    <a:pt x="496760" y="1564322"/>
                  </a:lnTo>
                  <a:lnTo>
                    <a:pt x="489724" y="1559572"/>
                  </a:lnTo>
                  <a:lnTo>
                    <a:pt x="481114" y="1557832"/>
                  </a:lnTo>
                  <a:lnTo>
                    <a:pt x="472503" y="1559572"/>
                  </a:lnTo>
                  <a:lnTo>
                    <a:pt x="465467" y="1564322"/>
                  </a:lnTo>
                  <a:lnTo>
                    <a:pt x="460730" y="1571371"/>
                  </a:lnTo>
                  <a:lnTo>
                    <a:pt x="458990" y="1579981"/>
                  </a:lnTo>
                  <a:lnTo>
                    <a:pt x="460730" y="1588604"/>
                  </a:lnTo>
                  <a:lnTo>
                    <a:pt x="465467" y="1595640"/>
                  </a:lnTo>
                  <a:lnTo>
                    <a:pt x="472503" y="1600377"/>
                  </a:lnTo>
                  <a:lnTo>
                    <a:pt x="481114" y="1602117"/>
                  </a:lnTo>
                  <a:lnTo>
                    <a:pt x="489724" y="1600377"/>
                  </a:lnTo>
                  <a:lnTo>
                    <a:pt x="496760" y="1595640"/>
                  </a:lnTo>
                  <a:lnTo>
                    <a:pt x="501510" y="1588604"/>
                  </a:lnTo>
                  <a:lnTo>
                    <a:pt x="503250" y="1579981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6" name="object 56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3206" y="3014095"/>
              <a:ext cx="2861884" cy="4022100"/>
            </a:xfrm>
            <a:prstGeom prst="rect">
              <a:avLst/>
            </a:prstGeom>
          </p:spPr>
        </p:pic>
        <p:sp>
          <p:nvSpPr>
            <p:cNvPr id="567" name="object 567"/>
            <p:cNvSpPr/>
            <p:nvPr/>
          </p:nvSpPr>
          <p:spPr>
            <a:xfrm>
              <a:off x="959002" y="3400554"/>
              <a:ext cx="2340610" cy="502284"/>
            </a:xfrm>
            <a:custGeom>
              <a:avLst/>
              <a:gdLst/>
              <a:ahLst/>
              <a:cxnLst/>
              <a:rect l="l" t="t" r="r" b="b"/>
              <a:pathLst>
                <a:path w="2340610" h="502285">
                  <a:moveTo>
                    <a:pt x="22658" y="491322"/>
                  </a:moveTo>
                  <a:lnTo>
                    <a:pt x="48747" y="492856"/>
                  </a:lnTo>
                  <a:lnTo>
                    <a:pt x="72499" y="496524"/>
                  </a:lnTo>
                  <a:lnTo>
                    <a:pt x="88819" y="500191"/>
                  </a:lnTo>
                  <a:lnTo>
                    <a:pt x="94887" y="501859"/>
                  </a:lnTo>
                  <a:lnTo>
                    <a:pt x="74021" y="495757"/>
                  </a:lnTo>
                  <a:lnTo>
                    <a:pt x="59269" y="492623"/>
                  </a:lnTo>
                  <a:lnTo>
                    <a:pt x="43611" y="491469"/>
                  </a:lnTo>
                  <a:lnTo>
                    <a:pt x="22658" y="491322"/>
                  </a:lnTo>
                  <a:close/>
                </a:path>
                <a:path w="2340610" h="502285">
                  <a:moveTo>
                    <a:pt x="20386" y="491189"/>
                  </a:moveTo>
                  <a:lnTo>
                    <a:pt x="13706" y="491189"/>
                  </a:lnTo>
                  <a:lnTo>
                    <a:pt x="6889" y="491492"/>
                  </a:lnTo>
                  <a:lnTo>
                    <a:pt x="73" y="492204"/>
                  </a:lnTo>
                  <a:lnTo>
                    <a:pt x="6722" y="491597"/>
                  </a:lnTo>
                  <a:lnTo>
                    <a:pt x="13444" y="491304"/>
                  </a:lnTo>
                  <a:lnTo>
                    <a:pt x="22346" y="491304"/>
                  </a:lnTo>
                  <a:lnTo>
                    <a:pt x="20386" y="491189"/>
                  </a:lnTo>
                  <a:close/>
                </a:path>
                <a:path w="2340610" h="502285">
                  <a:moveTo>
                    <a:pt x="22346" y="491304"/>
                  </a:moveTo>
                  <a:lnTo>
                    <a:pt x="20030" y="491304"/>
                  </a:lnTo>
                  <a:lnTo>
                    <a:pt x="22658" y="491322"/>
                  </a:lnTo>
                  <a:lnTo>
                    <a:pt x="22346" y="491304"/>
                  </a:lnTo>
                  <a:close/>
                </a:path>
                <a:path w="2340610" h="502285">
                  <a:moveTo>
                    <a:pt x="2322505" y="0"/>
                  </a:moveTo>
                  <a:lnTo>
                    <a:pt x="2328611" y="5015"/>
                  </a:lnTo>
                  <a:lnTo>
                    <a:pt x="2334620" y="10031"/>
                  </a:lnTo>
                  <a:lnTo>
                    <a:pt x="2340557" y="15067"/>
                  </a:lnTo>
                  <a:lnTo>
                    <a:pt x="2334609" y="10020"/>
                  </a:lnTo>
                  <a:lnTo>
                    <a:pt x="2328607" y="5005"/>
                  </a:lnTo>
                  <a:lnTo>
                    <a:pt x="2322505" y="0"/>
                  </a:lnTo>
                  <a:close/>
                </a:path>
              </a:pathLst>
            </a:custGeom>
            <a:solidFill>
              <a:srgbClr val="672E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8" name="object 56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3126" y="3033355"/>
              <a:ext cx="3243880" cy="4603192"/>
            </a:xfrm>
            <a:prstGeom prst="rect">
              <a:avLst/>
            </a:prstGeom>
          </p:spPr>
        </p:pic>
        <p:pic>
          <p:nvPicPr>
            <p:cNvPr id="569" name="object 56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15733" y="4949650"/>
              <a:ext cx="371067" cy="300284"/>
            </a:xfrm>
            <a:prstGeom prst="rect">
              <a:avLst/>
            </a:prstGeom>
          </p:spPr>
        </p:pic>
        <p:pic>
          <p:nvPicPr>
            <p:cNvPr id="570" name="object 57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52433" y="4963855"/>
              <a:ext cx="313895" cy="134928"/>
            </a:xfrm>
            <a:prstGeom prst="rect">
              <a:avLst/>
            </a:prstGeom>
          </p:spPr>
        </p:pic>
        <p:pic>
          <p:nvPicPr>
            <p:cNvPr id="571" name="object 57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29138" y="4823057"/>
              <a:ext cx="17653" cy="890"/>
            </a:xfrm>
            <a:prstGeom prst="rect">
              <a:avLst/>
            </a:prstGeom>
          </p:spPr>
        </p:pic>
        <p:pic>
          <p:nvPicPr>
            <p:cNvPr id="572" name="object 57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03625" y="4980545"/>
              <a:ext cx="1317" cy="12055"/>
            </a:xfrm>
            <a:prstGeom prst="rect">
              <a:avLst/>
            </a:prstGeom>
          </p:spPr>
        </p:pic>
        <p:pic>
          <p:nvPicPr>
            <p:cNvPr id="573" name="object 57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03173" y="4823057"/>
              <a:ext cx="154755" cy="264766"/>
            </a:xfrm>
            <a:prstGeom prst="rect">
              <a:avLst/>
            </a:prstGeom>
          </p:spPr>
        </p:pic>
        <p:pic>
          <p:nvPicPr>
            <p:cNvPr id="574" name="object 57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20898" y="4823947"/>
              <a:ext cx="81913" cy="243469"/>
            </a:xfrm>
            <a:prstGeom prst="rect">
              <a:avLst/>
            </a:prstGeom>
          </p:spPr>
        </p:pic>
        <p:pic>
          <p:nvPicPr>
            <p:cNvPr id="575" name="object 57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411899" y="4828636"/>
              <a:ext cx="151486" cy="184908"/>
            </a:xfrm>
            <a:prstGeom prst="rect">
              <a:avLst/>
            </a:prstGeom>
          </p:spPr>
        </p:pic>
        <p:pic>
          <p:nvPicPr>
            <p:cNvPr id="576" name="object 57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265361" y="4582991"/>
              <a:ext cx="108855" cy="86450"/>
            </a:xfrm>
            <a:prstGeom prst="rect">
              <a:avLst/>
            </a:prstGeom>
          </p:spPr>
        </p:pic>
        <p:pic>
          <p:nvPicPr>
            <p:cNvPr id="577" name="object 57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373972" y="4421776"/>
              <a:ext cx="74340" cy="82290"/>
            </a:xfrm>
            <a:prstGeom prst="rect">
              <a:avLst/>
            </a:prstGeom>
          </p:spPr>
        </p:pic>
        <p:sp>
          <p:nvSpPr>
            <p:cNvPr id="578" name="object 578"/>
            <p:cNvSpPr/>
            <p:nvPr/>
          </p:nvSpPr>
          <p:spPr>
            <a:xfrm>
              <a:off x="2287790" y="4161122"/>
              <a:ext cx="1176020" cy="344805"/>
            </a:xfrm>
            <a:custGeom>
              <a:avLst/>
              <a:gdLst/>
              <a:ahLst/>
              <a:cxnLst/>
              <a:rect l="l" t="t" r="r" b="b"/>
              <a:pathLst>
                <a:path w="1176020" h="344804">
                  <a:moveTo>
                    <a:pt x="495541" y="50850"/>
                  </a:moveTo>
                  <a:lnTo>
                    <a:pt x="488607" y="3822"/>
                  </a:lnTo>
                  <a:lnTo>
                    <a:pt x="484632" y="0"/>
                  </a:lnTo>
                  <a:lnTo>
                    <a:pt x="478586" y="1028"/>
                  </a:lnTo>
                  <a:lnTo>
                    <a:pt x="472579" y="4559"/>
                  </a:lnTo>
                  <a:lnTo>
                    <a:pt x="439051" y="37134"/>
                  </a:lnTo>
                  <a:lnTo>
                    <a:pt x="400088" y="59702"/>
                  </a:lnTo>
                  <a:lnTo>
                    <a:pt x="356120" y="77393"/>
                  </a:lnTo>
                  <a:lnTo>
                    <a:pt x="311480" y="91643"/>
                  </a:lnTo>
                  <a:lnTo>
                    <a:pt x="270510" y="103911"/>
                  </a:lnTo>
                  <a:lnTo>
                    <a:pt x="229158" y="118706"/>
                  </a:lnTo>
                  <a:lnTo>
                    <a:pt x="188328" y="136804"/>
                  </a:lnTo>
                  <a:lnTo>
                    <a:pt x="148755" y="157568"/>
                  </a:lnTo>
                  <a:lnTo>
                    <a:pt x="111150" y="180327"/>
                  </a:lnTo>
                  <a:lnTo>
                    <a:pt x="49593" y="237566"/>
                  </a:lnTo>
                  <a:lnTo>
                    <a:pt x="20650" y="277812"/>
                  </a:lnTo>
                  <a:lnTo>
                    <a:pt x="5549" y="317436"/>
                  </a:lnTo>
                  <a:lnTo>
                    <a:pt x="3454" y="322262"/>
                  </a:lnTo>
                  <a:lnTo>
                    <a:pt x="1562" y="327228"/>
                  </a:lnTo>
                  <a:lnTo>
                    <a:pt x="139" y="332549"/>
                  </a:lnTo>
                  <a:lnTo>
                    <a:pt x="0" y="340182"/>
                  </a:lnTo>
                  <a:lnTo>
                    <a:pt x="3644" y="344335"/>
                  </a:lnTo>
                  <a:lnTo>
                    <a:pt x="9550" y="344639"/>
                  </a:lnTo>
                  <a:lnTo>
                    <a:pt x="16243" y="340690"/>
                  </a:lnTo>
                  <a:lnTo>
                    <a:pt x="62242" y="294754"/>
                  </a:lnTo>
                  <a:lnTo>
                    <a:pt x="87083" y="273494"/>
                  </a:lnTo>
                  <a:lnTo>
                    <a:pt x="114312" y="257136"/>
                  </a:lnTo>
                  <a:lnTo>
                    <a:pt x="135140" y="248500"/>
                  </a:lnTo>
                  <a:lnTo>
                    <a:pt x="178003" y="232752"/>
                  </a:lnTo>
                  <a:lnTo>
                    <a:pt x="199123" y="224421"/>
                  </a:lnTo>
                  <a:lnTo>
                    <a:pt x="243941" y="209194"/>
                  </a:lnTo>
                  <a:lnTo>
                    <a:pt x="291782" y="197700"/>
                  </a:lnTo>
                  <a:lnTo>
                    <a:pt x="340194" y="187286"/>
                  </a:lnTo>
                  <a:lnTo>
                    <a:pt x="386702" y="175298"/>
                  </a:lnTo>
                  <a:lnTo>
                    <a:pt x="429996" y="156121"/>
                  </a:lnTo>
                  <a:lnTo>
                    <a:pt x="464045" y="128193"/>
                  </a:lnTo>
                  <a:lnTo>
                    <a:pt x="486625" y="92710"/>
                  </a:lnTo>
                  <a:lnTo>
                    <a:pt x="495541" y="50850"/>
                  </a:lnTo>
                  <a:close/>
                </a:path>
                <a:path w="1176020" h="344804">
                  <a:moveTo>
                    <a:pt x="1175715" y="201625"/>
                  </a:moveTo>
                  <a:lnTo>
                    <a:pt x="1170876" y="153314"/>
                  </a:lnTo>
                  <a:lnTo>
                    <a:pt x="1159205" y="109461"/>
                  </a:lnTo>
                  <a:lnTo>
                    <a:pt x="1135164" y="72948"/>
                  </a:lnTo>
                  <a:lnTo>
                    <a:pt x="1093203" y="46647"/>
                  </a:lnTo>
                  <a:lnTo>
                    <a:pt x="1044905" y="34277"/>
                  </a:lnTo>
                  <a:lnTo>
                    <a:pt x="995832" y="30632"/>
                  </a:lnTo>
                  <a:lnTo>
                    <a:pt x="946518" y="30911"/>
                  </a:lnTo>
                  <a:lnTo>
                    <a:pt x="897509" y="30378"/>
                  </a:lnTo>
                  <a:lnTo>
                    <a:pt x="849350" y="24244"/>
                  </a:lnTo>
                  <a:lnTo>
                    <a:pt x="802563" y="7747"/>
                  </a:lnTo>
                  <a:lnTo>
                    <a:pt x="795083" y="6997"/>
                  </a:lnTo>
                  <a:lnTo>
                    <a:pt x="787844" y="10731"/>
                  </a:lnTo>
                  <a:lnTo>
                    <a:pt x="782345" y="17195"/>
                  </a:lnTo>
                  <a:lnTo>
                    <a:pt x="780097" y="24599"/>
                  </a:lnTo>
                  <a:lnTo>
                    <a:pt x="782256" y="41643"/>
                  </a:lnTo>
                  <a:lnTo>
                    <a:pt x="788822" y="57238"/>
                  </a:lnTo>
                  <a:lnTo>
                    <a:pt x="798982" y="70688"/>
                  </a:lnTo>
                  <a:lnTo>
                    <a:pt x="811987" y="81267"/>
                  </a:lnTo>
                  <a:lnTo>
                    <a:pt x="826897" y="95656"/>
                  </a:lnTo>
                  <a:lnTo>
                    <a:pt x="865403" y="115557"/>
                  </a:lnTo>
                  <a:lnTo>
                    <a:pt x="931595" y="128981"/>
                  </a:lnTo>
                  <a:lnTo>
                    <a:pt x="1015822" y="135940"/>
                  </a:lnTo>
                  <a:lnTo>
                    <a:pt x="1055154" y="142786"/>
                  </a:lnTo>
                  <a:lnTo>
                    <a:pt x="1091615" y="156527"/>
                  </a:lnTo>
                  <a:lnTo>
                    <a:pt x="1124483" y="180606"/>
                  </a:lnTo>
                  <a:lnTo>
                    <a:pt x="1153020" y="218516"/>
                  </a:lnTo>
                  <a:lnTo>
                    <a:pt x="1159662" y="222364"/>
                  </a:lnTo>
                  <a:lnTo>
                    <a:pt x="1167257" y="217919"/>
                  </a:lnTo>
                  <a:lnTo>
                    <a:pt x="1173403" y="209550"/>
                  </a:lnTo>
                  <a:lnTo>
                    <a:pt x="1175715" y="201625"/>
                  </a:lnTo>
                  <a:close/>
                </a:path>
              </a:pathLst>
            </a:custGeom>
            <a:solidFill>
              <a:srgbClr val="8A18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2657135" y="5337424"/>
              <a:ext cx="386715" cy="139065"/>
            </a:xfrm>
            <a:custGeom>
              <a:avLst/>
              <a:gdLst/>
              <a:ahLst/>
              <a:cxnLst/>
              <a:rect l="l" t="t" r="r" b="b"/>
              <a:pathLst>
                <a:path w="386714" h="139064">
                  <a:moveTo>
                    <a:pt x="349706" y="0"/>
                  </a:moveTo>
                  <a:lnTo>
                    <a:pt x="343109" y="8617"/>
                  </a:lnTo>
                  <a:lnTo>
                    <a:pt x="346020" y="12209"/>
                  </a:lnTo>
                  <a:lnTo>
                    <a:pt x="366455" y="49006"/>
                  </a:lnTo>
                  <a:lnTo>
                    <a:pt x="354191" y="63049"/>
                  </a:lnTo>
                  <a:lnTo>
                    <a:pt x="322936" y="62969"/>
                  </a:lnTo>
                  <a:lnTo>
                    <a:pt x="286399" y="57401"/>
                  </a:lnTo>
                  <a:lnTo>
                    <a:pt x="253788" y="52680"/>
                  </a:lnTo>
                  <a:lnTo>
                    <a:pt x="221227" y="48930"/>
                  </a:lnTo>
                  <a:lnTo>
                    <a:pt x="188570" y="46287"/>
                  </a:lnTo>
                  <a:lnTo>
                    <a:pt x="155670" y="44888"/>
                  </a:lnTo>
                  <a:lnTo>
                    <a:pt x="116429" y="46169"/>
                  </a:lnTo>
                  <a:lnTo>
                    <a:pt x="75232" y="53121"/>
                  </a:lnTo>
                  <a:lnTo>
                    <a:pt x="36989" y="67938"/>
                  </a:lnTo>
                  <a:lnTo>
                    <a:pt x="6606" y="92813"/>
                  </a:lnTo>
                  <a:lnTo>
                    <a:pt x="0" y="107728"/>
                  </a:lnTo>
                  <a:lnTo>
                    <a:pt x="1931" y="122546"/>
                  </a:lnTo>
                  <a:lnTo>
                    <a:pt x="11339" y="134010"/>
                  </a:lnTo>
                  <a:lnTo>
                    <a:pt x="27161" y="138864"/>
                  </a:lnTo>
                  <a:lnTo>
                    <a:pt x="69483" y="132952"/>
                  </a:lnTo>
                  <a:lnTo>
                    <a:pt x="107924" y="116972"/>
                  </a:lnTo>
                  <a:lnTo>
                    <a:pt x="144929" y="96967"/>
                  </a:lnTo>
                  <a:lnTo>
                    <a:pt x="182944" y="78983"/>
                  </a:lnTo>
                  <a:lnTo>
                    <a:pt x="224411" y="69065"/>
                  </a:lnTo>
                  <a:lnTo>
                    <a:pt x="241794" y="71961"/>
                  </a:lnTo>
                  <a:lnTo>
                    <a:pt x="293393" y="81536"/>
                  </a:lnTo>
                  <a:lnTo>
                    <a:pt x="336916" y="85648"/>
                  </a:lnTo>
                  <a:lnTo>
                    <a:pt x="369547" y="80242"/>
                  </a:lnTo>
                  <a:lnTo>
                    <a:pt x="386399" y="64959"/>
                  </a:lnTo>
                  <a:lnTo>
                    <a:pt x="382584" y="39441"/>
                  </a:lnTo>
                  <a:lnTo>
                    <a:pt x="353214" y="3329"/>
                  </a:lnTo>
                  <a:lnTo>
                    <a:pt x="349706" y="0"/>
                  </a:lnTo>
                  <a:close/>
                </a:path>
              </a:pathLst>
            </a:custGeom>
            <a:solidFill>
              <a:srgbClr val="B66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2688908" y="5400106"/>
              <a:ext cx="156210" cy="56515"/>
            </a:xfrm>
            <a:custGeom>
              <a:avLst/>
              <a:gdLst/>
              <a:ahLst/>
              <a:cxnLst/>
              <a:rect l="l" t="t" r="r" b="b"/>
              <a:pathLst>
                <a:path w="156210" h="56514">
                  <a:moveTo>
                    <a:pt x="127184" y="31"/>
                  </a:moveTo>
                  <a:lnTo>
                    <a:pt x="72591" y="1480"/>
                  </a:lnTo>
                  <a:lnTo>
                    <a:pt x="28704" y="10680"/>
                  </a:lnTo>
                  <a:lnTo>
                    <a:pt x="0" y="42067"/>
                  </a:lnTo>
                  <a:lnTo>
                    <a:pt x="9079" y="56434"/>
                  </a:lnTo>
                  <a:lnTo>
                    <a:pt x="38454" y="55088"/>
                  </a:lnTo>
                  <a:lnTo>
                    <a:pt x="70640" y="39339"/>
                  </a:lnTo>
                  <a:lnTo>
                    <a:pt x="92389" y="26679"/>
                  </a:lnTo>
                  <a:lnTo>
                    <a:pt x="113364" y="15600"/>
                  </a:lnTo>
                  <a:lnTo>
                    <a:pt x="134318" y="6984"/>
                  </a:lnTo>
                  <a:lnTo>
                    <a:pt x="156009" y="1717"/>
                  </a:lnTo>
                  <a:lnTo>
                    <a:pt x="146391" y="926"/>
                  </a:lnTo>
                  <a:lnTo>
                    <a:pt x="136782" y="352"/>
                  </a:lnTo>
                  <a:lnTo>
                    <a:pt x="127184" y="31"/>
                  </a:lnTo>
                  <a:close/>
                </a:path>
              </a:pathLst>
            </a:custGeom>
            <a:solidFill>
              <a:srgbClr val="F9C8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2831789" y="4195057"/>
              <a:ext cx="6350" cy="9525"/>
            </a:xfrm>
            <a:custGeom>
              <a:avLst/>
              <a:gdLst/>
              <a:ahLst/>
              <a:cxnLst/>
              <a:rect l="l" t="t" r="r" b="b"/>
              <a:pathLst>
                <a:path w="6350" h="9525">
                  <a:moveTo>
                    <a:pt x="5465" y="0"/>
                  </a:moveTo>
                  <a:lnTo>
                    <a:pt x="3403" y="0"/>
                  </a:lnTo>
                  <a:lnTo>
                    <a:pt x="827" y="3214"/>
                  </a:lnTo>
                  <a:lnTo>
                    <a:pt x="502" y="5947"/>
                  </a:lnTo>
                  <a:lnTo>
                    <a:pt x="272" y="7497"/>
                  </a:lnTo>
                  <a:lnTo>
                    <a:pt x="0" y="9036"/>
                  </a:lnTo>
                  <a:lnTo>
                    <a:pt x="2083" y="6282"/>
                  </a:lnTo>
                  <a:lnTo>
                    <a:pt x="4104" y="3486"/>
                  </a:lnTo>
                  <a:lnTo>
                    <a:pt x="6062" y="638"/>
                  </a:lnTo>
                  <a:lnTo>
                    <a:pt x="5811" y="188"/>
                  </a:lnTo>
                  <a:lnTo>
                    <a:pt x="5465" y="0"/>
                  </a:lnTo>
                  <a:close/>
                </a:path>
              </a:pathLst>
            </a:custGeom>
            <a:solidFill>
              <a:srgbClr val="DD9B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2777049" y="4195693"/>
              <a:ext cx="64135" cy="117475"/>
            </a:xfrm>
            <a:custGeom>
              <a:avLst/>
              <a:gdLst/>
              <a:ahLst/>
              <a:cxnLst/>
              <a:rect l="l" t="t" r="r" b="b"/>
              <a:pathLst>
                <a:path w="64135" h="117475">
                  <a:moveTo>
                    <a:pt x="60793" y="0"/>
                  </a:moveTo>
                  <a:lnTo>
                    <a:pt x="54741" y="8397"/>
                  </a:lnTo>
                  <a:lnTo>
                    <a:pt x="51106" y="22453"/>
                  </a:lnTo>
                  <a:lnTo>
                    <a:pt x="45742" y="36004"/>
                  </a:lnTo>
                  <a:lnTo>
                    <a:pt x="25828" y="72960"/>
                  </a:lnTo>
                  <a:lnTo>
                    <a:pt x="10652" y="92977"/>
                  </a:lnTo>
                  <a:lnTo>
                    <a:pt x="1371" y="106028"/>
                  </a:lnTo>
                  <a:lnTo>
                    <a:pt x="0" y="111609"/>
                  </a:lnTo>
                  <a:lnTo>
                    <a:pt x="6272" y="116499"/>
                  </a:lnTo>
                  <a:lnTo>
                    <a:pt x="7737" y="116928"/>
                  </a:lnTo>
                  <a:lnTo>
                    <a:pt x="9235" y="116928"/>
                  </a:lnTo>
                  <a:lnTo>
                    <a:pt x="12931" y="116928"/>
                  </a:lnTo>
                  <a:lnTo>
                    <a:pt x="40354" y="87413"/>
                  </a:lnTo>
                  <a:lnTo>
                    <a:pt x="58727" y="43599"/>
                  </a:lnTo>
                  <a:lnTo>
                    <a:pt x="63569" y="14941"/>
                  </a:lnTo>
                  <a:lnTo>
                    <a:pt x="60793" y="0"/>
                  </a:lnTo>
                  <a:close/>
                </a:path>
              </a:pathLst>
            </a:custGeom>
            <a:solidFill>
              <a:srgbClr val="C87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3032339" y="4191557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5350" y="0"/>
                  </a:moveTo>
                  <a:lnTo>
                    <a:pt x="3015" y="0"/>
                  </a:lnTo>
                  <a:lnTo>
                    <a:pt x="1172" y="1518"/>
                  </a:lnTo>
                  <a:lnTo>
                    <a:pt x="0" y="3141"/>
                  </a:lnTo>
                  <a:lnTo>
                    <a:pt x="1486" y="4418"/>
                  </a:lnTo>
                  <a:lnTo>
                    <a:pt x="2963" y="5717"/>
                  </a:lnTo>
                  <a:lnTo>
                    <a:pt x="4408" y="7025"/>
                  </a:lnTo>
                  <a:lnTo>
                    <a:pt x="6083" y="8470"/>
                  </a:lnTo>
                  <a:lnTo>
                    <a:pt x="7748" y="9853"/>
                  </a:lnTo>
                  <a:lnTo>
                    <a:pt x="9434" y="11172"/>
                  </a:lnTo>
                  <a:lnTo>
                    <a:pt x="8261" y="8104"/>
                  </a:lnTo>
                  <a:lnTo>
                    <a:pt x="7256" y="5026"/>
                  </a:lnTo>
                  <a:lnTo>
                    <a:pt x="6083" y="544"/>
                  </a:lnTo>
                  <a:lnTo>
                    <a:pt x="5350" y="0"/>
                  </a:lnTo>
                  <a:close/>
                </a:path>
              </a:pathLst>
            </a:custGeom>
            <a:solidFill>
              <a:srgbClr val="DD9B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3030808" y="4194702"/>
              <a:ext cx="66040" cy="107314"/>
            </a:xfrm>
            <a:custGeom>
              <a:avLst/>
              <a:gdLst/>
              <a:ahLst/>
              <a:cxnLst/>
              <a:rect l="l" t="t" r="r" b="b"/>
              <a:pathLst>
                <a:path w="66039" h="107314">
                  <a:moveTo>
                    <a:pt x="1529" y="0"/>
                  </a:moveTo>
                  <a:lnTo>
                    <a:pt x="481" y="1748"/>
                  </a:lnTo>
                  <a:lnTo>
                    <a:pt x="0" y="18494"/>
                  </a:lnTo>
                  <a:lnTo>
                    <a:pt x="2230" y="33678"/>
                  </a:lnTo>
                  <a:lnTo>
                    <a:pt x="18678" y="76000"/>
                  </a:lnTo>
                  <a:lnTo>
                    <a:pt x="49925" y="106635"/>
                  </a:lnTo>
                  <a:lnTo>
                    <a:pt x="52218" y="106949"/>
                  </a:lnTo>
                  <a:lnTo>
                    <a:pt x="58128" y="104920"/>
                  </a:lnTo>
                  <a:lnTo>
                    <a:pt x="62771" y="99918"/>
                  </a:lnTo>
                  <a:lnTo>
                    <a:pt x="65434" y="93573"/>
                  </a:lnTo>
                  <a:lnTo>
                    <a:pt x="65401" y="87515"/>
                  </a:lnTo>
                  <a:lnTo>
                    <a:pt x="60303" y="77227"/>
                  </a:lnTo>
                  <a:lnTo>
                    <a:pt x="52633" y="67856"/>
                  </a:lnTo>
                  <a:lnTo>
                    <a:pt x="44046" y="58988"/>
                  </a:lnTo>
                  <a:lnTo>
                    <a:pt x="36198" y="50207"/>
                  </a:lnTo>
                  <a:lnTo>
                    <a:pt x="29023" y="40549"/>
                  </a:lnTo>
                  <a:lnTo>
                    <a:pt x="22155" y="30171"/>
                  </a:lnTo>
                  <a:lnTo>
                    <a:pt x="16000" y="19268"/>
                  </a:lnTo>
                  <a:lnTo>
                    <a:pt x="10963" y="8031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rgbClr val="C87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5" name="object 58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591548" y="5507972"/>
              <a:ext cx="224778" cy="83249"/>
            </a:xfrm>
            <a:prstGeom prst="rect">
              <a:avLst/>
            </a:prstGeom>
          </p:spPr>
        </p:pic>
        <p:sp>
          <p:nvSpPr>
            <p:cNvPr id="586" name="object 586"/>
            <p:cNvSpPr/>
            <p:nvPr/>
          </p:nvSpPr>
          <p:spPr>
            <a:xfrm>
              <a:off x="3144817" y="7836165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1172" y="0"/>
                  </a:moveTo>
                  <a:lnTo>
                    <a:pt x="230" y="1298"/>
                  </a:lnTo>
                  <a:lnTo>
                    <a:pt x="0" y="1685"/>
                  </a:lnTo>
                  <a:lnTo>
                    <a:pt x="240" y="1371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rgbClr val="260F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2000697" y="7725322"/>
              <a:ext cx="1426210" cy="826769"/>
            </a:xfrm>
            <a:custGeom>
              <a:avLst/>
              <a:gdLst/>
              <a:ahLst/>
              <a:cxnLst/>
              <a:rect l="l" t="t" r="r" b="b"/>
              <a:pathLst>
                <a:path w="1426210" h="826770">
                  <a:moveTo>
                    <a:pt x="359072" y="66594"/>
                  </a:moveTo>
                  <a:lnTo>
                    <a:pt x="357051" y="66594"/>
                  </a:lnTo>
                  <a:lnTo>
                    <a:pt x="320307" y="78784"/>
                  </a:lnTo>
                  <a:lnTo>
                    <a:pt x="283194" y="107640"/>
                  </a:lnTo>
                  <a:lnTo>
                    <a:pt x="249722" y="141593"/>
                  </a:lnTo>
                  <a:lnTo>
                    <a:pt x="223904" y="169073"/>
                  </a:lnTo>
                  <a:lnTo>
                    <a:pt x="190332" y="203943"/>
                  </a:lnTo>
                  <a:lnTo>
                    <a:pt x="158545" y="240302"/>
                  </a:lnTo>
                  <a:lnTo>
                    <a:pt x="128370" y="277969"/>
                  </a:lnTo>
                  <a:lnTo>
                    <a:pt x="99508" y="316943"/>
                  </a:lnTo>
                  <a:lnTo>
                    <a:pt x="72153" y="356514"/>
                  </a:lnTo>
                  <a:lnTo>
                    <a:pt x="45762" y="397035"/>
                  </a:lnTo>
                  <a:lnTo>
                    <a:pt x="24271" y="431023"/>
                  </a:lnTo>
                  <a:lnTo>
                    <a:pt x="4951" y="470547"/>
                  </a:lnTo>
                  <a:lnTo>
                    <a:pt x="0" y="509538"/>
                  </a:lnTo>
                  <a:lnTo>
                    <a:pt x="21616" y="541931"/>
                  </a:lnTo>
                  <a:lnTo>
                    <a:pt x="49569" y="554872"/>
                  </a:lnTo>
                  <a:lnTo>
                    <a:pt x="82539" y="561972"/>
                  </a:lnTo>
                  <a:lnTo>
                    <a:pt x="147403" y="569134"/>
                  </a:lnTo>
                  <a:lnTo>
                    <a:pt x="189283" y="578325"/>
                  </a:lnTo>
                  <a:lnTo>
                    <a:pt x="226639" y="593235"/>
                  </a:lnTo>
                  <a:lnTo>
                    <a:pt x="261690" y="613388"/>
                  </a:lnTo>
                  <a:lnTo>
                    <a:pt x="296655" y="638305"/>
                  </a:lnTo>
                  <a:lnTo>
                    <a:pt x="327457" y="659886"/>
                  </a:lnTo>
                  <a:lnTo>
                    <a:pt x="390821" y="700338"/>
                  </a:lnTo>
                  <a:lnTo>
                    <a:pt x="421311" y="722396"/>
                  </a:lnTo>
                  <a:lnTo>
                    <a:pt x="445843" y="741107"/>
                  </a:lnTo>
                  <a:lnTo>
                    <a:pt x="470944" y="758329"/>
                  </a:lnTo>
                  <a:lnTo>
                    <a:pt x="524701" y="787421"/>
                  </a:lnTo>
                  <a:lnTo>
                    <a:pt x="592831" y="813615"/>
                  </a:lnTo>
                  <a:lnTo>
                    <a:pt x="666717" y="826215"/>
                  </a:lnTo>
                  <a:lnTo>
                    <a:pt x="684707" y="825221"/>
                  </a:lnTo>
                  <a:lnTo>
                    <a:pt x="735448" y="808205"/>
                  </a:lnTo>
                  <a:lnTo>
                    <a:pt x="774137" y="778778"/>
                  </a:lnTo>
                  <a:lnTo>
                    <a:pt x="804696" y="744595"/>
                  </a:lnTo>
                  <a:lnTo>
                    <a:pt x="829611" y="706418"/>
                  </a:lnTo>
                  <a:lnTo>
                    <a:pt x="851367" y="665009"/>
                  </a:lnTo>
                  <a:lnTo>
                    <a:pt x="872449" y="621132"/>
                  </a:lnTo>
                  <a:lnTo>
                    <a:pt x="893679" y="576493"/>
                  </a:lnTo>
                  <a:lnTo>
                    <a:pt x="914548" y="531670"/>
                  </a:lnTo>
                  <a:lnTo>
                    <a:pt x="935060" y="486675"/>
                  </a:lnTo>
                  <a:lnTo>
                    <a:pt x="955220" y="441520"/>
                  </a:lnTo>
                  <a:lnTo>
                    <a:pt x="975032" y="396218"/>
                  </a:lnTo>
                  <a:lnTo>
                    <a:pt x="1322632" y="396218"/>
                  </a:lnTo>
                  <a:lnTo>
                    <a:pt x="1327727" y="356514"/>
                  </a:lnTo>
                  <a:lnTo>
                    <a:pt x="1333660" y="304880"/>
                  </a:lnTo>
                  <a:lnTo>
                    <a:pt x="1335497" y="282957"/>
                  </a:lnTo>
                  <a:lnTo>
                    <a:pt x="1337180" y="261545"/>
                  </a:lnTo>
                  <a:lnTo>
                    <a:pt x="1340200" y="245291"/>
                  </a:lnTo>
                  <a:lnTo>
                    <a:pt x="1346047" y="238840"/>
                  </a:lnTo>
                  <a:lnTo>
                    <a:pt x="1423900" y="238840"/>
                  </a:lnTo>
                  <a:lnTo>
                    <a:pt x="1421007" y="205040"/>
                  </a:lnTo>
                  <a:lnTo>
                    <a:pt x="305587" y="205040"/>
                  </a:lnTo>
                  <a:lnTo>
                    <a:pt x="312787" y="191746"/>
                  </a:lnTo>
                  <a:lnTo>
                    <a:pt x="320069" y="178501"/>
                  </a:lnTo>
                  <a:lnTo>
                    <a:pt x="327463" y="165323"/>
                  </a:lnTo>
                  <a:lnTo>
                    <a:pt x="335000" y="152236"/>
                  </a:lnTo>
                  <a:lnTo>
                    <a:pt x="346030" y="134142"/>
                  </a:lnTo>
                  <a:lnTo>
                    <a:pt x="357172" y="114462"/>
                  </a:lnTo>
                  <a:lnTo>
                    <a:pt x="365447" y="93855"/>
                  </a:lnTo>
                  <a:lnTo>
                    <a:pt x="367878" y="72982"/>
                  </a:lnTo>
                  <a:lnTo>
                    <a:pt x="367700" y="70479"/>
                  </a:lnTo>
                  <a:lnTo>
                    <a:pt x="365805" y="67422"/>
                  </a:lnTo>
                  <a:lnTo>
                    <a:pt x="361083" y="66730"/>
                  </a:lnTo>
                  <a:lnTo>
                    <a:pt x="359072" y="66594"/>
                  </a:lnTo>
                  <a:close/>
                </a:path>
                <a:path w="1426210" h="826770">
                  <a:moveTo>
                    <a:pt x="1322632" y="396218"/>
                  </a:moveTo>
                  <a:lnTo>
                    <a:pt x="975032" y="396218"/>
                  </a:lnTo>
                  <a:lnTo>
                    <a:pt x="971130" y="451384"/>
                  </a:lnTo>
                  <a:lnTo>
                    <a:pt x="967898" y="506874"/>
                  </a:lnTo>
                  <a:lnTo>
                    <a:pt x="966666" y="554872"/>
                  </a:lnTo>
                  <a:lnTo>
                    <a:pt x="966570" y="565741"/>
                  </a:lnTo>
                  <a:lnTo>
                    <a:pt x="967960" y="615771"/>
                  </a:lnTo>
                  <a:lnTo>
                    <a:pt x="973619" y="671476"/>
                  </a:lnTo>
                  <a:lnTo>
                    <a:pt x="999241" y="706114"/>
                  </a:lnTo>
                  <a:lnTo>
                    <a:pt x="1020129" y="699165"/>
                  </a:lnTo>
                  <a:lnTo>
                    <a:pt x="1061273" y="661852"/>
                  </a:lnTo>
                  <a:lnTo>
                    <a:pt x="1100882" y="602423"/>
                  </a:lnTo>
                  <a:lnTo>
                    <a:pt x="1124554" y="559749"/>
                  </a:lnTo>
                  <a:lnTo>
                    <a:pt x="1146102" y="515839"/>
                  </a:lnTo>
                  <a:lnTo>
                    <a:pt x="1165529" y="470875"/>
                  </a:lnTo>
                  <a:lnTo>
                    <a:pt x="1310154" y="470875"/>
                  </a:lnTo>
                  <a:lnTo>
                    <a:pt x="1311826" y="463818"/>
                  </a:lnTo>
                  <a:lnTo>
                    <a:pt x="1320818" y="410340"/>
                  </a:lnTo>
                  <a:lnTo>
                    <a:pt x="1322632" y="396218"/>
                  </a:lnTo>
                  <a:close/>
                </a:path>
                <a:path w="1426210" h="826770">
                  <a:moveTo>
                    <a:pt x="1310154" y="470875"/>
                  </a:moveTo>
                  <a:lnTo>
                    <a:pt x="1165529" y="470875"/>
                  </a:lnTo>
                  <a:lnTo>
                    <a:pt x="1167461" y="516402"/>
                  </a:lnTo>
                  <a:lnTo>
                    <a:pt x="1171161" y="561837"/>
                  </a:lnTo>
                  <a:lnTo>
                    <a:pt x="1195602" y="615771"/>
                  </a:lnTo>
                  <a:lnTo>
                    <a:pt x="1211936" y="619101"/>
                  </a:lnTo>
                  <a:lnTo>
                    <a:pt x="1219077" y="619101"/>
                  </a:lnTo>
                  <a:lnTo>
                    <a:pt x="1257525" y="604617"/>
                  </a:lnTo>
                  <a:lnTo>
                    <a:pt x="1282458" y="565741"/>
                  </a:lnTo>
                  <a:lnTo>
                    <a:pt x="1299455" y="516053"/>
                  </a:lnTo>
                  <a:lnTo>
                    <a:pt x="1310154" y="470875"/>
                  </a:lnTo>
                  <a:close/>
                </a:path>
                <a:path w="1426210" h="826770">
                  <a:moveTo>
                    <a:pt x="1423900" y="238840"/>
                  </a:moveTo>
                  <a:lnTo>
                    <a:pt x="1346047" y="238840"/>
                  </a:lnTo>
                  <a:lnTo>
                    <a:pt x="1349814" y="240245"/>
                  </a:lnTo>
                  <a:lnTo>
                    <a:pt x="1354503" y="244707"/>
                  </a:lnTo>
                  <a:lnTo>
                    <a:pt x="1375718" y="281127"/>
                  </a:lnTo>
                  <a:lnTo>
                    <a:pt x="1391658" y="316943"/>
                  </a:lnTo>
                  <a:lnTo>
                    <a:pt x="1398768" y="333016"/>
                  </a:lnTo>
                  <a:lnTo>
                    <a:pt x="1400276" y="336303"/>
                  </a:lnTo>
                  <a:lnTo>
                    <a:pt x="1402423" y="337633"/>
                  </a:lnTo>
                  <a:lnTo>
                    <a:pt x="1404852" y="337633"/>
                  </a:lnTo>
                  <a:lnTo>
                    <a:pt x="1425972" y="290556"/>
                  </a:lnTo>
                  <a:lnTo>
                    <a:pt x="1424566" y="246622"/>
                  </a:lnTo>
                  <a:lnTo>
                    <a:pt x="1423900" y="238840"/>
                  </a:lnTo>
                  <a:close/>
                </a:path>
                <a:path w="1426210" h="826770">
                  <a:moveTo>
                    <a:pt x="573076" y="21412"/>
                  </a:moveTo>
                  <a:lnTo>
                    <a:pt x="521339" y="32964"/>
                  </a:lnTo>
                  <a:lnTo>
                    <a:pt x="458079" y="65107"/>
                  </a:lnTo>
                  <a:lnTo>
                    <a:pt x="416717" y="94655"/>
                  </a:lnTo>
                  <a:lnTo>
                    <a:pt x="377456" y="128748"/>
                  </a:lnTo>
                  <a:lnTo>
                    <a:pt x="340384" y="166004"/>
                  </a:lnTo>
                  <a:lnTo>
                    <a:pt x="305587" y="205040"/>
                  </a:lnTo>
                  <a:lnTo>
                    <a:pt x="1421007" y="205040"/>
                  </a:lnTo>
                  <a:lnTo>
                    <a:pt x="1419978" y="193016"/>
                  </a:lnTo>
                  <a:lnTo>
                    <a:pt x="1413158" y="148843"/>
                  </a:lnTo>
                  <a:lnTo>
                    <a:pt x="1237684" y="148843"/>
                  </a:lnTo>
                  <a:lnTo>
                    <a:pt x="1238266" y="135901"/>
                  </a:lnTo>
                  <a:lnTo>
                    <a:pt x="1090987" y="135901"/>
                  </a:lnTo>
                  <a:lnTo>
                    <a:pt x="1076987" y="124453"/>
                  </a:lnTo>
                  <a:lnTo>
                    <a:pt x="1067959" y="98715"/>
                  </a:lnTo>
                  <a:lnTo>
                    <a:pt x="1062822" y="71621"/>
                  </a:lnTo>
                  <a:lnTo>
                    <a:pt x="1062390" y="68741"/>
                  </a:lnTo>
                  <a:lnTo>
                    <a:pt x="894825" y="68741"/>
                  </a:lnTo>
                  <a:lnTo>
                    <a:pt x="883261" y="68407"/>
                  </a:lnTo>
                  <a:lnTo>
                    <a:pt x="871249" y="67507"/>
                  </a:lnTo>
                  <a:lnTo>
                    <a:pt x="858678" y="66192"/>
                  </a:lnTo>
                  <a:lnTo>
                    <a:pt x="845434" y="64615"/>
                  </a:lnTo>
                  <a:lnTo>
                    <a:pt x="790747" y="60683"/>
                  </a:lnTo>
                  <a:lnTo>
                    <a:pt x="736114" y="58339"/>
                  </a:lnTo>
                  <a:lnTo>
                    <a:pt x="682316" y="51906"/>
                  </a:lnTo>
                  <a:lnTo>
                    <a:pt x="630132" y="35705"/>
                  </a:lnTo>
                  <a:lnTo>
                    <a:pt x="614439" y="29328"/>
                  </a:lnTo>
                  <a:lnTo>
                    <a:pt x="599920" y="24876"/>
                  </a:lnTo>
                  <a:lnTo>
                    <a:pt x="586242" y="22265"/>
                  </a:lnTo>
                  <a:lnTo>
                    <a:pt x="573076" y="21412"/>
                  </a:lnTo>
                  <a:close/>
                </a:path>
                <a:path w="1426210" h="826770">
                  <a:moveTo>
                    <a:pt x="1354152" y="39380"/>
                  </a:moveTo>
                  <a:lnTo>
                    <a:pt x="1349136" y="39380"/>
                  </a:lnTo>
                  <a:lnTo>
                    <a:pt x="1343796" y="40752"/>
                  </a:lnTo>
                  <a:lnTo>
                    <a:pt x="1309080" y="62644"/>
                  </a:lnTo>
                  <a:lnTo>
                    <a:pt x="1262196" y="112864"/>
                  </a:lnTo>
                  <a:lnTo>
                    <a:pt x="1237684" y="148843"/>
                  </a:lnTo>
                  <a:lnTo>
                    <a:pt x="1413158" y="148843"/>
                  </a:lnTo>
                  <a:lnTo>
                    <a:pt x="1411424" y="137613"/>
                  </a:lnTo>
                  <a:lnTo>
                    <a:pt x="1398124" y="88290"/>
                  </a:lnTo>
                  <a:lnTo>
                    <a:pt x="1379294" y="52920"/>
                  </a:lnTo>
                  <a:lnTo>
                    <a:pt x="1354152" y="39380"/>
                  </a:lnTo>
                  <a:close/>
                </a:path>
                <a:path w="1426210" h="826770">
                  <a:moveTo>
                    <a:pt x="1219831" y="0"/>
                  </a:moveTo>
                  <a:lnTo>
                    <a:pt x="1218365" y="0"/>
                  </a:lnTo>
                  <a:lnTo>
                    <a:pt x="1204083" y="4611"/>
                  </a:lnTo>
                  <a:lnTo>
                    <a:pt x="1169582" y="38344"/>
                  </a:lnTo>
                  <a:lnTo>
                    <a:pt x="1138691" y="79188"/>
                  </a:lnTo>
                  <a:lnTo>
                    <a:pt x="1124310" y="100797"/>
                  </a:lnTo>
                  <a:lnTo>
                    <a:pt x="1109992" y="121587"/>
                  </a:lnTo>
                  <a:lnTo>
                    <a:pt x="1102631" y="131755"/>
                  </a:lnTo>
                  <a:lnTo>
                    <a:pt x="1096348" y="135901"/>
                  </a:lnTo>
                  <a:lnTo>
                    <a:pt x="1238266" y="135901"/>
                  </a:lnTo>
                  <a:lnTo>
                    <a:pt x="1238644" y="127483"/>
                  </a:lnTo>
                  <a:lnTo>
                    <a:pt x="1239180" y="112300"/>
                  </a:lnTo>
                  <a:lnTo>
                    <a:pt x="1144263" y="112300"/>
                  </a:lnTo>
                  <a:lnTo>
                    <a:pt x="1145289" y="110844"/>
                  </a:lnTo>
                  <a:lnTo>
                    <a:pt x="1239231" y="110844"/>
                  </a:lnTo>
                  <a:lnTo>
                    <a:pt x="1239395" y="106197"/>
                  </a:lnTo>
                  <a:lnTo>
                    <a:pt x="1239994" y="85022"/>
                  </a:lnTo>
                  <a:lnTo>
                    <a:pt x="1240509" y="63867"/>
                  </a:lnTo>
                  <a:lnTo>
                    <a:pt x="1241601" y="47202"/>
                  </a:lnTo>
                  <a:lnTo>
                    <a:pt x="1241633" y="27869"/>
                  </a:lnTo>
                  <a:lnTo>
                    <a:pt x="1236656" y="10737"/>
                  </a:lnTo>
                  <a:lnTo>
                    <a:pt x="1222732" y="544"/>
                  </a:lnTo>
                  <a:lnTo>
                    <a:pt x="1221287" y="178"/>
                  </a:lnTo>
                  <a:lnTo>
                    <a:pt x="1219831" y="0"/>
                  </a:lnTo>
                  <a:close/>
                </a:path>
                <a:path w="1426210" h="826770">
                  <a:moveTo>
                    <a:pt x="1239231" y="110844"/>
                  </a:moveTo>
                  <a:lnTo>
                    <a:pt x="1145289" y="110844"/>
                  </a:lnTo>
                  <a:lnTo>
                    <a:pt x="1144284" y="112300"/>
                  </a:lnTo>
                  <a:lnTo>
                    <a:pt x="1239180" y="112300"/>
                  </a:lnTo>
                  <a:lnTo>
                    <a:pt x="1239231" y="110844"/>
                  </a:lnTo>
                  <a:close/>
                </a:path>
                <a:path w="1426210" h="826770">
                  <a:moveTo>
                    <a:pt x="1023031" y="19507"/>
                  </a:moveTo>
                  <a:lnTo>
                    <a:pt x="1019324" y="19507"/>
                  </a:lnTo>
                  <a:lnTo>
                    <a:pt x="1015314" y="19873"/>
                  </a:lnTo>
                  <a:lnTo>
                    <a:pt x="977820" y="38525"/>
                  </a:lnTo>
                  <a:lnTo>
                    <a:pt x="968268" y="45579"/>
                  </a:lnTo>
                  <a:lnTo>
                    <a:pt x="949542" y="56743"/>
                  </a:lnTo>
                  <a:lnTo>
                    <a:pt x="931398" y="63867"/>
                  </a:lnTo>
                  <a:lnTo>
                    <a:pt x="913328" y="67637"/>
                  </a:lnTo>
                  <a:lnTo>
                    <a:pt x="894825" y="68741"/>
                  </a:lnTo>
                  <a:lnTo>
                    <a:pt x="1062390" y="68741"/>
                  </a:lnTo>
                  <a:lnTo>
                    <a:pt x="1060496" y="56103"/>
                  </a:lnTo>
                  <a:lnTo>
                    <a:pt x="1054975" y="39725"/>
                  </a:lnTo>
                  <a:lnTo>
                    <a:pt x="1047159" y="28330"/>
                  </a:lnTo>
                  <a:lnTo>
                    <a:pt x="1036645" y="21672"/>
                  </a:lnTo>
                  <a:lnTo>
                    <a:pt x="1023031" y="19507"/>
                  </a:lnTo>
                  <a:close/>
                </a:path>
              </a:pathLst>
            </a:custGeom>
            <a:solidFill>
              <a:srgbClr val="FFCF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3144955" y="783616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69" h="1904">
                  <a:moveTo>
                    <a:pt x="1036" y="0"/>
                  </a:moveTo>
                  <a:lnTo>
                    <a:pt x="94" y="1298"/>
                  </a:lnTo>
                  <a:lnTo>
                    <a:pt x="0" y="1455"/>
                  </a:lnTo>
                  <a:lnTo>
                    <a:pt x="345" y="1015"/>
                  </a:lnTo>
                  <a:lnTo>
                    <a:pt x="1036" y="0"/>
                  </a:lnTo>
                  <a:close/>
                </a:path>
              </a:pathLst>
            </a:custGeom>
            <a:solidFill>
              <a:srgbClr val="7B5C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1733049" y="7691909"/>
              <a:ext cx="493395" cy="366395"/>
            </a:xfrm>
            <a:custGeom>
              <a:avLst/>
              <a:gdLst/>
              <a:ahLst/>
              <a:cxnLst/>
              <a:rect l="l" t="t" r="r" b="b"/>
              <a:pathLst>
                <a:path w="493394" h="366395">
                  <a:moveTo>
                    <a:pt x="357839" y="0"/>
                  </a:moveTo>
                  <a:lnTo>
                    <a:pt x="332882" y="4103"/>
                  </a:lnTo>
                  <a:lnTo>
                    <a:pt x="307401" y="14869"/>
                  </a:lnTo>
                  <a:lnTo>
                    <a:pt x="282352" y="29980"/>
                  </a:lnTo>
                  <a:lnTo>
                    <a:pt x="258691" y="47118"/>
                  </a:lnTo>
                  <a:lnTo>
                    <a:pt x="231537" y="57409"/>
                  </a:lnTo>
                  <a:lnTo>
                    <a:pt x="187749" y="74503"/>
                  </a:lnTo>
                  <a:lnTo>
                    <a:pt x="102037" y="113874"/>
                  </a:lnTo>
                  <a:lnTo>
                    <a:pt x="64942" y="134223"/>
                  </a:lnTo>
                  <a:lnTo>
                    <a:pt x="32687" y="158633"/>
                  </a:lnTo>
                  <a:lnTo>
                    <a:pt x="4871" y="198148"/>
                  </a:lnTo>
                  <a:lnTo>
                    <a:pt x="0" y="239228"/>
                  </a:lnTo>
                  <a:lnTo>
                    <a:pt x="12370" y="281729"/>
                  </a:lnTo>
                  <a:lnTo>
                    <a:pt x="36279" y="325508"/>
                  </a:lnTo>
                  <a:lnTo>
                    <a:pt x="66365" y="356822"/>
                  </a:lnTo>
                  <a:lnTo>
                    <a:pt x="100025" y="365999"/>
                  </a:lnTo>
                  <a:lnTo>
                    <a:pt x="133150" y="359573"/>
                  </a:lnTo>
                  <a:lnTo>
                    <a:pt x="198148" y="322125"/>
                  </a:lnTo>
                  <a:lnTo>
                    <a:pt x="268124" y="268660"/>
                  </a:lnTo>
                  <a:lnTo>
                    <a:pt x="308480" y="235647"/>
                  </a:lnTo>
                  <a:lnTo>
                    <a:pt x="347817" y="201269"/>
                  </a:lnTo>
                  <a:lnTo>
                    <a:pt x="385808" y="165423"/>
                  </a:lnTo>
                  <a:lnTo>
                    <a:pt x="422125" y="128006"/>
                  </a:lnTo>
                  <a:lnTo>
                    <a:pt x="456439" y="88916"/>
                  </a:lnTo>
                  <a:lnTo>
                    <a:pt x="488422" y="48050"/>
                  </a:lnTo>
                  <a:lnTo>
                    <a:pt x="492818" y="36667"/>
                  </a:lnTo>
                  <a:lnTo>
                    <a:pt x="492296" y="30898"/>
                  </a:lnTo>
                  <a:lnTo>
                    <a:pt x="487689" y="28417"/>
                  </a:lnTo>
                  <a:lnTo>
                    <a:pt x="486506" y="28470"/>
                  </a:lnTo>
                  <a:lnTo>
                    <a:pt x="453263" y="38181"/>
                  </a:lnTo>
                  <a:lnTo>
                    <a:pt x="421050" y="53952"/>
                  </a:lnTo>
                  <a:lnTo>
                    <a:pt x="389956" y="72395"/>
                  </a:lnTo>
                  <a:lnTo>
                    <a:pt x="360750" y="90007"/>
                  </a:lnTo>
                  <a:lnTo>
                    <a:pt x="288317" y="130457"/>
                  </a:lnTo>
                  <a:lnTo>
                    <a:pt x="264481" y="144257"/>
                  </a:lnTo>
                  <a:lnTo>
                    <a:pt x="293611" y="114391"/>
                  </a:lnTo>
                  <a:lnTo>
                    <a:pt x="322030" y="84064"/>
                  </a:lnTo>
                  <a:lnTo>
                    <a:pt x="347789" y="52155"/>
                  </a:lnTo>
                  <a:lnTo>
                    <a:pt x="368939" y="17549"/>
                  </a:lnTo>
                  <a:lnTo>
                    <a:pt x="371043" y="13339"/>
                  </a:lnTo>
                  <a:lnTo>
                    <a:pt x="374666" y="1780"/>
                  </a:lnTo>
                  <a:lnTo>
                    <a:pt x="363703" y="198"/>
                  </a:lnTo>
                  <a:lnTo>
                    <a:pt x="357839" y="0"/>
                  </a:lnTo>
                  <a:close/>
                </a:path>
              </a:pathLst>
            </a:custGeom>
            <a:solidFill>
              <a:srgbClr val="FFCF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2466060" y="8714314"/>
              <a:ext cx="863600" cy="93980"/>
            </a:xfrm>
            <a:custGeom>
              <a:avLst/>
              <a:gdLst/>
              <a:ahLst/>
              <a:cxnLst/>
              <a:rect l="l" t="t" r="r" b="b"/>
              <a:pathLst>
                <a:path w="863600" h="93979">
                  <a:moveTo>
                    <a:pt x="163245" y="64363"/>
                  </a:moveTo>
                  <a:lnTo>
                    <a:pt x="155448" y="62090"/>
                  </a:lnTo>
                  <a:lnTo>
                    <a:pt x="140792" y="60007"/>
                  </a:lnTo>
                  <a:lnTo>
                    <a:pt x="125564" y="60909"/>
                  </a:lnTo>
                  <a:lnTo>
                    <a:pt x="110261" y="63119"/>
                  </a:lnTo>
                  <a:lnTo>
                    <a:pt x="95377" y="64922"/>
                  </a:lnTo>
                  <a:lnTo>
                    <a:pt x="52628" y="62928"/>
                  </a:lnTo>
                  <a:lnTo>
                    <a:pt x="11290" y="51816"/>
                  </a:lnTo>
                  <a:lnTo>
                    <a:pt x="6680" y="50088"/>
                  </a:lnTo>
                  <a:lnTo>
                    <a:pt x="0" y="59283"/>
                  </a:lnTo>
                  <a:lnTo>
                    <a:pt x="3746" y="62903"/>
                  </a:lnTo>
                  <a:lnTo>
                    <a:pt x="36080" y="83731"/>
                  </a:lnTo>
                  <a:lnTo>
                    <a:pt x="75069" y="93357"/>
                  </a:lnTo>
                  <a:lnTo>
                    <a:pt x="115354" y="91478"/>
                  </a:lnTo>
                  <a:lnTo>
                    <a:pt x="151549" y="77774"/>
                  </a:lnTo>
                  <a:lnTo>
                    <a:pt x="155155" y="75577"/>
                  </a:lnTo>
                  <a:lnTo>
                    <a:pt x="163245" y="64363"/>
                  </a:lnTo>
                  <a:close/>
                </a:path>
                <a:path w="863600" h="93979">
                  <a:moveTo>
                    <a:pt x="863053" y="12026"/>
                  </a:moveTo>
                  <a:lnTo>
                    <a:pt x="860907" y="6870"/>
                  </a:lnTo>
                  <a:lnTo>
                    <a:pt x="846785" y="317"/>
                  </a:lnTo>
                  <a:lnTo>
                    <a:pt x="829475" y="0"/>
                  </a:lnTo>
                  <a:lnTo>
                    <a:pt x="811606" y="3073"/>
                  </a:lnTo>
                  <a:lnTo>
                    <a:pt x="795870" y="6692"/>
                  </a:lnTo>
                  <a:lnTo>
                    <a:pt x="783983" y="8978"/>
                  </a:lnTo>
                  <a:lnTo>
                    <a:pt x="770775" y="10845"/>
                  </a:lnTo>
                  <a:lnTo>
                    <a:pt x="758024" y="11671"/>
                  </a:lnTo>
                  <a:lnTo>
                    <a:pt x="747483" y="10845"/>
                  </a:lnTo>
                  <a:lnTo>
                    <a:pt x="745172" y="10350"/>
                  </a:lnTo>
                  <a:lnTo>
                    <a:pt x="742950" y="12077"/>
                  </a:lnTo>
                  <a:lnTo>
                    <a:pt x="738898" y="17119"/>
                  </a:lnTo>
                  <a:lnTo>
                    <a:pt x="737209" y="22021"/>
                  </a:lnTo>
                  <a:lnTo>
                    <a:pt x="737387" y="24879"/>
                  </a:lnTo>
                  <a:lnTo>
                    <a:pt x="740283" y="26162"/>
                  </a:lnTo>
                  <a:lnTo>
                    <a:pt x="751624" y="30226"/>
                  </a:lnTo>
                  <a:lnTo>
                    <a:pt x="762800" y="32473"/>
                  </a:lnTo>
                  <a:lnTo>
                    <a:pt x="774280" y="33350"/>
                  </a:lnTo>
                  <a:lnTo>
                    <a:pt x="786485" y="33261"/>
                  </a:lnTo>
                  <a:lnTo>
                    <a:pt x="836625" y="29870"/>
                  </a:lnTo>
                  <a:lnTo>
                    <a:pt x="861060" y="17792"/>
                  </a:lnTo>
                  <a:lnTo>
                    <a:pt x="863053" y="12026"/>
                  </a:lnTo>
                  <a:close/>
                </a:path>
              </a:pathLst>
            </a:custGeom>
            <a:solidFill>
              <a:srgbClr val="B66B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4943754" y="6835209"/>
              <a:ext cx="447040" cy="386715"/>
            </a:xfrm>
            <a:custGeom>
              <a:avLst/>
              <a:gdLst/>
              <a:ahLst/>
              <a:cxnLst/>
              <a:rect l="l" t="t" r="r" b="b"/>
              <a:pathLst>
                <a:path w="447039" h="386715">
                  <a:moveTo>
                    <a:pt x="48615" y="101447"/>
                  </a:moveTo>
                  <a:lnTo>
                    <a:pt x="46697" y="91986"/>
                  </a:lnTo>
                  <a:lnTo>
                    <a:pt x="41490" y="84264"/>
                  </a:lnTo>
                  <a:lnTo>
                    <a:pt x="33769" y="79044"/>
                  </a:lnTo>
                  <a:lnTo>
                    <a:pt x="24307" y="77139"/>
                  </a:lnTo>
                  <a:lnTo>
                    <a:pt x="14846" y="79044"/>
                  </a:lnTo>
                  <a:lnTo>
                    <a:pt x="7124" y="84264"/>
                  </a:lnTo>
                  <a:lnTo>
                    <a:pt x="1905" y="91986"/>
                  </a:lnTo>
                  <a:lnTo>
                    <a:pt x="0" y="101447"/>
                  </a:lnTo>
                  <a:lnTo>
                    <a:pt x="1905" y="110909"/>
                  </a:lnTo>
                  <a:lnTo>
                    <a:pt x="7124" y="118643"/>
                  </a:lnTo>
                  <a:lnTo>
                    <a:pt x="14846" y="123850"/>
                  </a:lnTo>
                  <a:lnTo>
                    <a:pt x="24307" y="125768"/>
                  </a:lnTo>
                  <a:lnTo>
                    <a:pt x="33769" y="123850"/>
                  </a:lnTo>
                  <a:lnTo>
                    <a:pt x="41490" y="118643"/>
                  </a:lnTo>
                  <a:lnTo>
                    <a:pt x="46697" y="110909"/>
                  </a:lnTo>
                  <a:lnTo>
                    <a:pt x="48615" y="101447"/>
                  </a:lnTo>
                  <a:close/>
                </a:path>
                <a:path w="447039" h="386715">
                  <a:moveTo>
                    <a:pt x="78143" y="6045"/>
                  </a:moveTo>
                  <a:lnTo>
                    <a:pt x="72085" y="0"/>
                  </a:lnTo>
                  <a:lnTo>
                    <a:pt x="57162" y="0"/>
                  </a:lnTo>
                  <a:lnTo>
                    <a:pt x="51142" y="6045"/>
                  </a:lnTo>
                  <a:lnTo>
                    <a:pt x="51142" y="20942"/>
                  </a:lnTo>
                  <a:lnTo>
                    <a:pt x="57162" y="27000"/>
                  </a:lnTo>
                  <a:lnTo>
                    <a:pt x="72085" y="27000"/>
                  </a:lnTo>
                  <a:lnTo>
                    <a:pt x="78143" y="20942"/>
                  </a:lnTo>
                  <a:lnTo>
                    <a:pt x="78143" y="13487"/>
                  </a:lnTo>
                  <a:lnTo>
                    <a:pt x="78143" y="6045"/>
                  </a:lnTo>
                  <a:close/>
                </a:path>
                <a:path w="447039" h="386715">
                  <a:moveTo>
                    <a:pt x="99352" y="145872"/>
                  </a:moveTo>
                  <a:lnTo>
                    <a:pt x="97612" y="137261"/>
                  </a:lnTo>
                  <a:lnTo>
                    <a:pt x="92875" y="130238"/>
                  </a:lnTo>
                  <a:lnTo>
                    <a:pt x="85839" y="125501"/>
                  </a:lnTo>
                  <a:lnTo>
                    <a:pt x="77216" y="123761"/>
                  </a:lnTo>
                  <a:lnTo>
                    <a:pt x="68592" y="125501"/>
                  </a:lnTo>
                  <a:lnTo>
                    <a:pt x="61556" y="130238"/>
                  </a:lnTo>
                  <a:lnTo>
                    <a:pt x="56807" y="137261"/>
                  </a:lnTo>
                  <a:lnTo>
                    <a:pt x="55067" y="145872"/>
                  </a:lnTo>
                  <a:lnTo>
                    <a:pt x="56807" y="154482"/>
                  </a:lnTo>
                  <a:lnTo>
                    <a:pt x="61556" y="161518"/>
                  </a:lnTo>
                  <a:lnTo>
                    <a:pt x="68592" y="166268"/>
                  </a:lnTo>
                  <a:lnTo>
                    <a:pt x="77216" y="167995"/>
                  </a:lnTo>
                  <a:lnTo>
                    <a:pt x="85839" y="166268"/>
                  </a:lnTo>
                  <a:lnTo>
                    <a:pt x="92875" y="161518"/>
                  </a:lnTo>
                  <a:lnTo>
                    <a:pt x="97612" y="154482"/>
                  </a:lnTo>
                  <a:lnTo>
                    <a:pt x="99352" y="145872"/>
                  </a:lnTo>
                  <a:close/>
                </a:path>
                <a:path w="447039" h="386715">
                  <a:moveTo>
                    <a:pt x="203898" y="206578"/>
                  </a:moveTo>
                  <a:lnTo>
                    <a:pt x="196875" y="199555"/>
                  </a:lnTo>
                  <a:lnTo>
                    <a:pt x="179552" y="199555"/>
                  </a:lnTo>
                  <a:lnTo>
                    <a:pt x="172516" y="206578"/>
                  </a:lnTo>
                  <a:lnTo>
                    <a:pt x="172516" y="223913"/>
                  </a:lnTo>
                  <a:lnTo>
                    <a:pt x="179552" y="230936"/>
                  </a:lnTo>
                  <a:lnTo>
                    <a:pt x="196875" y="230936"/>
                  </a:lnTo>
                  <a:lnTo>
                    <a:pt x="203898" y="223913"/>
                  </a:lnTo>
                  <a:lnTo>
                    <a:pt x="203898" y="215239"/>
                  </a:lnTo>
                  <a:lnTo>
                    <a:pt x="203898" y="206578"/>
                  </a:lnTo>
                  <a:close/>
                </a:path>
                <a:path w="447039" h="386715">
                  <a:moveTo>
                    <a:pt x="236118" y="148247"/>
                  </a:moveTo>
                  <a:lnTo>
                    <a:pt x="230085" y="142214"/>
                  </a:lnTo>
                  <a:lnTo>
                    <a:pt x="215163" y="142214"/>
                  </a:lnTo>
                  <a:lnTo>
                    <a:pt x="209130" y="148247"/>
                  </a:lnTo>
                  <a:lnTo>
                    <a:pt x="209130" y="163156"/>
                  </a:lnTo>
                  <a:lnTo>
                    <a:pt x="215163" y="169202"/>
                  </a:lnTo>
                  <a:lnTo>
                    <a:pt x="230085" y="169202"/>
                  </a:lnTo>
                  <a:lnTo>
                    <a:pt x="236118" y="163156"/>
                  </a:lnTo>
                  <a:lnTo>
                    <a:pt x="236118" y="155702"/>
                  </a:lnTo>
                  <a:lnTo>
                    <a:pt x="236118" y="148247"/>
                  </a:lnTo>
                  <a:close/>
                </a:path>
                <a:path w="447039" h="386715">
                  <a:moveTo>
                    <a:pt x="265811" y="279374"/>
                  </a:moveTo>
                  <a:lnTo>
                    <a:pt x="258775" y="272338"/>
                  </a:lnTo>
                  <a:lnTo>
                    <a:pt x="241452" y="272338"/>
                  </a:lnTo>
                  <a:lnTo>
                    <a:pt x="234403" y="279374"/>
                  </a:lnTo>
                  <a:lnTo>
                    <a:pt x="234403" y="296710"/>
                  </a:lnTo>
                  <a:lnTo>
                    <a:pt x="241452" y="303720"/>
                  </a:lnTo>
                  <a:lnTo>
                    <a:pt x="258775" y="303720"/>
                  </a:lnTo>
                  <a:lnTo>
                    <a:pt x="265811" y="296710"/>
                  </a:lnTo>
                  <a:lnTo>
                    <a:pt x="265811" y="288023"/>
                  </a:lnTo>
                  <a:lnTo>
                    <a:pt x="265811" y="279374"/>
                  </a:lnTo>
                  <a:close/>
                </a:path>
                <a:path w="447039" h="386715">
                  <a:moveTo>
                    <a:pt x="312496" y="224612"/>
                  </a:moveTo>
                  <a:lnTo>
                    <a:pt x="306451" y="218567"/>
                  </a:lnTo>
                  <a:lnTo>
                    <a:pt x="291528" y="218567"/>
                  </a:lnTo>
                  <a:lnTo>
                    <a:pt x="285483" y="224612"/>
                  </a:lnTo>
                  <a:lnTo>
                    <a:pt x="285483" y="239509"/>
                  </a:lnTo>
                  <a:lnTo>
                    <a:pt x="291528" y="245554"/>
                  </a:lnTo>
                  <a:lnTo>
                    <a:pt x="306451" y="245554"/>
                  </a:lnTo>
                  <a:lnTo>
                    <a:pt x="312496" y="239509"/>
                  </a:lnTo>
                  <a:lnTo>
                    <a:pt x="312496" y="232067"/>
                  </a:lnTo>
                  <a:lnTo>
                    <a:pt x="312496" y="224612"/>
                  </a:lnTo>
                  <a:close/>
                </a:path>
                <a:path w="447039" h="386715">
                  <a:moveTo>
                    <a:pt x="333692" y="364439"/>
                  </a:moveTo>
                  <a:lnTo>
                    <a:pt x="331965" y="355828"/>
                  </a:lnTo>
                  <a:lnTo>
                    <a:pt x="327228" y="348792"/>
                  </a:lnTo>
                  <a:lnTo>
                    <a:pt x="320192" y="344043"/>
                  </a:lnTo>
                  <a:lnTo>
                    <a:pt x="311569" y="342315"/>
                  </a:lnTo>
                  <a:lnTo>
                    <a:pt x="302958" y="344043"/>
                  </a:lnTo>
                  <a:lnTo>
                    <a:pt x="295922" y="348792"/>
                  </a:lnTo>
                  <a:lnTo>
                    <a:pt x="291172" y="355828"/>
                  </a:lnTo>
                  <a:lnTo>
                    <a:pt x="289433" y="364439"/>
                  </a:lnTo>
                  <a:lnTo>
                    <a:pt x="291172" y="373049"/>
                  </a:lnTo>
                  <a:lnTo>
                    <a:pt x="295922" y="380085"/>
                  </a:lnTo>
                  <a:lnTo>
                    <a:pt x="302958" y="384835"/>
                  </a:lnTo>
                  <a:lnTo>
                    <a:pt x="311569" y="386575"/>
                  </a:lnTo>
                  <a:lnTo>
                    <a:pt x="320192" y="384835"/>
                  </a:lnTo>
                  <a:lnTo>
                    <a:pt x="327228" y="380085"/>
                  </a:lnTo>
                  <a:lnTo>
                    <a:pt x="331965" y="373049"/>
                  </a:lnTo>
                  <a:lnTo>
                    <a:pt x="333692" y="364439"/>
                  </a:lnTo>
                  <a:close/>
                </a:path>
                <a:path w="447039" h="386715">
                  <a:moveTo>
                    <a:pt x="338328" y="207784"/>
                  </a:moveTo>
                  <a:lnTo>
                    <a:pt x="332295" y="201739"/>
                  </a:lnTo>
                  <a:lnTo>
                    <a:pt x="317398" y="201739"/>
                  </a:lnTo>
                  <a:lnTo>
                    <a:pt x="311340" y="207784"/>
                  </a:lnTo>
                  <a:lnTo>
                    <a:pt x="311340" y="222694"/>
                  </a:lnTo>
                  <a:lnTo>
                    <a:pt x="317398" y="228752"/>
                  </a:lnTo>
                  <a:lnTo>
                    <a:pt x="332295" y="228752"/>
                  </a:lnTo>
                  <a:lnTo>
                    <a:pt x="338328" y="222694"/>
                  </a:lnTo>
                  <a:lnTo>
                    <a:pt x="338328" y="215239"/>
                  </a:lnTo>
                  <a:lnTo>
                    <a:pt x="338328" y="207784"/>
                  </a:lnTo>
                  <a:close/>
                </a:path>
                <a:path w="447039" h="386715">
                  <a:moveTo>
                    <a:pt x="431596" y="41567"/>
                  </a:moveTo>
                  <a:lnTo>
                    <a:pt x="425577" y="35521"/>
                  </a:lnTo>
                  <a:lnTo>
                    <a:pt x="410679" y="35521"/>
                  </a:lnTo>
                  <a:lnTo>
                    <a:pt x="404622" y="41567"/>
                  </a:lnTo>
                  <a:lnTo>
                    <a:pt x="404622" y="56476"/>
                  </a:lnTo>
                  <a:lnTo>
                    <a:pt x="410679" y="62522"/>
                  </a:lnTo>
                  <a:lnTo>
                    <a:pt x="425577" y="62522"/>
                  </a:lnTo>
                  <a:lnTo>
                    <a:pt x="431596" y="56476"/>
                  </a:lnTo>
                  <a:lnTo>
                    <a:pt x="431596" y="49022"/>
                  </a:lnTo>
                  <a:lnTo>
                    <a:pt x="431596" y="41567"/>
                  </a:lnTo>
                  <a:close/>
                </a:path>
                <a:path w="447039" h="386715">
                  <a:moveTo>
                    <a:pt x="446849" y="136969"/>
                  </a:moveTo>
                  <a:lnTo>
                    <a:pt x="444944" y="127520"/>
                  </a:lnTo>
                  <a:lnTo>
                    <a:pt x="439737" y="119811"/>
                  </a:lnTo>
                  <a:lnTo>
                    <a:pt x="432028" y="114604"/>
                  </a:lnTo>
                  <a:lnTo>
                    <a:pt x="429298" y="114058"/>
                  </a:lnTo>
                  <a:lnTo>
                    <a:pt x="429691" y="113665"/>
                  </a:lnTo>
                  <a:lnTo>
                    <a:pt x="429691" y="104978"/>
                  </a:lnTo>
                  <a:lnTo>
                    <a:pt x="429691" y="96329"/>
                  </a:lnTo>
                  <a:lnTo>
                    <a:pt x="422694" y="89293"/>
                  </a:lnTo>
                  <a:lnTo>
                    <a:pt x="405358" y="89293"/>
                  </a:lnTo>
                  <a:lnTo>
                    <a:pt x="398348" y="96329"/>
                  </a:lnTo>
                  <a:lnTo>
                    <a:pt x="398348" y="113665"/>
                  </a:lnTo>
                  <a:lnTo>
                    <a:pt x="405003" y="120357"/>
                  </a:lnTo>
                  <a:lnTo>
                    <a:pt x="400164" y="127520"/>
                  </a:lnTo>
                  <a:lnTo>
                    <a:pt x="398259" y="136969"/>
                  </a:lnTo>
                  <a:lnTo>
                    <a:pt x="400164" y="146443"/>
                  </a:lnTo>
                  <a:lnTo>
                    <a:pt x="405384" y="154152"/>
                  </a:lnTo>
                  <a:lnTo>
                    <a:pt x="413105" y="159359"/>
                  </a:lnTo>
                  <a:lnTo>
                    <a:pt x="422567" y="161264"/>
                  </a:lnTo>
                  <a:lnTo>
                    <a:pt x="432028" y="159359"/>
                  </a:lnTo>
                  <a:lnTo>
                    <a:pt x="439737" y="154152"/>
                  </a:lnTo>
                  <a:lnTo>
                    <a:pt x="444944" y="146443"/>
                  </a:lnTo>
                  <a:lnTo>
                    <a:pt x="446849" y="136969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2" name="object 59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054982" y="6698960"/>
              <a:ext cx="297572" cy="278130"/>
            </a:xfrm>
            <a:prstGeom prst="rect">
              <a:avLst/>
            </a:prstGeom>
          </p:spPr>
        </p:pic>
        <p:sp>
          <p:nvSpPr>
            <p:cNvPr id="593" name="object 593"/>
            <p:cNvSpPr/>
            <p:nvPr/>
          </p:nvSpPr>
          <p:spPr>
            <a:xfrm>
              <a:off x="4998847" y="9029566"/>
              <a:ext cx="391795" cy="528955"/>
            </a:xfrm>
            <a:custGeom>
              <a:avLst/>
              <a:gdLst/>
              <a:ahLst/>
              <a:cxnLst/>
              <a:rect l="l" t="t" r="r" b="b"/>
              <a:pathLst>
                <a:path w="391795" h="528954">
                  <a:moveTo>
                    <a:pt x="44259" y="112547"/>
                  </a:moveTo>
                  <a:lnTo>
                    <a:pt x="42519" y="103936"/>
                  </a:lnTo>
                  <a:lnTo>
                    <a:pt x="37782" y="96901"/>
                  </a:lnTo>
                  <a:lnTo>
                    <a:pt x="30746" y="92163"/>
                  </a:lnTo>
                  <a:lnTo>
                    <a:pt x="22123" y="90424"/>
                  </a:lnTo>
                  <a:lnTo>
                    <a:pt x="13500" y="92163"/>
                  </a:lnTo>
                  <a:lnTo>
                    <a:pt x="6477" y="96901"/>
                  </a:lnTo>
                  <a:lnTo>
                    <a:pt x="1739" y="103936"/>
                  </a:lnTo>
                  <a:lnTo>
                    <a:pt x="0" y="112547"/>
                  </a:lnTo>
                  <a:lnTo>
                    <a:pt x="1739" y="121158"/>
                  </a:lnTo>
                  <a:lnTo>
                    <a:pt x="6477" y="128193"/>
                  </a:lnTo>
                  <a:lnTo>
                    <a:pt x="13500" y="132930"/>
                  </a:lnTo>
                  <a:lnTo>
                    <a:pt x="22123" y="134670"/>
                  </a:lnTo>
                  <a:lnTo>
                    <a:pt x="30746" y="132930"/>
                  </a:lnTo>
                  <a:lnTo>
                    <a:pt x="37782" y="128193"/>
                  </a:lnTo>
                  <a:lnTo>
                    <a:pt x="42519" y="121158"/>
                  </a:lnTo>
                  <a:lnTo>
                    <a:pt x="44259" y="112547"/>
                  </a:lnTo>
                  <a:close/>
                </a:path>
                <a:path w="391795" h="528954">
                  <a:moveTo>
                    <a:pt x="148805" y="173253"/>
                  </a:moveTo>
                  <a:lnTo>
                    <a:pt x="141782" y="166217"/>
                  </a:lnTo>
                  <a:lnTo>
                    <a:pt x="124460" y="166217"/>
                  </a:lnTo>
                  <a:lnTo>
                    <a:pt x="117436" y="173253"/>
                  </a:lnTo>
                  <a:lnTo>
                    <a:pt x="117436" y="190563"/>
                  </a:lnTo>
                  <a:lnTo>
                    <a:pt x="124460" y="197599"/>
                  </a:lnTo>
                  <a:lnTo>
                    <a:pt x="141782" y="197599"/>
                  </a:lnTo>
                  <a:lnTo>
                    <a:pt x="148805" y="190563"/>
                  </a:lnTo>
                  <a:lnTo>
                    <a:pt x="148805" y="181902"/>
                  </a:lnTo>
                  <a:lnTo>
                    <a:pt x="148805" y="173253"/>
                  </a:lnTo>
                  <a:close/>
                </a:path>
                <a:path w="391795" h="528954">
                  <a:moveTo>
                    <a:pt x="181038" y="290296"/>
                  </a:moveTo>
                  <a:lnTo>
                    <a:pt x="174993" y="284251"/>
                  </a:lnTo>
                  <a:lnTo>
                    <a:pt x="160070" y="284251"/>
                  </a:lnTo>
                  <a:lnTo>
                    <a:pt x="154038" y="290296"/>
                  </a:lnTo>
                  <a:lnTo>
                    <a:pt x="154038" y="305193"/>
                  </a:lnTo>
                  <a:lnTo>
                    <a:pt x="160070" y="311251"/>
                  </a:lnTo>
                  <a:lnTo>
                    <a:pt x="174993" y="311251"/>
                  </a:lnTo>
                  <a:lnTo>
                    <a:pt x="181038" y="305193"/>
                  </a:lnTo>
                  <a:lnTo>
                    <a:pt x="181038" y="297751"/>
                  </a:lnTo>
                  <a:lnTo>
                    <a:pt x="181038" y="290296"/>
                  </a:lnTo>
                  <a:close/>
                </a:path>
                <a:path w="391795" h="528954">
                  <a:moveTo>
                    <a:pt x="210718" y="421424"/>
                  </a:moveTo>
                  <a:lnTo>
                    <a:pt x="203695" y="414375"/>
                  </a:lnTo>
                  <a:lnTo>
                    <a:pt x="186359" y="414375"/>
                  </a:lnTo>
                  <a:lnTo>
                    <a:pt x="179324" y="421424"/>
                  </a:lnTo>
                  <a:lnTo>
                    <a:pt x="179324" y="438759"/>
                  </a:lnTo>
                  <a:lnTo>
                    <a:pt x="186359" y="445757"/>
                  </a:lnTo>
                  <a:lnTo>
                    <a:pt x="203695" y="445757"/>
                  </a:lnTo>
                  <a:lnTo>
                    <a:pt x="210718" y="438759"/>
                  </a:lnTo>
                  <a:lnTo>
                    <a:pt x="210718" y="430072"/>
                  </a:lnTo>
                  <a:lnTo>
                    <a:pt x="210718" y="421424"/>
                  </a:lnTo>
                  <a:close/>
                </a:path>
                <a:path w="391795" h="528954">
                  <a:moveTo>
                    <a:pt x="242074" y="7023"/>
                  </a:moveTo>
                  <a:lnTo>
                    <a:pt x="235077" y="0"/>
                  </a:lnTo>
                  <a:lnTo>
                    <a:pt x="217741" y="0"/>
                  </a:lnTo>
                  <a:lnTo>
                    <a:pt x="210718" y="7023"/>
                  </a:lnTo>
                  <a:lnTo>
                    <a:pt x="210718" y="24371"/>
                  </a:lnTo>
                  <a:lnTo>
                    <a:pt x="217741" y="31394"/>
                  </a:lnTo>
                  <a:lnTo>
                    <a:pt x="235077" y="31394"/>
                  </a:lnTo>
                  <a:lnTo>
                    <a:pt x="242074" y="24371"/>
                  </a:lnTo>
                  <a:lnTo>
                    <a:pt x="242074" y="15697"/>
                  </a:lnTo>
                  <a:lnTo>
                    <a:pt x="242074" y="7023"/>
                  </a:lnTo>
                  <a:close/>
                </a:path>
                <a:path w="391795" h="528954">
                  <a:moveTo>
                    <a:pt x="257403" y="366661"/>
                  </a:moveTo>
                  <a:lnTo>
                    <a:pt x="251358" y="360603"/>
                  </a:lnTo>
                  <a:lnTo>
                    <a:pt x="236435" y="360603"/>
                  </a:lnTo>
                  <a:lnTo>
                    <a:pt x="230403" y="366661"/>
                  </a:lnTo>
                  <a:lnTo>
                    <a:pt x="230403" y="381546"/>
                  </a:lnTo>
                  <a:lnTo>
                    <a:pt x="236435" y="387604"/>
                  </a:lnTo>
                  <a:lnTo>
                    <a:pt x="251358" y="387604"/>
                  </a:lnTo>
                  <a:lnTo>
                    <a:pt x="257403" y="381546"/>
                  </a:lnTo>
                  <a:lnTo>
                    <a:pt x="257403" y="374103"/>
                  </a:lnTo>
                  <a:lnTo>
                    <a:pt x="257403" y="366661"/>
                  </a:lnTo>
                  <a:close/>
                </a:path>
                <a:path w="391795" h="528954">
                  <a:moveTo>
                    <a:pt x="278612" y="506476"/>
                  </a:moveTo>
                  <a:lnTo>
                    <a:pt x="276872" y="497865"/>
                  </a:lnTo>
                  <a:lnTo>
                    <a:pt x="272135" y="490829"/>
                  </a:lnTo>
                  <a:lnTo>
                    <a:pt x="265099" y="486079"/>
                  </a:lnTo>
                  <a:lnTo>
                    <a:pt x="256476" y="484339"/>
                  </a:lnTo>
                  <a:lnTo>
                    <a:pt x="247865" y="486079"/>
                  </a:lnTo>
                  <a:lnTo>
                    <a:pt x="240830" y="490829"/>
                  </a:lnTo>
                  <a:lnTo>
                    <a:pt x="236093" y="497865"/>
                  </a:lnTo>
                  <a:lnTo>
                    <a:pt x="234353" y="506476"/>
                  </a:lnTo>
                  <a:lnTo>
                    <a:pt x="236093" y="515099"/>
                  </a:lnTo>
                  <a:lnTo>
                    <a:pt x="240830" y="522135"/>
                  </a:lnTo>
                  <a:lnTo>
                    <a:pt x="247865" y="526884"/>
                  </a:lnTo>
                  <a:lnTo>
                    <a:pt x="256476" y="528637"/>
                  </a:lnTo>
                  <a:lnTo>
                    <a:pt x="265099" y="526884"/>
                  </a:lnTo>
                  <a:lnTo>
                    <a:pt x="272135" y="522135"/>
                  </a:lnTo>
                  <a:lnTo>
                    <a:pt x="276872" y="515099"/>
                  </a:lnTo>
                  <a:lnTo>
                    <a:pt x="278612" y="506476"/>
                  </a:lnTo>
                  <a:close/>
                </a:path>
                <a:path w="391795" h="528954">
                  <a:moveTo>
                    <a:pt x="283235" y="174447"/>
                  </a:moveTo>
                  <a:lnTo>
                    <a:pt x="277202" y="168427"/>
                  </a:lnTo>
                  <a:lnTo>
                    <a:pt x="262305" y="168427"/>
                  </a:lnTo>
                  <a:lnTo>
                    <a:pt x="256247" y="174447"/>
                  </a:lnTo>
                  <a:lnTo>
                    <a:pt x="256247" y="189357"/>
                  </a:lnTo>
                  <a:lnTo>
                    <a:pt x="262305" y="195414"/>
                  </a:lnTo>
                  <a:lnTo>
                    <a:pt x="277202" y="195414"/>
                  </a:lnTo>
                  <a:lnTo>
                    <a:pt x="283235" y="189357"/>
                  </a:lnTo>
                  <a:lnTo>
                    <a:pt x="283235" y="181902"/>
                  </a:lnTo>
                  <a:lnTo>
                    <a:pt x="283235" y="174447"/>
                  </a:lnTo>
                  <a:close/>
                </a:path>
                <a:path w="391795" h="528954">
                  <a:moveTo>
                    <a:pt x="374599" y="62992"/>
                  </a:moveTo>
                  <a:lnTo>
                    <a:pt x="367601" y="55956"/>
                  </a:lnTo>
                  <a:lnTo>
                    <a:pt x="350291" y="55956"/>
                  </a:lnTo>
                  <a:lnTo>
                    <a:pt x="343255" y="62992"/>
                  </a:lnTo>
                  <a:lnTo>
                    <a:pt x="343255" y="80340"/>
                  </a:lnTo>
                  <a:lnTo>
                    <a:pt x="350291" y="87350"/>
                  </a:lnTo>
                  <a:lnTo>
                    <a:pt x="367601" y="87350"/>
                  </a:lnTo>
                  <a:lnTo>
                    <a:pt x="374599" y="80340"/>
                  </a:lnTo>
                  <a:lnTo>
                    <a:pt x="374599" y="71640"/>
                  </a:lnTo>
                  <a:lnTo>
                    <a:pt x="374599" y="62992"/>
                  </a:lnTo>
                  <a:close/>
                </a:path>
                <a:path w="391795" h="528954">
                  <a:moveTo>
                    <a:pt x="376516" y="8229"/>
                  </a:moveTo>
                  <a:lnTo>
                    <a:pt x="370484" y="2184"/>
                  </a:lnTo>
                  <a:lnTo>
                    <a:pt x="355587" y="2184"/>
                  </a:lnTo>
                  <a:lnTo>
                    <a:pt x="349529" y="8229"/>
                  </a:lnTo>
                  <a:lnTo>
                    <a:pt x="349529" y="23152"/>
                  </a:lnTo>
                  <a:lnTo>
                    <a:pt x="355587" y="29197"/>
                  </a:lnTo>
                  <a:lnTo>
                    <a:pt x="370484" y="29197"/>
                  </a:lnTo>
                  <a:lnTo>
                    <a:pt x="376516" y="23152"/>
                  </a:lnTo>
                  <a:lnTo>
                    <a:pt x="376516" y="15697"/>
                  </a:lnTo>
                  <a:lnTo>
                    <a:pt x="376516" y="8229"/>
                  </a:lnTo>
                  <a:close/>
                </a:path>
                <a:path w="391795" h="528954">
                  <a:moveTo>
                    <a:pt x="391782" y="279019"/>
                  </a:moveTo>
                  <a:lnTo>
                    <a:pt x="389877" y="269570"/>
                  </a:lnTo>
                  <a:lnTo>
                    <a:pt x="384657" y="261848"/>
                  </a:lnTo>
                  <a:lnTo>
                    <a:pt x="376936" y="256654"/>
                  </a:lnTo>
                  <a:lnTo>
                    <a:pt x="367474" y="254736"/>
                  </a:lnTo>
                  <a:lnTo>
                    <a:pt x="358025" y="256654"/>
                  </a:lnTo>
                  <a:lnTo>
                    <a:pt x="350304" y="261848"/>
                  </a:lnTo>
                  <a:lnTo>
                    <a:pt x="345084" y="269570"/>
                  </a:lnTo>
                  <a:lnTo>
                    <a:pt x="343179" y="279019"/>
                  </a:lnTo>
                  <a:lnTo>
                    <a:pt x="345084" y="288480"/>
                  </a:lnTo>
                  <a:lnTo>
                    <a:pt x="350304" y="296202"/>
                  </a:lnTo>
                  <a:lnTo>
                    <a:pt x="358025" y="301409"/>
                  </a:lnTo>
                  <a:lnTo>
                    <a:pt x="367474" y="303314"/>
                  </a:lnTo>
                  <a:lnTo>
                    <a:pt x="376936" y="301409"/>
                  </a:lnTo>
                  <a:lnTo>
                    <a:pt x="384657" y="296202"/>
                  </a:lnTo>
                  <a:lnTo>
                    <a:pt x="389877" y="288480"/>
                  </a:lnTo>
                  <a:lnTo>
                    <a:pt x="391782" y="279019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4" name="object 59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079644" y="9076448"/>
              <a:ext cx="297572" cy="278130"/>
            </a:xfrm>
            <a:prstGeom prst="rect">
              <a:avLst/>
            </a:prstGeom>
          </p:spPr>
        </p:pic>
        <p:sp>
          <p:nvSpPr>
            <p:cNvPr id="595" name="object 595"/>
            <p:cNvSpPr/>
            <p:nvPr/>
          </p:nvSpPr>
          <p:spPr>
            <a:xfrm>
              <a:off x="5200942" y="8208206"/>
              <a:ext cx="294640" cy="149225"/>
            </a:xfrm>
            <a:custGeom>
              <a:avLst/>
              <a:gdLst/>
              <a:ahLst/>
              <a:cxnLst/>
              <a:rect l="l" t="t" r="r" b="b"/>
              <a:pathLst>
                <a:path w="294639" h="149225">
                  <a:moveTo>
                    <a:pt x="48602" y="24295"/>
                  </a:moveTo>
                  <a:lnTo>
                    <a:pt x="46697" y="14833"/>
                  </a:lnTo>
                  <a:lnTo>
                    <a:pt x="41478" y="7112"/>
                  </a:lnTo>
                  <a:lnTo>
                    <a:pt x="33756" y="1905"/>
                  </a:lnTo>
                  <a:lnTo>
                    <a:pt x="24295" y="0"/>
                  </a:lnTo>
                  <a:lnTo>
                    <a:pt x="14833" y="1905"/>
                  </a:lnTo>
                  <a:lnTo>
                    <a:pt x="7112" y="7112"/>
                  </a:lnTo>
                  <a:lnTo>
                    <a:pt x="1905" y="14833"/>
                  </a:lnTo>
                  <a:lnTo>
                    <a:pt x="0" y="24295"/>
                  </a:lnTo>
                  <a:lnTo>
                    <a:pt x="1905" y="33756"/>
                  </a:lnTo>
                  <a:lnTo>
                    <a:pt x="7112" y="41478"/>
                  </a:lnTo>
                  <a:lnTo>
                    <a:pt x="14833" y="46685"/>
                  </a:lnTo>
                  <a:lnTo>
                    <a:pt x="24295" y="48590"/>
                  </a:lnTo>
                  <a:lnTo>
                    <a:pt x="33756" y="46685"/>
                  </a:lnTo>
                  <a:lnTo>
                    <a:pt x="41478" y="41478"/>
                  </a:lnTo>
                  <a:lnTo>
                    <a:pt x="46697" y="33756"/>
                  </a:lnTo>
                  <a:lnTo>
                    <a:pt x="48602" y="24295"/>
                  </a:lnTo>
                  <a:close/>
                </a:path>
                <a:path w="294639" h="149225">
                  <a:moveTo>
                    <a:pt x="189687" y="124485"/>
                  </a:moveTo>
                  <a:lnTo>
                    <a:pt x="187769" y="115036"/>
                  </a:lnTo>
                  <a:lnTo>
                    <a:pt x="182562" y="107315"/>
                  </a:lnTo>
                  <a:lnTo>
                    <a:pt x="174840" y="102108"/>
                  </a:lnTo>
                  <a:lnTo>
                    <a:pt x="165379" y="100203"/>
                  </a:lnTo>
                  <a:lnTo>
                    <a:pt x="155930" y="102108"/>
                  </a:lnTo>
                  <a:lnTo>
                    <a:pt x="148209" y="107315"/>
                  </a:lnTo>
                  <a:lnTo>
                    <a:pt x="142989" y="115036"/>
                  </a:lnTo>
                  <a:lnTo>
                    <a:pt x="141084" y="124485"/>
                  </a:lnTo>
                  <a:lnTo>
                    <a:pt x="142989" y="133946"/>
                  </a:lnTo>
                  <a:lnTo>
                    <a:pt x="148209" y="141655"/>
                  </a:lnTo>
                  <a:lnTo>
                    <a:pt x="155930" y="146862"/>
                  </a:lnTo>
                  <a:lnTo>
                    <a:pt x="165379" y="148780"/>
                  </a:lnTo>
                  <a:lnTo>
                    <a:pt x="174840" y="146862"/>
                  </a:lnTo>
                  <a:lnTo>
                    <a:pt x="182562" y="141655"/>
                  </a:lnTo>
                  <a:lnTo>
                    <a:pt x="187769" y="133946"/>
                  </a:lnTo>
                  <a:lnTo>
                    <a:pt x="189687" y="124485"/>
                  </a:lnTo>
                  <a:close/>
                </a:path>
                <a:path w="294639" h="149225">
                  <a:moveTo>
                    <a:pt x="236131" y="71120"/>
                  </a:moveTo>
                  <a:lnTo>
                    <a:pt x="230098" y="65049"/>
                  </a:lnTo>
                  <a:lnTo>
                    <a:pt x="215176" y="65049"/>
                  </a:lnTo>
                  <a:lnTo>
                    <a:pt x="209143" y="71120"/>
                  </a:lnTo>
                  <a:lnTo>
                    <a:pt x="209143" y="86017"/>
                  </a:lnTo>
                  <a:lnTo>
                    <a:pt x="215176" y="92062"/>
                  </a:lnTo>
                  <a:lnTo>
                    <a:pt x="230098" y="92062"/>
                  </a:lnTo>
                  <a:lnTo>
                    <a:pt x="236131" y="86017"/>
                  </a:lnTo>
                  <a:lnTo>
                    <a:pt x="236131" y="78562"/>
                  </a:lnTo>
                  <a:lnTo>
                    <a:pt x="236131" y="71120"/>
                  </a:lnTo>
                  <a:close/>
                </a:path>
                <a:path w="294639" h="149225">
                  <a:moveTo>
                    <a:pt x="294309" y="89128"/>
                  </a:moveTo>
                  <a:lnTo>
                    <a:pt x="292849" y="81902"/>
                  </a:lnTo>
                  <a:lnTo>
                    <a:pt x="288861" y="75984"/>
                  </a:lnTo>
                  <a:lnTo>
                    <a:pt x="282956" y="71996"/>
                  </a:lnTo>
                  <a:lnTo>
                    <a:pt x="275717" y="70535"/>
                  </a:lnTo>
                  <a:lnTo>
                    <a:pt x="268478" y="71996"/>
                  </a:lnTo>
                  <a:lnTo>
                    <a:pt x="262559" y="75984"/>
                  </a:lnTo>
                  <a:lnTo>
                    <a:pt x="258559" y="81902"/>
                  </a:lnTo>
                  <a:lnTo>
                    <a:pt x="257086" y="89128"/>
                  </a:lnTo>
                  <a:lnTo>
                    <a:pt x="258559" y="96380"/>
                  </a:lnTo>
                  <a:lnTo>
                    <a:pt x="262559" y="102285"/>
                  </a:lnTo>
                  <a:lnTo>
                    <a:pt x="268478" y="106273"/>
                  </a:lnTo>
                  <a:lnTo>
                    <a:pt x="275717" y="107734"/>
                  </a:lnTo>
                  <a:lnTo>
                    <a:pt x="282956" y="106273"/>
                  </a:lnTo>
                  <a:lnTo>
                    <a:pt x="288861" y="102285"/>
                  </a:lnTo>
                  <a:lnTo>
                    <a:pt x="292849" y="96380"/>
                  </a:lnTo>
                  <a:lnTo>
                    <a:pt x="294309" y="89128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6" name="object 59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70977" y="8248539"/>
              <a:ext cx="142079" cy="132770"/>
            </a:xfrm>
            <a:prstGeom prst="rect">
              <a:avLst/>
            </a:prstGeom>
          </p:spPr>
        </p:pic>
        <p:sp>
          <p:nvSpPr>
            <p:cNvPr id="597" name="object 597"/>
            <p:cNvSpPr/>
            <p:nvPr/>
          </p:nvSpPr>
          <p:spPr>
            <a:xfrm>
              <a:off x="5034432" y="5089911"/>
              <a:ext cx="356235" cy="401955"/>
            </a:xfrm>
            <a:custGeom>
              <a:avLst/>
              <a:gdLst/>
              <a:ahLst/>
              <a:cxnLst/>
              <a:rect l="l" t="t" r="r" b="b"/>
              <a:pathLst>
                <a:path w="356235" h="401954">
                  <a:moveTo>
                    <a:pt x="26987" y="290741"/>
                  </a:moveTo>
                  <a:lnTo>
                    <a:pt x="20955" y="284683"/>
                  </a:lnTo>
                  <a:lnTo>
                    <a:pt x="6057" y="284683"/>
                  </a:lnTo>
                  <a:lnTo>
                    <a:pt x="0" y="290741"/>
                  </a:lnTo>
                  <a:lnTo>
                    <a:pt x="0" y="305638"/>
                  </a:lnTo>
                  <a:lnTo>
                    <a:pt x="6057" y="311708"/>
                  </a:lnTo>
                  <a:lnTo>
                    <a:pt x="20955" y="311708"/>
                  </a:lnTo>
                  <a:lnTo>
                    <a:pt x="26987" y="305638"/>
                  </a:lnTo>
                  <a:lnTo>
                    <a:pt x="26987" y="298196"/>
                  </a:lnTo>
                  <a:lnTo>
                    <a:pt x="26987" y="290741"/>
                  </a:lnTo>
                  <a:close/>
                </a:path>
                <a:path w="356235" h="401954">
                  <a:moveTo>
                    <a:pt x="80733" y="222211"/>
                  </a:moveTo>
                  <a:lnTo>
                    <a:pt x="74688" y="216192"/>
                  </a:lnTo>
                  <a:lnTo>
                    <a:pt x="59791" y="216192"/>
                  </a:lnTo>
                  <a:lnTo>
                    <a:pt x="53746" y="222211"/>
                  </a:lnTo>
                  <a:lnTo>
                    <a:pt x="53746" y="237109"/>
                  </a:lnTo>
                  <a:lnTo>
                    <a:pt x="59791" y="243179"/>
                  </a:lnTo>
                  <a:lnTo>
                    <a:pt x="74688" y="243179"/>
                  </a:lnTo>
                  <a:lnTo>
                    <a:pt x="80733" y="237109"/>
                  </a:lnTo>
                  <a:lnTo>
                    <a:pt x="80733" y="229666"/>
                  </a:lnTo>
                  <a:lnTo>
                    <a:pt x="80733" y="222211"/>
                  </a:lnTo>
                  <a:close/>
                </a:path>
                <a:path w="356235" h="401954">
                  <a:moveTo>
                    <a:pt x="88709" y="48183"/>
                  </a:moveTo>
                  <a:lnTo>
                    <a:pt x="82664" y="42113"/>
                  </a:lnTo>
                  <a:lnTo>
                    <a:pt x="67729" y="42113"/>
                  </a:lnTo>
                  <a:lnTo>
                    <a:pt x="61709" y="48183"/>
                  </a:lnTo>
                  <a:lnTo>
                    <a:pt x="61709" y="63093"/>
                  </a:lnTo>
                  <a:lnTo>
                    <a:pt x="67729" y="69113"/>
                  </a:lnTo>
                  <a:lnTo>
                    <a:pt x="82664" y="69113"/>
                  </a:lnTo>
                  <a:lnTo>
                    <a:pt x="88709" y="63093"/>
                  </a:lnTo>
                  <a:lnTo>
                    <a:pt x="88709" y="55638"/>
                  </a:lnTo>
                  <a:lnTo>
                    <a:pt x="88709" y="48183"/>
                  </a:lnTo>
                  <a:close/>
                </a:path>
                <a:path w="356235" h="401954">
                  <a:moveTo>
                    <a:pt x="101942" y="362064"/>
                  </a:moveTo>
                  <a:lnTo>
                    <a:pt x="100203" y="353441"/>
                  </a:lnTo>
                  <a:lnTo>
                    <a:pt x="95465" y="346405"/>
                  </a:lnTo>
                  <a:lnTo>
                    <a:pt x="88430" y="341668"/>
                  </a:lnTo>
                  <a:lnTo>
                    <a:pt x="79806" y="339928"/>
                  </a:lnTo>
                  <a:lnTo>
                    <a:pt x="71196" y="341668"/>
                  </a:lnTo>
                  <a:lnTo>
                    <a:pt x="64173" y="346405"/>
                  </a:lnTo>
                  <a:lnTo>
                    <a:pt x="59423" y="353441"/>
                  </a:lnTo>
                  <a:lnTo>
                    <a:pt x="57696" y="362064"/>
                  </a:lnTo>
                  <a:lnTo>
                    <a:pt x="59423" y="370674"/>
                  </a:lnTo>
                  <a:lnTo>
                    <a:pt x="64173" y="377710"/>
                  </a:lnTo>
                  <a:lnTo>
                    <a:pt x="64452" y="377913"/>
                  </a:lnTo>
                  <a:lnTo>
                    <a:pt x="61709" y="380669"/>
                  </a:lnTo>
                  <a:lnTo>
                    <a:pt x="61709" y="395554"/>
                  </a:lnTo>
                  <a:lnTo>
                    <a:pt x="67729" y="401599"/>
                  </a:lnTo>
                  <a:lnTo>
                    <a:pt x="82664" y="401599"/>
                  </a:lnTo>
                  <a:lnTo>
                    <a:pt x="88709" y="395554"/>
                  </a:lnTo>
                  <a:lnTo>
                    <a:pt x="88709" y="388112"/>
                  </a:lnTo>
                  <a:lnTo>
                    <a:pt x="88709" y="382270"/>
                  </a:lnTo>
                  <a:lnTo>
                    <a:pt x="95465" y="377710"/>
                  </a:lnTo>
                  <a:lnTo>
                    <a:pt x="100203" y="370674"/>
                  </a:lnTo>
                  <a:lnTo>
                    <a:pt x="101942" y="362064"/>
                  </a:lnTo>
                  <a:close/>
                </a:path>
                <a:path w="356235" h="401954">
                  <a:moveTo>
                    <a:pt x="118376" y="179285"/>
                  </a:moveTo>
                  <a:lnTo>
                    <a:pt x="111366" y="172250"/>
                  </a:lnTo>
                  <a:lnTo>
                    <a:pt x="94030" y="172250"/>
                  </a:lnTo>
                  <a:lnTo>
                    <a:pt x="86995" y="179285"/>
                  </a:lnTo>
                  <a:lnTo>
                    <a:pt x="86995" y="196608"/>
                  </a:lnTo>
                  <a:lnTo>
                    <a:pt x="94030" y="203644"/>
                  </a:lnTo>
                  <a:lnTo>
                    <a:pt x="111366" y="203644"/>
                  </a:lnTo>
                  <a:lnTo>
                    <a:pt x="118376" y="196608"/>
                  </a:lnTo>
                  <a:lnTo>
                    <a:pt x="118376" y="187921"/>
                  </a:lnTo>
                  <a:lnTo>
                    <a:pt x="118376" y="179285"/>
                  </a:lnTo>
                  <a:close/>
                </a:path>
                <a:path w="356235" h="401954">
                  <a:moveTo>
                    <a:pt x="121818" y="300786"/>
                  </a:moveTo>
                  <a:lnTo>
                    <a:pt x="119913" y="291338"/>
                  </a:lnTo>
                  <a:lnTo>
                    <a:pt x="114706" y="283616"/>
                  </a:lnTo>
                  <a:lnTo>
                    <a:pt x="106984" y="278409"/>
                  </a:lnTo>
                  <a:lnTo>
                    <a:pt x="97536" y="276504"/>
                  </a:lnTo>
                  <a:lnTo>
                    <a:pt x="88074" y="278409"/>
                  </a:lnTo>
                  <a:lnTo>
                    <a:pt x="80352" y="283616"/>
                  </a:lnTo>
                  <a:lnTo>
                    <a:pt x="75145" y="291338"/>
                  </a:lnTo>
                  <a:lnTo>
                    <a:pt x="73558" y="299135"/>
                  </a:lnTo>
                  <a:lnTo>
                    <a:pt x="62801" y="299135"/>
                  </a:lnTo>
                  <a:lnTo>
                    <a:pt x="56756" y="305193"/>
                  </a:lnTo>
                  <a:lnTo>
                    <a:pt x="56756" y="320090"/>
                  </a:lnTo>
                  <a:lnTo>
                    <a:pt x="62801" y="326148"/>
                  </a:lnTo>
                  <a:lnTo>
                    <a:pt x="77711" y="326148"/>
                  </a:lnTo>
                  <a:lnTo>
                    <a:pt x="83629" y="320205"/>
                  </a:lnTo>
                  <a:lnTo>
                    <a:pt x="88074" y="323189"/>
                  </a:lnTo>
                  <a:lnTo>
                    <a:pt x="97536" y="325107"/>
                  </a:lnTo>
                  <a:lnTo>
                    <a:pt x="106984" y="323189"/>
                  </a:lnTo>
                  <a:lnTo>
                    <a:pt x="114706" y="317982"/>
                  </a:lnTo>
                  <a:lnTo>
                    <a:pt x="119913" y="310261"/>
                  </a:lnTo>
                  <a:lnTo>
                    <a:pt x="121818" y="300786"/>
                  </a:lnTo>
                  <a:close/>
                </a:path>
                <a:path w="356235" h="401954">
                  <a:moveTo>
                    <a:pt x="145440" y="62611"/>
                  </a:moveTo>
                  <a:lnTo>
                    <a:pt x="139395" y="56578"/>
                  </a:lnTo>
                  <a:lnTo>
                    <a:pt x="124472" y="56578"/>
                  </a:lnTo>
                  <a:lnTo>
                    <a:pt x="118452" y="62611"/>
                  </a:lnTo>
                  <a:lnTo>
                    <a:pt x="118452" y="77508"/>
                  </a:lnTo>
                  <a:lnTo>
                    <a:pt x="124472" y="83553"/>
                  </a:lnTo>
                  <a:lnTo>
                    <a:pt x="139395" y="83553"/>
                  </a:lnTo>
                  <a:lnTo>
                    <a:pt x="145440" y="77508"/>
                  </a:lnTo>
                  <a:lnTo>
                    <a:pt x="145440" y="70065"/>
                  </a:lnTo>
                  <a:lnTo>
                    <a:pt x="145440" y="62611"/>
                  </a:lnTo>
                  <a:close/>
                </a:path>
                <a:path w="356235" h="401954">
                  <a:moveTo>
                    <a:pt x="175107" y="193725"/>
                  </a:moveTo>
                  <a:lnTo>
                    <a:pt x="168097" y="186690"/>
                  </a:lnTo>
                  <a:lnTo>
                    <a:pt x="150761" y="186690"/>
                  </a:lnTo>
                  <a:lnTo>
                    <a:pt x="143725" y="193725"/>
                  </a:lnTo>
                  <a:lnTo>
                    <a:pt x="143725" y="211074"/>
                  </a:lnTo>
                  <a:lnTo>
                    <a:pt x="150761" y="218071"/>
                  </a:lnTo>
                  <a:lnTo>
                    <a:pt x="168097" y="218071"/>
                  </a:lnTo>
                  <a:lnTo>
                    <a:pt x="175107" y="211074"/>
                  </a:lnTo>
                  <a:lnTo>
                    <a:pt x="175107" y="202374"/>
                  </a:lnTo>
                  <a:lnTo>
                    <a:pt x="175107" y="193725"/>
                  </a:lnTo>
                  <a:close/>
                </a:path>
                <a:path w="356235" h="401954">
                  <a:moveTo>
                    <a:pt x="221805" y="138950"/>
                  </a:moveTo>
                  <a:lnTo>
                    <a:pt x="215773" y="132930"/>
                  </a:lnTo>
                  <a:lnTo>
                    <a:pt x="214769" y="132930"/>
                  </a:lnTo>
                  <a:lnTo>
                    <a:pt x="213207" y="125133"/>
                  </a:lnTo>
                  <a:lnTo>
                    <a:pt x="207987" y="117411"/>
                  </a:lnTo>
                  <a:lnTo>
                    <a:pt x="200266" y="112217"/>
                  </a:lnTo>
                  <a:lnTo>
                    <a:pt x="190792" y="110299"/>
                  </a:lnTo>
                  <a:lnTo>
                    <a:pt x="181343" y="112217"/>
                  </a:lnTo>
                  <a:lnTo>
                    <a:pt x="173621" y="117411"/>
                  </a:lnTo>
                  <a:lnTo>
                    <a:pt x="168414" y="125133"/>
                  </a:lnTo>
                  <a:lnTo>
                    <a:pt x="166509" y="134594"/>
                  </a:lnTo>
                  <a:lnTo>
                    <a:pt x="168414" y="144056"/>
                  </a:lnTo>
                  <a:lnTo>
                    <a:pt x="173621" y="151765"/>
                  </a:lnTo>
                  <a:lnTo>
                    <a:pt x="181343" y="156972"/>
                  </a:lnTo>
                  <a:lnTo>
                    <a:pt x="190792" y="158877"/>
                  </a:lnTo>
                  <a:lnTo>
                    <a:pt x="198285" y="157378"/>
                  </a:lnTo>
                  <a:lnTo>
                    <a:pt x="200850" y="159918"/>
                  </a:lnTo>
                  <a:lnTo>
                    <a:pt x="215773" y="159918"/>
                  </a:lnTo>
                  <a:lnTo>
                    <a:pt x="221805" y="153885"/>
                  </a:lnTo>
                  <a:lnTo>
                    <a:pt x="221805" y="146405"/>
                  </a:lnTo>
                  <a:lnTo>
                    <a:pt x="221805" y="138950"/>
                  </a:lnTo>
                  <a:close/>
                </a:path>
                <a:path w="356235" h="401954">
                  <a:moveTo>
                    <a:pt x="243014" y="278815"/>
                  </a:moveTo>
                  <a:lnTo>
                    <a:pt x="241274" y="270192"/>
                  </a:lnTo>
                  <a:lnTo>
                    <a:pt x="236537" y="263144"/>
                  </a:lnTo>
                  <a:lnTo>
                    <a:pt x="229501" y="258394"/>
                  </a:lnTo>
                  <a:lnTo>
                    <a:pt x="220891" y="256654"/>
                  </a:lnTo>
                  <a:lnTo>
                    <a:pt x="212280" y="258394"/>
                  </a:lnTo>
                  <a:lnTo>
                    <a:pt x="205244" y="263144"/>
                  </a:lnTo>
                  <a:lnTo>
                    <a:pt x="200494" y="270192"/>
                  </a:lnTo>
                  <a:lnTo>
                    <a:pt x="198755" y="278815"/>
                  </a:lnTo>
                  <a:lnTo>
                    <a:pt x="200494" y="287426"/>
                  </a:lnTo>
                  <a:lnTo>
                    <a:pt x="205244" y="294462"/>
                  </a:lnTo>
                  <a:lnTo>
                    <a:pt x="212280" y="299199"/>
                  </a:lnTo>
                  <a:lnTo>
                    <a:pt x="220891" y="300951"/>
                  </a:lnTo>
                  <a:lnTo>
                    <a:pt x="229501" y="299199"/>
                  </a:lnTo>
                  <a:lnTo>
                    <a:pt x="236537" y="294462"/>
                  </a:lnTo>
                  <a:lnTo>
                    <a:pt x="241274" y="287426"/>
                  </a:lnTo>
                  <a:lnTo>
                    <a:pt x="243014" y="278815"/>
                  </a:lnTo>
                  <a:close/>
                </a:path>
                <a:path w="356235" h="401954">
                  <a:moveTo>
                    <a:pt x="309359" y="347624"/>
                  </a:moveTo>
                  <a:lnTo>
                    <a:pt x="303326" y="341579"/>
                  </a:lnTo>
                  <a:lnTo>
                    <a:pt x="288417" y="341579"/>
                  </a:lnTo>
                  <a:lnTo>
                    <a:pt x="282384" y="347624"/>
                  </a:lnTo>
                  <a:lnTo>
                    <a:pt x="282384" y="362521"/>
                  </a:lnTo>
                  <a:lnTo>
                    <a:pt x="288417" y="368554"/>
                  </a:lnTo>
                  <a:lnTo>
                    <a:pt x="303326" y="368554"/>
                  </a:lnTo>
                  <a:lnTo>
                    <a:pt x="309359" y="362521"/>
                  </a:lnTo>
                  <a:lnTo>
                    <a:pt x="309359" y="355066"/>
                  </a:lnTo>
                  <a:lnTo>
                    <a:pt x="309359" y="347624"/>
                  </a:lnTo>
                  <a:close/>
                </a:path>
                <a:path w="356235" h="401954">
                  <a:moveTo>
                    <a:pt x="347573" y="339509"/>
                  </a:moveTo>
                  <a:lnTo>
                    <a:pt x="340537" y="332473"/>
                  </a:lnTo>
                  <a:lnTo>
                    <a:pt x="323215" y="332473"/>
                  </a:lnTo>
                  <a:lnTo>
                    <a:pt x="316217" y="339509"/>
                  </a:lnTo>
                  <a:lnTo>
                    <a:pt x="316217" y="356844"/>
                  </a:lnTo>
                  <a:lnTo>
                    <a:pt x="323215" y="363880"/>
                  </a:lnTo>
                  <a:lnTo>
                    <a:pt x="340537" y="363880"/>
                  </a:lnTo>
                  <a:lnTo>
                    <a:pt x="347573" y="356844"/>
                  </a:lnTo>
                  <a:lnTo>
                    <a:pt x="347573" y="348170"/>
                  </a:lnTo>
                  <a:lnTo>
                    <a:pt x="347573" y="339509"/>
                  </a:lnTo>
                  <a:close/>
                </a:path>
                <a:path w="356235" h="401954">
                  <a:moveTo>
                    <a:pt x="356171" y="51346"/>
                  </a:moveTo>
                  <a:lnTo>
                    <a:pt x="354266" y="41897"/>
                  </a:lnTo>
                  <a:lnTo>
                    <a:pt x="349059" y="34163"/>
                  </a:lnTo>
                  <a:lnTo>
                    <a:pt x="342315" y="29629"/>
                  </a:lnTo>
                  <a:lnTo>
                    <a:pt x="347573" y="24358"/>
                  </a:lnTo>
                  <a:lnTo>
                    <a:pt x="347573" y="15684"/>
                  </a:lnTo>
                  <a:lnTo>
                    <a:pt x="347573" y="7023"/>
                  </a:lnTo>
                  <a:lnTo>
                    <a:pt x="340550" y="0"/>
                  </a:lnTo>
                  <a:lnTo>
                    <a:pt x="323227" y="0"/>
                  </a:lnTo>
                  <a:lnTo>
                    <a:pt x="316217" y="7023"/>
                  </a:lnTo>
                  <a:lnTo>
                    <a:pt x="316217" y="24358"/>
                  </a:lnTo>
                  <a:lnTo>
                    <a:pt x="321449" y="29616"/>
                  </a:lnTo>
                  <a:lnTo>
                    <a:pt x="314706" y="34163"/>
                  </a:lnTo>
                  <a:lnTo>
                    <a:pt x="309486" y="41897"/>
                  </a:lnTo>
                  <a:lnTo>
                    <a:pt x="307581" y="51346"/>
                  </a:lnTo>
                  <a:lnTo>
                    <a:pt x="309486" y="60794"/>
                  </a:lnTo>
                  <a:lnTo>
                    <a:pt x="314706" y="68516"/>
                  </a:lnTo>
                  <a:lnTo>
                    <a:pt x="322427" y="73710"/>
                  </a:lnTo>
                  <a:lnTo>
                    <a:pt x="331876" y="75615"/>
                  </a:lnTo>
                  <a:lnTo>
                    <a:pt x="341337" y="73710"/>
                  </a:lnTo>
                  <a:lnTo>
                    <a:pt x="349059" y="68516"/>
                  </a:lnTo>
                  <a:lnTo>
                    <a:pt x="354266" y="60794"/>
                  </a:lnTo>
                  <a:lnTo>
                    <a:pt x="356171" y="51346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8" name="object 59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192165" y="5118579"/>
              <a:ext cx="142089" cy="132760"/>
            </a:xfrm>
            <a:prstGeom prst="rect">
              <a:avLst/>
            </a:prstGeom>
          </p:spPr>
        </p:pic>
      </p:grpSp>
      <p:grpSp>
        <p:nvGrpSpPr>
          <p:cNvPr id="599" name="object 599"/>
          <p:cNvGrpSpPr/>
          <p:nvPr/>
        </p:nvGrpSpPr>
        <p:grpSpPr>
          <a:xfrm>
            <a:off x="6040015" y="7337270"/>
            <a:ext cx="166370" cy="161925"/>
            <a:chOff x="6040015" y="7337270"/>
            <a:chExt cx="166370" cy="161925"/>
          </a:xfrm>
        </p:grpSpPr>
        <p:sp>
          <p:nvSpPr>
            <p:cNvPr id="600" name="object 600"/>
            <p:cNvSpPr/>
            <p:nvPr/>
          </p:nvSpPr>
          <p:spPr>
            <a:xfrm>
              <a:off x="6040005" y="7337278"/>
              <a:ext cx="166370" cy="161925"/>
            </a:xfrm>
            <a:custGeom>
              <a:avLst/>
              <a:gdLst/>
              <a:ahLst/>
              <a:cxnLst/>
              <a:rect l="l" t="t" r="r" b="b"/>
              <a:pathLst>
                <a:path w="166370" h="161925">
                  <a:moveTo>
                    <a:pt x="31369" y="81178"/>
                  </a:moveTo>
                  <a:lnTo>
                    <a:pt x="24333" y="74168"/>
                  </a:lnTo>
                  <a:lnTo>
                    <a:pt x="7010" y="74168"/>
                  </a:lnTo>
                  <a:lnTo>
                    <a:pt x="0" y="81178"/>
                  </a:lnTo>
                  <a:lnTo>
                    <a:pt x="0" y="98526"/>
                  </a:lnTo>
                  <a:lnTo>
                    <a:pt x="7010" y="105537"/>
                  </a:lnTo>
                  <a:lnTo>
                    <a:pt x="24333" y="105537"/>
                  </a:lnTo>
                  <a:lnTo>
                    <a:pt x="31369" y="98526"/>
                  </a:lnTo>
                  <a:lnTo>
                    <a:pt x="31369" y="89839"/>
                  </a:lnTo>
                  <a:lnTo>
                    <a:pt x="31369" y="81178"/>
                  </a:lnTo>
                  <a:close/>
                </a:path>
                <a:path w="166370" h="161925">
                  <a:moveTo>
                    <a:pt x="134213" y="6045"/>
                  </a:moveTo>
                  <a:lnTo>
                    <a:pt x="128193" y="0"/>
                  </a:lnTo>
                  <a:lnTo>
                    <a:pt x="113271" y="0"/>
                  </a:lnTo>
                  <a:lnTo>
                    <a:pt x="107238" y="6045"/>
                  </a:lnTo>
                  <a:lnTo>
                    <a:pt x="107238" y="20929"/>
                  </a:lnTo>
                  <a:lnTo>
                    <a:pt x="113271" y="26987"/>
                  </a:lnTo>
                  <a:lnTo>
                    <a:pt x="128193" y="26987"/>
                  </a:lnTo>
                  <a:lnTo>
                    <a:pt x="134213" y="20929"/>
                  </a:lnTo>
                  <a:lnTo>
                    <a:pt x="134213" y="13500"/>
                  </a:lnTo>
                  <a:lnTo>
                    <a:pt x="134213" y="6045"/>
                  </a:lnTo>
                  <a:close/>
                </a:path>
                <a:path w="166370" h="161925">
                  <a:moveTo>
                    <a:pt x="163893" y="137147"/>
                  </a:moveTo>
                  <a:lnTo>
                    <a:pt x="156895" y="130111"/>
                  </a:lnTo>
                  <a:lnTo>
                    <a:pt x="139547" y="130111"/>
                  </a:lnTo>
                  <a:lnTo>
                    <a:pt x="132524" y="137147"/>
                  </a:lnTo>
                  <a:lnTo>
                    <a:pt x="132524" y="154482"/>
                  </a:lnTo>
                  <a:lnTo>
                    <a:pt x="139547" y="161518"/>
                  </a:lnTo>
                  <a:lnTo>
                    <a:pt x="156895" y="161518"/>
                  </a:lnTo>
                  <a:lnTo>
                    <a:pt x="163893" y="154482"/>
                  </a:lnTo>
                  <a:lnTo>
                    <a:pt x="163893" y="145796"/>
                  </a:lnTo>
                  <a:lnTo>
                    <a:pt x="163893" y="137147"/>
                  </a:lnTo>
                  <a:close/>
                </a:path>
                <a:path w="166370" h="161925">
                  <a:moveTo>
                    <a:pt x="165785" y="82384"/>
                  </a:moveTo>
                  <a:lnTo>
                    <a:pt x="159766" y="76339"/>
                  </a:lnTo>
                  <a:lnTo>
                    <a:pt x="144868" y="76339"/>
                  </a:lnTo>
                  <a:lnTo>
                    <a:pt x="138823" y="82384"/>
                  </a:lnTo>
                  <a:lnTo>
                    <a:pt x="138823" y="97294"/>
                  </a:lnTo>
                  <a:lnTo>
                    <a:pt x="144868" y="103339"/>
                  </a:lnTo>
                  <a:lnTo>
                    <a:pt x="159766" y="103339"/>
                  </a:lnTo>
                  <a:lnTo>
                    <a:pt x="165785" y="97294"/>
                  </a:lnTo>
                  <a:lnTo>
                    <a:pt x="165785" y="89839"/>
                  </a:lnTo>
                  <a:lnTo>
                    <a:pt x="165785" y="82384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1" name="object 60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060594" y="7341413"/>
              <a:ext cx="142068" cy="132781"/>
            </a:xfrm>
            <a:prstGeom prst="rect">
              <a:avLst/>
            </a:prstGeom>
          </p:spPr>
        </p:pic>
      </p:grpSp>
      <p:grpSp>
        <p:nvGrpSpPr>
          <p:cNvPr id="602" name="object 602"/>
          <p:cNvGrpSpPr/>
          <p:nvPr/>
        </p:nvGrpSpPr>
        <p:grpSpPr>
          <a:xfrm>
            <a:off x="6983707" y="3230868"/>
            <a:ext cx="11752580" cy="7923530"/>
            <a:chOff x="6983707" y="3230868"/>
            <a:chExt cx="11752580" cy="7923530"/>
          </a:xfrm>
        </p:grpSpPr>
        <p:pic>
          <p:nvPicPr>
            <p:cNvPr id="603" name="object 60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378224" y="3767987"/>
              <a:ext cx="1453663" cy="2224900"/>
            </a:xfrm>
            <a:prstGeom prst="rect">
              <a:avLst/>
            </a:prstGeom>
          </p:spPr>
        </p:pic>
        <p:pic>
          <p:nvPicPr>
            <p:cNvPr id="604" name="object 60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561367" y="4657061"/>
              <a:ext cx="511942" cy="358010"/>
            </a:xfrm>
            <a:prstGeom prst="rect">
              <a:avLst/>
            </a:prstGeom>
          </p:spPr>
        </p:pic>
        <p:pic>
          <p:nvPicPr>
            <p:cNvPr id="605" name="object 60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5490679" y="3230868"/>
              <a:ext cx="3244982" cy="7923008"/>
            </a:xfrm>
            <a:prstGeom prst="rect">
              <a:avLst/>
            </a:prstGeom>
          </p:spPr>
        </p:pic>
        <p:sp>
          <p:nvSpPr>
            <p:cNvPr id="606" name="object 606"/>
            <p:cNvSpPr/>
            <p:nvPr/>
          </p:nvSpPr>
          <p:spPr>
            <a:xfrm>
              <a:off x="16897508" y="6581819"/>
              <a:ext cx="49530" cy="2232025"/>
            </a:xfrm>
            <a:custGeom>
              <a:avLst/>
              <a:gdLst/>
              <a:ahLst/>
              <a:cxnLst/>
              <a:rect l="l" t="t" r="r" b="b"/>
              <a:pathLst>
                <a:path w="49530" h="2232025">
                  <a:moveTo>
                    <a:pt x="15161" y="2162468"/>
                  </a:moveTo>
                  <a:lnTo>
                    <a:pt x="11448" y="2179686"/>
                  </a:lnTo>
                  <a:lnTo>
                    <a:pt x="7679" y="2196946"/>
                  </a:lnTo>
                  <a:lnTo>
                    <a:pt x="3860" y="2214201"/>
                  </a:lnTo>
                  <a:lnTo>
                    <a:pt x="0" y="2231408"/>
                  </a:lnTo>
                  <a:lnTo>
                    <a:pt x="3862" y="2214201"/>
                  </a:lnTo>
                  <a:lnTo>
                    <a:pt x="7683" y="2196946"/>
                  </a:lnTo>
                  <a:lnTo>
                    <a:pt x="11452" y="2179686"/>
                  </a:lnTo>
                  <a:lnTo>
                    <a:pt x="15161" y="2162468"/>
                  </a:lnTo>
                  <a:close/>
                </a:path>
                <a:path w="49530" h="2232025">
                  <a:moveTo>
                    <a:pt x="46658" y="0"/>
                  </a:moveTo>
                  <a:lnTo>
                    <a:pt x="47977" y="4198"/>
                  </a:lnTo>
                  <a:lnTo>
                    <a:pt x="49464" y="9214"/>
                  </a:lnTo>
                  <a:lnTo>
                    <a:pt x="47988" y="4198"/>
                  </a:lnTo>
                  <a:lnTo>
                    <a:pt x="46658" y="0"/>
                  </a:lnTo>
                  <a:close/>
                </a:path>
              </a:pathLst>
            </a:custGeom>
            <a:solidFill>
              <a:srgbClr val="205B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15908325" y="8696928"/>
              <a:ext cx="285115" cy="1493520"/>
            </a:xfrm>
            <a:custGeom>
              <a:avLst/>
              <a:gdLst/>
              <a:ahLst/>
              <a:cxnLst/>
              <a:rect l="l" t="t" r="r" b="b"/>
              <a:pathLst>
                <a:path w="285115" h="1493520">
                  <a:moveTo>
                    <a:pt x="180301" y="686409"/>
                  </a:moveTo>
                  <a:lnTo>
                    <a:pt x="177228" y="640803"/>
                  </a:lnTo>
                  <a:lnTo>
                    <a:pt x="170827" y="595020"/>
                  </a:lnTo>
                  <a:lnTo>
                    <a:pt x="162255" y="549313"/>
                  </a:lnTo>
                  <a:lnTo>
                    <a:pt x="143332" y="459193"/>
                  </a:lnTo>
                  <a:lnTo>
                    <a:pt x="132435" y="405663"/>
                  </a:lnTo>
                  <a:lnTo>
                    <a:pt x="120777" y="352425"/>
                  </a:lnTo>
                  <a:lnTo>
                    <a:pt x="107696" y="299529"/>
                  </a:lnTo>
                  <a:lnTo>
                    <a:pt x="92506" y="247053"/>
                  </a:lnTo>
                  <a:lnTo>
                    <a:pt x="75349" y="199605"/>
                  </a:lnTo>
                  <a:lnTo>
                    <a:pt x="55410" y="150914"/>
                  </a:lnTo>
                  <a:lnTo>
                    <a:pt x="35902" y="101523"/>
                  </a:lnTo>
                  <a:lnTo>
                    <a:pt x="20053" y="51981"/>
                  </a:lnTo>
                  <a:lnTo>
                    <a:pt x="11087" y="2806"/>
                  </a:lnTo>
                  <a:lnTo>
                    <a:pt x="10909" y="787"/>
                  </a:lnTo>
                  <a:lnTo>
                    <a:pt x="9956" y="0"/>
                  </a:lnTo>
                  <a:lnTo>
                    <a:pt x="5461" y="0"/>
                  </a:lnTo>
                  <a:lnTo>
                    <a:pt x="139" y="5092"/>
                  </a:lnTo>
                  <a:lnTo>
                    <a:pt x="0" y="8191"/>
                  </a:lnTo>
                  <a:lnTo>
                    <a:pt x="177" y="55689"/>
                  </a:lnTo>
                  <a:lnTo>
                    <a:pt x="4305" y="103708"/>
                  </a:lnTo>
                  <a:lnTo>
                    <a:pt x="11569" y="152057"/>
                  </a:lnTo>
                  <a:lnTo>
                    <a:pt x="21183" y="200571"/>
                  </a:lnTo>
                  <a:lnTo>
                    <a:pt x="32359" y="249085"/>
                  </a:lnTo>
                  <a:lnTo>
                    <a:pt x="56159" y="345363"/>
                  </a:lnTo>
                  <a:lnTo>
                    <a:pt x="67195" y="392798"/>
                  </a:lnTo>
                  <a:lnTo>
                    <a:pt x="76593" y="439521"/>
                  </a:lnTo>
                  <a:lnTo>
                    <a:pt x="85725" y="491807"/>
                  </a:lnTo>
                  <a:lnTo>
                    <a:pt x="94284" y="543890"/>
                  </a:lnTo>
                  <a:lnTo>
                    <a:pt x="102311" y="595858"/>
                  </a:lnTo>
                  <a:lnTo>
                    <a:pt x="109791" y="647776"/>
                  </a:lnTo>
                  <a:lnTo>
                    <a:pt x="116776" y="699706"/>
                  </a:lnTo>
                  <a:lnTo>
                    <a:pt x="123253" y="751738"/>
                  </a:lnTo>
                  <a:lnTo>
                    <a:pt x="129235" y="803935"/>
                  </a:lnTo>
                  <a:lnTo>
                    <a:pt x="134759" y="856373"/>
                  </a:lnTo>
                  <a:lnTo>
                    <a:pt x="140271" y="914107"/>
                  </a:lnTo>
                  <a:lnTo>
                    <a:pt x="142506" y="916051"/>
                  </a:lnTo>
                  <a:lnTo>
                    <a:pt x="145491" y="916051"/>
                  </a:lnTo>
                  <a:lnTo>
                    <a:pt x="151993" y="913917"/>
                  </a:lnTo>
                  <a:lnTo>
                    <a:pt x="172237" y="843686"/>
                  </a:lnTo>
                  <a:lnTo>
                    <a:pt x="176898" y="791375"/>
                  </a:lnTo>
                  <a:lnTo>
                    <a:pt x="179882" y="738987"/>
                  </a:lnTo>
                  <a:lnTo>
                    <a:pt x="180301" y="686409"/>
                  </a:lnTo>
                  <a:close/>
                </a:path>
                <a:path w="285115" h="1493520">
                  <a:moveTo>
                    <a:pt x="285026" y="1046899"/>
                  </a:moveTo>
                  <a:lnTo>
                    <a:pt x="280377" y="1004049"/>
                  </a:lnTo>
                  <a:lnTo>
                    <a:pt x="220980" y="968425"/>
                  </a:lnTo>
                  <a:lnTo>
                    <a:pt x="178244" y="957364"/>
                  </a:lnTo>
                  <a:lnTo>
                    <a:pt x="176517" y="957110"/>
                  </a:lnTo>
                  <a:lnTo>
                    <a:pt x="171221" y="958938"/>
                  </a:lnTo>
                  <a:lnTo>
                    <a:pt x="166598" y="963434"/>
                  </a:lnTo>
                  <a:lnTo>
                    <a:pt x="163931" y="969060"/>
                  </a:lnTo>
                  <a:lnTo>
                    <a:pt x="164515" y="974305"/>
                  </a:lnTo>
                  <a:lnTo>
                    <a:pt x="172199" y="985710"/>
                  </a:lnTo>
                  <a:lnTo>
                    <a:pt x="180314" y="994092"/>
                  </a:lnTo>
                  <a:lnTo>
                    <a:pt x="189941" y="1001255"/>
                  </a:lnTo>
                  <a:lnTo>
                    <a:pt x="202158" y="1008976"/>
                  </a:lnTo>
                  <a:lnTo>
                    <a:pt x="225488" y="1033373"/>
                  </a:lnTo>
                  <a:lnTo>
                    <a:pt x="227393" y="1060119"/>
                  </a:lnTo>
                  <a:lnTo>
                    <a:pt x="214909" y="1087310"/>
                  </a:lnTo>
                  <a:lnTo>
                    <a:pt x="195059" y="1112989"/>
                  </a:lnTo>
                  <a:lnTo>
                    <a:pt x="188506" y="1120965"/>
                  </a:lnTo>
                  <a:lnTo>
                    <a:pt x="182029" y="1129957"/>
                  </a:lnTo>
                  <a:lnTo>
                    <a:pt x="176136" y="1139710"/>
                  </a:lnTo>
                  <a:lnTo>
                    <a:pt x="171310" y="1149934"/>
                  </a:lnTo>
                  <a:lnTo>
                    <a:pt x="166725" y="1158722"/>
                  </a:lnTo>
                  <a:lnTo>
                    <a:pt x="163779" y="1168501"/>
                  </a:lnTo>
                  <a:lnTo>
                    <a:pt x="162255" y="1179195"/>
                  </a:lnTo>
                  <a:lnTo>
                    <a:pt x="161950" y="1190701"/>
                  </a:lnTo>
                  <a:lnTo>
                    <a:pt x="165620" y="1239037"/>
                  </a:lnTo>
                  <a:lnTo>
                    <a:pt x="173939" y="1288770"/>
                  </a:lnTo>
                  <a:lnTo>
                    <a:pt x="185420" y="1339088"/>
                  </a:lnTo>
                  <a:lnTo>
                    <a:pt x="198615" y="1389202"/>
                  </a:lnTo>
                  <a:lnTo>
                    <a:pt x="212039" y="1438275"/>
                  </a:lnTo>
                  <a:lnTo>
                    <a:pt x="225539" y="1490840"/>
                  </a:lnTo>
                  <a:lnTo>
                    <a:pt x="228358" y="1492961"/>
                  </a:lnTo>
                  <a:lnTo>
                    <a:pt x="231775" y="1492961"/>
                  </a:lnTo>
                  <a:lnTo>
                    <a:pt x="239255" y="1490370"/>
                  </a:lnTo>
                  <a:lnTo>
                    <a:pt x="246583" y="1483918"/>
                  </a:lnTo>
                  <a:lnTo>
                    <a:pt x="251955" y="1475638"/>
                  </a:lnTo>
                  <a:lnTo>
                    <a:pt x="253606" y="1467561"/>
                  </a:lnTo>
                  <a:lnTo>
                    <a:pt x="249110" y="1431632"/>
                  </a:lnTo>
                  <a:lnTo>
                    <a:pt x="238010" y="1360157"/>
                  </a:lnTo>
                  <a:lnTo>
                    <a:pt x="224345" y="1288199"/>
                  </a:lnTo>
                  <a:lnTo>
                    <a:pt x="215633" y="1249629"/>
                  </a:lnTo>
                  <a:lnTo>
                    <a:pt x="208559" y="1210462"/>
                  </a:lnTo>
                  <a:lnTo>
                    <a:pt x="205917" y="1172413"/>
                  </a:lnTo>
                  <a:lnTo>
                    <a:pt x="209334" y="1168615"/>
                  </a:lnTo>
                  <a:lnTo>
                    <a:pt x="212051" y="1164348"/>
                  </a:lnTo>
                  <a:lnTo>
                    <a:pt x="234772" y="1133462"/>
                  </a:lnTo>
                  <a:lnTo>
                    <a:pt x="242481" y="1124851"/>
                  </a:lnTo>
                  <a:lnTo>
                    <a:pt x="256044" y="1108405"/>
                  </a:lnTo>
                  <a:lnTo>
                    <a:pt x="269138" y="1088440"/>
                  </a:lnTo>
                  <a:lnTo>
                    <a:pt x="279539" y="1067181"/>
                  </a:lnTo>
                  <a:lnTo>
                    <a:pt x="285026" y="1046899"/>
                  </a:lnTo>
                  <a:close/>
                </a:path>
              </a:pathLst>
            </a:custGeom>
            <a:solidFill>
              <a:srgbClr val="71A6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8" name="object 60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530591" y="6001587"/>
              <a:ext cx="1530075" cy="2916379"/>
            </a:xfrm>
            <a:prstGeom prst="rect">
              <a:avLst/>
            </a:prstGeom>
          </p:spPr>
        </p:pic>
        <p:pic>
          <p:nvPicPr>
            <p:cNvPr id="609" name="object 60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301607" y="5247572"/>
              <a:ext cx="91452" cy="91452"/>
            </a:xfrm>
            <a:prstGeom prst="rect">
              <a:avLst/>
            </a:prstGeom>
          </p:spPr>
        </p:pic>
        <p:pic>
          <p:nvPicPr>
            <p:cNvPr id="610" name="object 6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15893" y="4979935"/>
              <a:ext cx="91452" cy="91463"/>
            </a:xfrm>
            <a:prstGeom prst="rect">
              <a:avLst/>
            </a:prstGeom>
          </p:spPr>
        </p:pic>
        <p:pic>
          <p:nvPicPr>
            <p:cNvPr id="611" name="object 61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199184" y="5648203"/>
              <a:ext cx="66364" cy="66364"/>
            </a:xfrm>
            <a:prstGeom prst="rect">
              <a:avLst/>
            </a:prstGeom>
          </p:spPr>
        </p:pic>
        <p:sp>
          <p:nvSpPr>
            <p:cNvPr id="612" name="object 612"/>
            <p:cNvSpPr/>
            <p:nvPr/>
          </p:nvSpPr>
          <p:spPr>
            <a:xfrm>
              <a:off x="14825104" y="4665592"/>
              <a:ext cx="337185" cy="1845310"/>
            </a:xfrm>
            <a:custGeom>
              <a:avLst/>
              <a:gdLst/>
              <a:ahLst/>
              <a:cxnLst/>
              <a:rect l="l" t="t" r="r" b="b"/>
              <a:pathLst>
                <a:path w="337184" h="1845309">
                  <a:moveTo>
                    <a:pt x="40779" y="1824621"/>
                  </a:moveTo>
                  <a:lnTo>
                    <a:pt x="39179" y="1816696"/>
                  </a:lnTo>
                  <a:lnTo>
                    <a:pt x="34810" y="1810207"/>
                  </a:lnTo>
                  <a:lnTo>
                    <a:pt x="28333" y="1805838"/>
                  </a:lnTo>
                  <a:lnTo>
                    <a:pt x="20396" y="1804225"/>
                  </a:lnTo>
                  <a:lnTo>
                    <a:pt x="12458" y="1805838"/>
                  </a:lnTo>
                  <a:lnTo>
                    <a:pt x="5981" y="1810207"/>
                  </a:lnTo>
                  <a:lnTo>
                    <a:pt x="1612" y="1816696"/>
                  </a:lnTo>
                  <a:lnTo>
                    <a:pt x="0" y="1824621"/>
                  </a:lnTo>
                  <a:lnTo>
                    <a:pt x="1612" y="1832571"/>
                  </a:lnTo>
                  <a:lnTo>
                    <a:pt x="5981" y="1839061"/>
                  </a:lnTo>
                  <a:lnTo>
                    <a:pt x="12458" y="1843443"/>
                  </a:lnTo>
                  <a:lnTo>
                    <a:pt x="20396" y="1845043"/>
                  </a:lnTo>
                  <a:lnTo>
                    <a:pt x="28333" y="1843443"/>
                  </a:lnTo>
                  <a:lnTo>
                    <a:pt x="34810" y="1839061"/>
                  </a:lnTo>
                  <a:lnTo>
                    <a:pt x="39179" y="1832571"/>
                  </a:lnTo>
                  <a:lnTo>
                    <a:pt x="40779" y="1824621"/>
                  </a:lnTo>
                  <a:close/>
                </a:path>
                <a:path w="337184" h="1845309">
                  <a:moveTo>
                    <a:pt x="43256" y="1742198"/>
                  </a:moveTo>
                  <a:lnTo>
                    <a:pt x="35420" y="1734362"/>
                  </a:lnTo>
                  <a:lnTo>
                    <a:pt x="16040" y="1734362"/>
                  </a:lnTo>
                  <a:lnTo>
                    <a:pt x="8178" y="1742198"/>
                  </a:lnTo>
                  <a:lnTo>
                    <a:pt x="8178" y="1761591"/>
                  </a:lnTo>
                  <a:lnTo>
                    <a:pt x="16040" y="1769440"/>
                  </a:lnTo>
                  <a:lnTo>
                    <a:pt x="35420" y="1769440"/>
                  </a:lnTo>
                  <a:lnTo>
                    <a:pt x="43256" y="1761591"/>
                  </a:lnTo>
                  <a:lnTo>
                    <a:pt x="43256" y="1751901"/>
                  </a:lnTo>
                  <a:lnTo>
                    <a:pt x="43256" y="1742198"/>
                  </a:lnTo>
                  <a:close/>
                </a:path>
                <a:path w="337184" h="1845309">
                  <a:moveTo>
                    <a:pt x="149758" y="1402613"/>
                  </a:moveTo>
                  <a:lnTo>
                    <a:pt x="146646" y="1387182"/>
                  </a:lnTo>
                  <a:lnTo>
                    <a:pt x="138150" y="1374571"/>
                  </a:lnTo>
                  <a:lnTo>
                    <a:pt x="125539" y="1366062"/>
                  </a:lnTo>
                  <a:lnTo>
                    <a:pt x="110121" y="1362951"/>
                  </a:lnTo>
                  <a:lnTo>
                    <a:pt x="94678" y="1366062"/>
                  </a:lnTo>
                  <a:lnTo>
                    <a:pt x="82067" y="1374571"/>
                  </a:lnTo>
                  <a:lnTo>
                    <a:pt x="73571" y="1387182"/>
                  </a:lnTo>
                  <a:lnTo>
                    <a:pt x="70446" y="1402613"/>
                  </a:lnTo>
                  <a:lnTo>
                    <a:pt x="73571" y="1418031"/>
                  </a:lnTo>
                  <a:lnTo>
                    <a:pt x="82067" y="1430629"/>
                  </a:lnTo>
                  <a:lnTo>
                    <a:pt x="88379" y="1434896"/>
                  </a:lnTo>
                  <a:lnTo>
                    <a:pt x="88379" y="1446314"/>
                  </a:lnTo>
                  <a:lnTo>
                    <a:pt x="96227" y="1454137"/>
                  </a:lnTo>
                  <a:lnTo>
                    <a:pt x="115620" y="1454137"/>
                  </a:lnTo>
                  <a:lnTo>
                    <a:pt x="123469" y="1446314"/>
                  </a:lnTo>
                  <a:lnTo>
                    <a:pt x="123469" y="1439557"/>
                  </a:lnTo>
                  <a:lnTo>
                    <a:pt x="125539" y="1439138"/>
                  </a:lnTo>
                  <a:lnTo>
                    <a:pt x="138150" y="1430629"/>
                  </a:lnTo>
                  <a:lnTo>
                    <a:pt x="146646" y="1418031"/>
                  </a:lnTo>
                  <a:lnTo>
                    <a:pt x="149758" y="1402613"/>
                  </a:lnTo>
                  <a:close/>
                </a:path>
                <a:path w="337184" h="1845309">
                  <a:moveTo>
                    <a:pt x="162052" y="1608582"/>
                  </a:moveTo>
                  <a:lnTo>
                    <a:pt x="160451" y="1600657"/>
                  </a:lnTo>
                  <a:lnTo>
                    <a:pt x="156070" y="1594180"/>
                  </a:lnTo>
                  <a:lnTo>
                    <a:pt x="149580" y="1589798"/>
                  </a:lnTo>
                  <a:lnTo>
                    <a:pt x="141643" y="1588198"/>
                  </a:lnTo>
                  <a:lnTo>
                    <a:pt x="139293" y="1588681"/>
                  </a:lnTo>
                  <a:lnTo>
                    <a:pt x="139293" y="1587525"/>
                  </a:lnTo>
                  <a:lnTo>
                    <a:pt x="131445" y="1579664"/>
                  </a:lnTo>
                  <a:lnTo>
                    <a:pt x="112064" y="1579664"/>
                  </a:lnTo>
                  <a:lnTo>
                    <a:pt x="104203" y="1587525"/>
                  </a:lnTo>
                  <a:lnTo>
                    <a:pt x="104203" y="1606905"/>
                  </a:lnTo>
                  <a:lnTo>
                    <a:pt x="112064" y="1614754"/>
                  </a:lnTo>
                  <a:lnTo>
                    <a:pt x="122491" y="1614754"/>
                  </a:lnTo>
                  <a:lnTo>
                    <a:pt x="122859" y="1616532"/>
                  </a:lnTo>
                  <a:lnTo>
                    <a:pt x="127228" y="1623021"/>
                  </a:lnTo>
                  <a:lnTo>
                    <a:pt x="133705" y="1627390"/>
                  </a:lnTo>
                  <a:lnTo>
                    <a:pt x="141643" y="1629003"/>
                  </a:lnTo>
                  <a:lnTo>
                    <a:pt x="149580" y="1627390"/>
                  </a:lnTo>
                  <a:lnTo>
                    <a:pt x="156070" y="1623021"/>
                  </a:lnTo>
                  <a:lnTo>
                    <a:pt x="160451" y="1616532"/>
                  </a:lnTo>
                  <a:lnTo>
                    <a:pt x="162052" y="1608582"/>
                  </a:lnTo>
                  <a:close/>
                </a:path>
                <a:path w="337184" h="1845309">
                  <a:moveTo>
                    <a:pt x="219481" y="1272235"/>
                  </a:moveTo>
                  <a:lnTo>
                    <a:pt x="211645" y="1264361"/>
                  </a:lnTo>
                  <a:lnTo>
                    <a:pt x="192252" y="1264361"/>
                  </a:lnTo>
                  <a:lnTo>
                    <a:pt x="184404" y="1272235"/>
                  </a:lnTo>
                  <a:lnTo>
                    <a:pt x="184404" y="1277099"/>
                  </a:lnTo>
                  <a:lnTo>
                    <a:pt x="174053" y="1275003"/>
                  </a:lnTo>
                  <a:lnTo>
                    <a:pt x="162293" y="1277378"/>
                  </a:lnTo>
                  <a:lnTo>
                    <a:pt x="152692" y="1283868"/>
                  </a:lnTo>
                  <a:lnTo>
                    <a:pt x="146215" y="1293469"/>
                  </a:lnTo>
                  <a:lnTo>
                    <a:pt x="143827" y="1305242"/>
                  </a:lnTo>
                  <a:lnTo>
                    <a:pt x="146215" y="1317002"/>
                  </a:lnTo>
                  <a:lnTo>
                    <a:pt x="152692" y="1326603"/>
                  </a:lnTo>
                  <a:lnTo>
                    <a:pt x="162293" y="1333080"/>
                  </a:lnTo>
                  <a:lnTo>
                    <a:pt x="174053" y="1335455"/>
                  </a:lnTo>
                  <a:lnTo>
                    <a:pt x="185826" y="1333080"/>
                  </a:lnTo>
                  <a:lnTo>
                    <a:pt x="195440" y="1326603"/>
                  </a:lnTo>
                  <a:lnTo>
                    <a:pt x="201917" y="1317002"/>
                  </a:lnTo>
                  <a:lnTo>
                    <a:pt x="204292" y="1305242"/>
                  </a:lnTo>
                  <a:lnTo>
                    <a:pt x="203123" y="1299451"/>
                  </a:lnTo>
                  <a:lnTo>
                    <a:pt x="211645" y="1299451"/>
                  </a:lnTo>
                  <a:lnTo>
                    <a:pt x="219481" y="1291602"/>
                  </a:lnTo>
                  <a:lnTo>
                    <a:pt x="219481" y="1281938"/>
                  </a:lnTo>
                  <a:lnTo>
                    <a:pt x="219481" y="1272235"/>
                  </a:lnTo>
                  <a:close/>
                </a:path>
                <a:path w="337184" h="1845309">
                  <a:moveTo>
                    <a:pt x="244170" y="31572"/>
                  </a:moveTo>
                  <a:lnTo>
                    <a:pt x="241693" y="19278"/>
                  </a:lnTo>
                  <a:lnTo>
                    <a:pt x="234924" y="9245"/>
                  </a:lnTo>
                  <a:lnTo>
                    <a:pt x="224878" y="2476"/>
                  </a:lnTo>
                  <a:lnTo>
                    <a:pt x="212585" y="0"/>
                  </a:lnTo>
                  <a:lnTo>
                    <a:pt x="200304" y="2476"/>
                  </a:lnTo>
                  <a:lnTo>
                    <a:pt x="190258" y="9245"/>
                  </a:lnTo>
                  <a:lnTo>
                    <a:pt x="183489" y="19278"/>
                  </a:lnTo>
                  <a:lnTo>
                    <a:pt x="181013" y="31572"/>
                  </a:lnTo>
                  <a:lnTo>
                    <a:pt x="183489" y="43865"/>
                  </a:lnTo>
                  <a:lnTo>
                    <a:pt x="190258" y="53911"/>
                  </a:lnTo>
                  <a:lnTo>
                    <a:pt x="200304" y="60680"/>
                  </a:lnTo>
                  <a:lnTo>
                    <a:pt x="212585" y="63169"/>
                  </a:lnTo>
                  <a:lnTo>
                    <a:pt x="224878" y="60680"/>
                  </a:lnTo>
                  <a:lnTo>
                    <a:pt x="234924" y="53911"/>
                  </a:lnTo>
                  <a:lnTo>
                    <a:pt x="241693" y="43865"/>
                  </a:lnTo>
                  <a:lnTo>
                    <a:pt x="244170" y="31572"/>
                  </a:lnTo>
                  <a:close/>
                </a:path>
                <a:path w="337184" h="1845309">
                  <a:moveTo>
                    <a:pt x="258051" y="1453908"/>
                  </a:moveTo>
                  <a:lnTo>
                    <a:pt x="256451" y="1445958"/>
                  </a:lnTo>
                  <a:lnTo>
                    <a:pt x="252082" y="1439481"/>
                  </a:lnTo>
                  <a:lnTo>
                    <a:pt x="245605" y="1435112"/>
                  </a:lnTo>
                  <a:lnTo>
                    <a:pt x="237655" y="1433512"/>
                  </a:lnTo>
                  <a:lnTo>
                    <a:pt x="229717" y="1435112"/>
                  </a:lnTo>
                  <a:lnTo>
                    <a:pt x="223240" y="1439481"/>
                  </a:lnTo>
                  <a:lnTo>
                    <a:pt x="218871" y="1445958"/>
                  </a:lnTo>
                  <a:lnTo>
                    <a:pt x="217258" y="1453908"/>
                  </a:lnTo>
                  <a:lnTo>
                    <a:pt x="218871" y="1461846"/>
                  </a:lnTo>
                  <a:lnTo>
                    <a:pt x="223240" y="1468335"/>
                  </a:lnTo>
                  <a:lnTo>
                    <a:pt x="229717" y="1472704"/>
                  </a:lnTo>
                  <a:lnTo>
                    <a:pt x="237655" y="1474317"/>
                  </a:lnTo>
                  <a:lnTo>
                    <a:pt x="245605" y="1472704"/>
                  </a:lnTo>
                  <a:lnTo>
                    <a:pt x="252082" y="1468335"/>
                  </a:lnTo>
                  <a:lnTo>
                    <a:pt x="256451" y="1461846"/>
                  </a:lnTo>
                  <a:lnTo>
                    <a:pt x="258051" y="1453908"/>
                  </a:lnTo>
                  <a:close/>
                </a:path>
                <a:path w="337184" h="1845309">
                  <a:moveTo>
                    <a:pt x="337058" y="1526832"/>
                  </a:moveTo>
                  <a:lnTo>
                    <a:pt x="334848" y="1515897"/>
                  </a:lnTo>
                  <a:lnTo>
                    <a:pt x="328828" y="1506969"/>
                  </a:lnTo>
                  <a:lnTo>
                    <a:pt x="319900" y="1500949"/>
                  </a:lnTo>
                  <a:lnTo>
                    <a:pt x="308940" y="1498739"/>
                  </a:lnTo>
                  <a:lnTo>
                    <a:pt x="298005" y="1500949"/>
                  </a:lnTo>
                  <a:lnTo>
                    <a:pt x="289064" y="1506969"/>
                  </a:lnTo>
                  <a:lnTo>
                    <a:pt x="283044" y="1515897"/>
                  </a:lnTo>
                  <a:lnTo>
                    <a:pt x="280847" y="1526832"/>
                  </a:lnTo>
                  <a:lnTo>
                    <a:pt x="283044" y="1537792"/>
                  </a:lnTo>
                  <a:lnTo>
                    <a:pt x="289064" y="1546733"/>
                  </a:lnTo>
                  <a:lnTo>
                    <a:pt x="298005" y="1552765"/>
                  </a:lnTo>
                  <a:lnTo>
                    <a:pt x="308940" y="1554975"/>
                  </a:lnTo>
                  <a:lnTo>
                    <a:pt x="319900" y="1552765"/>
                  </a:lnTo>
                  <a:lnTo>
                    <a:pt x="328828" y="1546733"/>
                  </a:lnTo>
                  <a:lnTo>
                    <a:pt x="334848" y="1537792"/>
                  </a:lnTo>
                  <a:lnTo>
                    <a:pt x="337058" y="1526832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3" name="object 61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4483381" y="5210691"/>
              <a:ext cx="83306" cy="83316"/>
            </a:xfrm>
            <a:prstGeom prst="rect">
              <a:avLst/>
            </a:prstGeom>
          </p:spPr>
        </p:pic>
        <p:sp>
          <p:nvSpPr>
            <p:cNvPr id="614" name="object 614"/>
            <p:cNvSpPr/>
            <p:nvPr/>
          </p:nvSpPr>
          <p:spPr>
            <a:xfrm>
              <a:off x="14467244" y="4964054"/>
              <a:ext cx="476884" cy="912494"/>
            </a:xfrm>
            <a:custGeom>
              <a:avLst/>
              <a:gdLst/>
              <a:ahLst/>
              <a:cxnLst/>
              <a:rect l="l" t="t" r="r" b="b"/>
              <a:pathLst>
                <a:path w="476884" h="912495">
                  <a:moveTo>
                    <a:pt x="59512" y="39116"/>
                  </a:moveTo>
                  <a:lnTo>
                    <a:pt x="57505" y="29222"/>
                  </a:lnTo>
                  <a:lnTo>
                    <a:pt x="52070" y="21145"/>
                  </a:lnTo>
                  <a:lnTo>
                    <a:pt x="43992" y="15709"/>
                  </a:lnTo>
                  <a:lnTo>
                    <a:pt x="34112" y="13716"/>
                  </a:lnTo>
                  <a:lnTo>
                    <a:pt x="24218" y="15709"/>
                  </a:lnTo>
                  <a:lnTo>
                    <a:pt x="16141" y="21145"/>
                  </a:lnTo>
                  <a:lnTo>
                    <a:pt x="10693" y="29222"/>
                  </a:lnTo>
                  <a:lnTo>
                    <a:pt x="8699" y="39116"/>
                  </a:lnTo>
                  <a:lnTo>
                    <a:pt x="10693" y="48996"/>
                  </a:lnTo>
                  <a:lnTo>
                    <a:pt x="16141" y="57073"/>
                  </a:lnTo>
                  <a:lnTo>
                    <a:pt x="20345" y="59918"/>
                  </a:lnTo>
                  <a:lnTo>
                    <a:pt x="13081" y="61391"/>
                  </a:lnTo>
                  <a:lnTo>
                    <a:pt x="6273" y="65989"/>
                  </a:lnTo>
                  <a:lnTo>
                    <a:pt x="1676" y="72796"/>
                  </a:lnTo>
                  <a:lnTo>
                    <a:pt x="0" y="81127"/>
                  </a:lnTo>
                  <a:lnTo>
                    <a:pt x="1676" y="89484"/>
                  </a:lnTo>
                  <a:lnTo>
                    <a:pt x="6273" y="96291"/>
                  </a:lnTo>
                  <a:lnTo>
                    <a:pt x="13081" y="100888"/>
                  </a:lnTo>
                  <a:lnTo>
                    <a:pt x="21412" y="102577"/>
                  </a:lnTo>
                  <a:lnTo>
                    <a:pt x="29768" y="100888"/>
                  </a:lnTo>
                  <a:lnTo>
                    <a:pt x="36588" y="96291"/>
                  </a:lnTo>
                  <a:lnTo>
                    <a:pt x="41173" y="89484"/>
                  </a:lnTo>
                  <a:lnTo>
                    <a:pt x="42862" y="81127"/>
                  </a:lnTo>
                  <a:lnTo>
                    <a:pt x="41173" y="72796"/>
                  </a:lnTo>
                  <a:lnTo>
                    <a:pt x="36588" y="65989"/>
                  </a:lnTo>
                  <a:lnTo>
                    <a:pt x="34328" y="64477"/>
                  </a:lnTo>
                  <a:lnTo>
                    <a:pt x="43992" y="62522"/>
                  </a:lnTo>
                  <a:lnTo>
                    <a:pt x="52070" y="57073"/>
                  </a:lnTo>
                  <a:lnTo>
                    <a:pt x="57505" y="48996"/>
                  </a:lnTo>
                  <a:lnTo>
                    <a:pt x="59512" y="39116"/>
                  </a:lnTo>
                  <a:close/>
                </a:path>
                <a:path w="476884" h="912495">
                  <a:moveTo>
                    <a:pt x="159372" y="701001"/>
                  </a:moveTo>
                  <a:lnTo>
                    <a:pt x="157924" y="693826"/>
                  </a:lnTo>
                  <a:lnTo>
                    <a:pt x="153962" y="687971"/>
                  </a:lnTo>
                  <a:lnTo>
                    <a:pt x="148094" y="684022"/>
                  </a:lnTo>
                  <a:lnTo>
                    <a:pt x="140919" y="682574"/>
                  </a:lnTo>
                  <a:lnTo>
                    <a:pt x="133743" y="684022"/>
                  </a:lnTo>
                  <a:lnTo>
                    <a:pt x="127889" y="687971"/>
                  </a:lnTo>
                  <a:lnTo>
                    <a:pt x="123939" y="693826"/>
                  </a:lnTo>
                  <a:lnTo>
                    <a:pt x="122491" y="701001"/>
                  </a:lnTo>
                  <a:lnTo>
                    <a:pt x="123939" y="708177"/>
                  </a:lnTo>
                  <a:lnTo>
                    <a:pt x="127889" y="714032"/>
                  </a:lnTo>
                  <a:lnTo>
                    <a:pt x="133743" y="717994"/>
                  </a:lnTo>
                  <a:lnTo>
                    <a:pt x="140919" y="719442"/>
                  </a:lnTo>
                  <a:lnTo>
                    <a:pt x="148094" y="717994"/>
                  </a:lnTo>
                  <a:lnTo>
                    <a:pt x="153962" y="714032"/>
                  </a:lnTo>
                  <a:lnTo>
                    <a:pt x="157924" y="708177"/>
                  </a:lnTo>
                  <a:lnTo>
                    <a:pt x="159372" y="701001"/>
                  </a:lnTo>
                  <a:close/>
                </a:path>
                <a:path w="476884" h="912495">
                  <a:moveTo>
                    <a:pt x="188328" y="881811"/>
                  </a:moveTo>
                  <a:lnTo>
                    <a:pt x="185953" y="870051"/>
                  </a:lnTo>
                  <a:lnTo>
                    <a:pt x="179476" y="860437"/>
                  </a:lnTo>
                  <a:lnTo>
                    <a:pt x="169875" y="853960"/>
                  </a:lnTo>
                  <a:lnTo>
                    <a:pt x="158115" y="851585"/>
                  </a:lnTo>
                  <a:lnTo>
                    <a:pt x="146342" y="853960"/>
                  </a:lnTo>
                  <a:lnTo>
                    <a:pt x="136740" y="860437"/>
                  </a:lnTo>
                  <a:lnTo>
                    <a:pt x="130263" y="870051"/>
                  </a:lnTo>
                  <a:lnTo>
                    <a:pt x="127889" y="881811"/>
                  </a:lnTo>
                  <a:lnTo>
                    <a:pt x="130263" y="893572"/>
                  </a:lnTo>
                  <a:lnTo>
                    <a:pt x="136740" y="903173"/>
                  </a:lnTo>
                  <a:lnTo>
                    <a:pt x="146342" y="909650"/>
                  </a:lnTo>
                  <a:lnTo>
                    <a:pt x="158115" y="912025"/>
                  </a:lnTo>
                  <a:lnTo>
                    <a:pt x="169875" y="909650"/>
                  </a:lnTo>
                  <a:lnTo>
                    <a:pt x="179476" y="903173"/>
                  </a:lnTo>
                  <a:lnTo>
                    <a:pt x="185953" y="893572"/>
                  </a:lnTo>
                  <a:lnTo>
                    <a:pt x="188328" y="881811"/>
                  </a:lnTo>
                  <a:close/>
                </a:path>
                <a:path w="476884" h="912495">
                  <a:moveTo>
                    <a:pt x="213245" y="342201"/>
                  </a:moveTo>
                  <a:lnTo>
                    <a:pt x="211569" y="333870"/>
                  </a:lnTo>
                  <a:lnTo>
                    <a:pt x="206971" y="327050"/>
                  </a:lnTo>
                  <a:lnTo>
                    <a:pt x="200164" y="322465"/>
                  </a:lnTo>
                  <a:lnTo>
                    <a:pt x="191820" y="320776"/>
                  </a:lnTo>
                  <a:lnTo>
                    <a:pt x="183476" y="322465"/>
                  </a:lnTo>
                  <a:lnTo>
                    <a:pt x="176657" y="327050"/>
                  </a:lnTo>
                  <a:lnTo>
                    <a:pt x="172072" y="333870"/>
                  </a:lnTo>
                  <a:lnTo>
                    <a:pt x="170383" y="342201"/>
                  </a:lnTo>
                  <a:lnTo>
                    <a:pt x="172072" y="350545"/>
                  </a:lnTo>
                  <a:lnTo>
                    <a:pt x="176657" y="357365"/>
                  </a:lnTo>
                  <a:lnTo>
                    <a:pt x="183476" y="361962"/>
                  </a:lnTo>
                  <a:lnTo>
                    <a:pt x="191820" y="363639"/>
                  </a:lnTo>
                  <a:lnTo>
                    <a:pt x="200164" y="361962"/>
                  </a:lnTo>
                  <a:lnTo>
                    <a:pt x="206971" y="357365"/>
                  </a:lnTo>
                  <a:lnTo>
                    <a:pt x="211569" y="350545"/>
                  </a:lnTo>
                  <a:lnTo>
                    <a:pt x="213245" y="342201"/>
                  </a:lnTo>
                  <a:close/>
                </a:path>
                <a:path w="476884" h="912495">
                  <a:moveTo>
                    <a:pt x="296252" y="418858"/>
                  </a:moveTo>
                  <a:lnTo>
                    <a:pt x="293941" y="407352"/>
                  </a:lnTo>
                  <a:lnTo>
                    <a:pt x="287604" y="397967"/>
                  </a:lnTo>
                  <a:lnTo>
                    <a:pt x="278218" y="391642"/>
                  </a:lnTo>
                  <a:lnTo>
                    <a:pt x="266725" y="389318"/>
                  </a:lnTo>
                  <a:lnTo>
                    <a:pt x="255219" y="391642"/>
                  </a:lnTo>
                  <a:lnTo>
                    <a:pt x="245821" y="397967"/>
                  </a:lnTo>
                  <a:lnTo>
                    <a:pt x="239496" y="407352"/>
                  </a:lnTo>
                  <a:lnTo>
                    <a:pt x="237172" y="418858"/>
                  </a:lnTo>
                  <a:lnTo>
                    <a:pt x="239496" y="430352"/>
                  </a:lnTo>
                  <a:lnTo>
                    <a:pt x="245821" y="439750"/>
                  </a:lnTo>
                  <a:lnTo>
                    <a:pt x="255219" y="446074"/>
                  </a:lnTo>
                  <a:lnTo>
                    <a:pt x="266725" y="448398"/>
                  </a:lnTo>
                  <a:lnTo>
                    <a:pt x="278218" y="446074"/>
                  </a:lnTo>
                  <a:lnTo>
                    <a:pt x="287604" y="439750"/>
                  </a:lnTo>
                  <a:lnTo>
                    <a:pt x="293941" y="430352"/>
                  </a:lnTo>
                  <a:lnTo>
                    <a:pt x="296252" y="418858"/>
                  </a:lnTo>
                  <a:close/>
                </a:path>
                <a:path w="476884" h="912495">
                  <a:moveTo>
                    <a:pt x="454939" y="28752"/>
                  </a:moveTo>
                  <a:lnTo>
                    <a:pt x="452678" y="17576"/>
                  </a:lnTo>
                  <a:lnTo>
                    <a:pt x="446519" y="8432"/>
                  </a:lnTo>
                  <a:lnTo>
                    <a:pt x="437375" y="2260"/>
                  </a:lnTo>
                  <a:lnTo>
                    <a:pt x="426186" y="0"/>
                  </a:lnTo>
                  <a:lnTo>
                    <a:pt x="414985" y="2260"/>
                  </a:lnTo>
                  <a:lnTo>
                    <a:pt x="405828" y="8432"/>
                  </a:lnTo>
                  <a:lnTo>
                    <a:pt x="399669" y="17576"/>
                  </a:lnTo>
                  <a:lnTo>
                    <a:pt x="397408" y="28752"/>
                  </a:lnTo>
                  <a:lnTo>
                    <a:pt x="399669" y="39966"/>
                  </a:lnTo>
                  <a:lnTo>
                    <a:pt x="405828" y="49110"/>
                  </a:lnTo>
                  <a:lnTo>
                    <a:pt x="414985" y="55283"/>
                  </a:lnTo>
                  <a:lnTo>
                    <a:pt x="426186" y="57543"/>
                  </a:lnTo>
                  <a:lnTo>
                    <a:pt x="437375" y="55283"/>
                  </a:lnTo>
                  <a:lnTo>
                    <a:pt x="446519" y="49110"/>
                  </a:lnTo>
                  <a:lnTo>
                    <a:pt x="452678" y="39966"/>
                  </a:lnTo>
                  <a:lnTo>
                    <a:pt x="454939" y="28752"/>
                  </a:lnTo>
                  <a:close/>
                </a:path>
                <a:path w="476884" h="912495">
                  <a:moveTo>
                    <a:pt x="476300" y="103263"/>
                  </a:moveTo>
                  <a:lnTo>
                    <a:pt x="473024" y="87058"/>
                  </a:lnTo>
                  <a:lnTo>
                    <a:pt x="464096" y="73825"/>
                  </a:lnTo>
                  <a:lnTo>
                    <a:pt x="450862" y="64897"/>
                  </a:lnTo>
                  <a:lnTo>
                    <a:pt x="434657" y="61620"/>
                  </a:lnTo>
                  <a:lnTo>
                    <a:pt x="418439" y="64897"/>
                  </a:lnTo>
                  <a:lnTo>
                    <a:pt x="405193" y="73825"/>
                  </a:lnTo>
                  <a:lnTo>
                    <a:pt x="396252" y="87058"/>
                  </a:lnTo>
                  <a:lnTo>
                    <a:pt x="392976" y="103263"/>
                  </a:lnTo>
                  <a:lnTo>
                    <a:pt x="396252" y="119481"/>
                  </a:lnTo>
                  <a:lnTo>
                    <a:pt x="405193" y="132727"/>
                  </a:lnTo>
                  <a:lnTo>
                    <a:pt x="418439" y="141655"/>
                  </a:lnTo>
                  <a:lnTo>
                    <a:pt x="434657" y="144932"/>
                  </a:lnTo>
                  <a:lnTo>
                    <a:pt x="450862" y="141655"/>
                  </a:lnTo>
                  <a:lnTo>
                    <a:pt x="464096" y="132727"/>
                  </a:lnTo>
                  <a:lnTo>
                    <a:pt x="473024" y="119481"/>
                  </a:lnTo>
                  <a:lnTo>
                    <a:pt x="476300" y="103263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5" name="object 61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4743772" y="5502019"/>
              <a:ext cx="66364" cy="66364"/>
            </a:xfrm>
            <a:prstGeom prst="rect">
              <a:avLst/>
            </a:prstGeom>
          </p:spPr>
        </p:pic>
        <p:sp>
          <p:nvSpPr>
            <p:cNvPr id="616" name="object 616"/>
            <p:cNvSpPr/>
            <p:nvPr/>
          </p:nvSpPr>
          <p:spPr>
            <a:xfrm>
              <a:off x="14158849" y="5162860"/>
              <a:ext cx="842010" cy="692785"/>
            </a:xfrm>
            <a:custGeom>
              <a:avLst/>
              <a:gdLst/>
              <a:ahLst/>
              <a:cxnLst/>
              <a:rect l="l" t="t" r="r" b="b"/>
              <a:pathLst>
                <a:path w="842009" h="692785">
                  <a:moveTo>
                    <a:pt x="42849" y="32905"/>
                  </a:moveTo>
                  <a:lnTo>
                    <a:pt x="41173" y="24561"/>
                  </a:lnTo>
                  <a:lnTo>
                    <a:pt x="40449" y="23507"/>
                  </a:lnTo>
                  <a:lnTo>
                    <a:pt x="41490" y="18427"/>
                  </a:lnTo>
                  <a:lnTo>
                    <a:pt x="40030" y="11252"/>
                  </a:lnTo>
                  <a:lnTo>
                    <a:pt x="36080" y="5397"/>
                  </a:lnTo>
                  <a:lnTo>
                    <a:pt x="30213" y="1447"/>
                  </a:lnTo>
                  <a:lnTo>
                    <a:pt x="23037" y="0"/>
                  </a:lnTo>
                  <a:lnTo>
                    <a:pt x="15862" y="1447"/>
                  </a:lnTo>
                  <a:lnTo>
                    <a:pt x="10007" y="5397"/>
                  </a:lnTo>
                  <a:lnTo>
                    <a:pt x="6057" y="11252"/>
                  </a:lnTo>
                  <a:lnTo>
                    <a:pt x="4610" y="18427"/>
                  </a:lnTo>
                  <a:lnTo>
                    <a:pt x="4876" y="19812"/>
                  </a:lnTo>
                  <a:lnTo>
                    <a:pt x="1676" y="24561"/>
                  </a:lnTo>
                  <a:lnTo>
                    <a:pt x="0" y="32905"/>
                  </a:lnTo>
                  <a:lnTo>
                    <a:pt x="1676" y="41249"/>
                  </a:lnTo>
                  <a:lnTo>
                    <a:pt x="6273" y="48056"/>
                  </a:lnTo>
                  <a:lnTo>
                    <a:pt x="13081" y="52654"/>
                  </a:lnTo>
                  <a:lnTo>
                    <a:pt x="21424" y="54343"/>
                  </a:lnTo>
                  <a:lnTo>
                    <a:pt x="29768" y="52654"/>
                  </a:lnTo>
                  <a:lnTo>
                    <a:pt x="36576" y="48056"/>
                  </a:lnTo>
                  <a:lnTo>
                    <a:pt x="41173" y="41249"/>
                  </a:lnTo>
                  <a:lnTo>
                    <a:pt x="42849" y="32905"/>
                  </a:lnTo>
                  <a:close/>
                </a:path>
                <a:path w="842009" h="692785">
                  <a:moveTo>
                    <a:pt x="50901" y="282803"/>
                  </a:moveTo>
                  <a:lnTo>
                    <a:pt x="49453" y="275628"/>
                  </a:lnTo>
                  <a:lnTo>
                    <a:pt x="45504" y="269773"/>
                  </a:lnTo>
                  <a:lnTo>
                    <a:pt x="39649" y="265823"/>
                  </a:lnTo>
                  <a:lnTo>
                    <a:pt x="32473" y="264363"/>
                  </a:lnTo>
                  <a:lnTo>
                    <a:pt x="25298" y="265823"/>
                  </a:lnTo>
                  <a:lnTo>
                    <a:pt x="19431" y="269773"/>
                  </a:lnTo>
                  <a:lnTo>
                    <a:pt x="15481" y="275628"/>
                  </a:lnTo>
                  <a:lnTo>
                    <a:pt x="14033" y="282803"/>
                  </a:lnTo>
                  <a:lnTo>
                    <a:pt x="15481" y="289979"/>
                  </a:lnTo>
                  <a:lnTo>
                    <a:pt x="19431" y="295833"/>
                  </a:lnTo>
                  <a:lnTo>
                    <a:pt x="25298" y="299783"/>
                  </a:lnTo>
                  <a:lnTo>
                    <a:pt x="32473" y="301231"/>
                  </a:lnTo>
                  <a:lnTo>
                    <a:pt x="39649" y="299783"/>
                  </a:lnTo>
                  <a:lnTo>
                    <a:pt x="45504" y="295833"/>
                  </a:lnTo>
                  <a:lnTo>
                    <a:pt x="49453" y="289979"/>
                  </a:lnTo>
                  <a:lnTo>
                    <a:pt x="50901" y="282803"/>
                  </a:lnTo>
                  <a:close/>
                </a:path>
                <a:path w="842009" h="692785">
                  <a:moveTo>
                    <a:pt x="70446" y="199237"/>
                  </a:moveTo>
                  <a:lnTo>
                    <a:pt x="68072" y="187477"/>
                  </a:lnTo>
                  <a:lnTo>
                    <a:pt x="61595" y="177863"/>
                  </a:lnTo>
                  <a:lnTo>
                    <a:pt x="51981" y="171386"/>
                  </a:lnTo>
                  <a:lnTo>
                    <a:pt x="40220" y="169011"/>
                  </a:lnTo>
                  <a:lnTo>
                    <a:pt x="28448" y="171386"/>
                  </a:lnTo>
                  <a:lnTo>
                    <a:pt x="18846" y="177863"/>
                  </a:lnTo>
                  <a:lnTo>
                    <a:pt x="12382" y="187477"/>
                  </a:lnTo>
                  <a:lnTo>
                    <a:pt x="10007" y="199237"/>
                  </a:lnTo>
                  <a:lnTo>
                    <a:pt x="12382" y="210997"/>
                  </a:lnTo>
                  <a:lnTo>
                    <a:pt x="18846" y="220611"/>
                  </a:lnTo>
                  <a:lnTo>
                    <a:pt x="28448" y="227076"/>
                  </a:lnTo>
                  <a:lnTo>
                    <a:pt x="40220" y="229450"/>
                  </a:lnTo>
                  <a:lnTo>
                    <a:pt x="51981" y="227076"/>
                  </a:lnTo>
                  <a:lnTo>
                    <a:pt x="61595" y="220611"/>
                  </a:lnTo>
                  <a:lnTo>
                    <a:pt x="68072" y="210997"/>
                  </a:lnTo>
                  <a:lnTo>
                    <a:pt x="70446" y="199237"/>
                  </a:lnTo>
                  <a:close/>
                </a:path>
                <a:path w="842009" h="692785">
                  <a:moveTo>
                    <a:pt x="213245" y="293966"/>
                  </a:moveTo>
                  <a:lnTo>
                    <a:pt x="211556" y="285635"/>
                  </a:lnTo>
                  <a:lnTo>
                    <a:pt x="206971" y="278815"/>
                  </a:lnTo>
                  <a:lnTo>
                    <a:pt x="200152" y="274231"/>
                  </a:lnTo>
                  <a:lnTo>
                    <a:pt x="191820" y="272542"/>
                  </a:lnTo>
                  <a:lnTo>
                    <a:pt x="183476" y="274231"/>
                  </a:lnTo>
                  <a:lnTo>
                    <a:pt x="176657" y="278815"/>
                  </a:lnTo>
                  <a:lnTo>
                    <a:pt x="172072" y="285635"/>
                  </a:lnTo>
                  <a:lnTo>
                    <a:pt x="170383" y="293966"/>
                  </a:lnTo>
                  <a:lnTo>
                    <a:pt x="172072" y="302310"/>
                  </a:lnTo>
                  <a:lnTo>
                    <a:pt x="176657" y="309130"/>
                  </a:lnTo>
                  <a:lnTo>
                    <a:pt x="183476" y="313728"/>
                  </a:lnTo>
                  <a:lnTo>
                    <a:pt x="191820" y="315417"/>
                  </a:lnTo>
                  <a:lnTo>
                    <a:pt x="200152" y="313728"/>
                  </a:lnTo>
                  <a:lnTo>
                    <a:pt x="206971" y="309130"/>
                  </a:lnTo>
                  <a:lnTo>
                    <a:pt x="211556" y="302310"/>
                  </a:lnTo>
                  <a:lnTo>
                    <a:pt x="213245" y="293966"/>
                  </a:lnTo>
                  <a:close/>
                </a:path>
                <a:path w="842009" h="692785">
                  <a:moveTo>
                    <a:pt x="770166" y="548754"/>
                  </a:moveTo>
                  <a:lnTo>
                    <a:pt x="767791" y="536994"/>
                  </a:lnTo>
                  <a:lnTo>
                    <a:pt x="761314" y="527392"/>
                  </a:lnTo>
                  <a:lnTo>
                    <a:pt x="751713" y="520915"/>
                  </a:lnTo>
                  <a:lnTo>
                    <a:pt x="739940" y="518528"/>
                  </a:lnTo>
                  <a:lnTo>
                    <a:pt x="728179" y="520915"/>
                  </a:lnTo>
                  <a:lnTo>
                    <a:pt x="718578" y="527392"/>
                  </a:lnTo>
                  <a:lnTo>
                    <a:pt x="712101" y="536994"/>
                  </a:lnTo>
                  <a:lnTo>
                    <a:pt x="709726" y="548754"/>
                  </a:lnTo>
                  <a:lnTo>
                    <a:pt x="712101" y="560514"/>
                  </a:lnTo>
                  <a:lnTo>
                    <a:pt x="718578" y="570115"/>
                  </a:lnTo>
                  <a:lnTo>
                    <a:pt x="728179" y="576592"/>
                  </a:lnTo>
                  <a:lnTo>
                    <a:pt x="739940" y="578967"/>
                  </a:lnTo>
                  <a:lnTo>
                    <a:pt x="751713" y="576592"/>
                  </a:lnTo>
                  <a:lnTo>
                    <a:pt x="761314" y="570115"/>
                  </a:lnTo>
                  <a:lnTo>
                    <a:pt x="767791" y="560514"/>
                  </a:lnTo>
                  <a:lnTo>
                    <a:pt x="770166" y="548754"/>
                  </a:lnTo>
                  <a:close/>
                </a:path>
                <a:path w="842009" h="692785">
                  <a:moveTo>
                    <a:pt x="777989" y="668185"/>
                  </a:moveTo>
                  <a:lnTo>
                    <a:pt x="776084" y="658761"/>
                  </a:lnTo>
                  <a:lnTo>
                    <a:pt x="770902" y="651078"/>
                  </a:lnTo>
                  <a:lnTo>
                    <a:pt x="763219" y="645909"/>
                  </a:lnTo>
                  <a:lnTo>
                    <a:pt x="753808" y="644017"/>
                  </a:lnTo>
                  <a:lnTo>
                    <a:pt x="744410" y="645909"/>
                  </a:lnTo>
                  <a:lnTo>
                    <a:pt x="736727" y="651078"/>
                  </a:lnTo>
                  <a:lnTo>
                    <a:pt x="731532" y="658761"/>
                  </a:lnTo>
                  <a:lnTo>
                    <a:pt x="729627" y="668185"/>
                  </a:lnTo>
                  <a:lnTo>
                    <a:pt x="731532" y="677595"/>
                  </a:lnTo>
                  <a:lnTo>
                    <a:pt x="736727" y="685279"/>
                  </a:lnTo>
                  <a:lnTo>
                    <a:pt x="744410" y="690460"/>
                  </a:lnTo>
                  <a:lnTo>
                    <a:pt x="753808" y="692353"/>
                  </a:lnTo>
                  <a:lnTo>
                    <a:pt x="763219" y="690460"/>
                  </a:lnTo>
                  <a:lnTo>
                    <a:pt x="770902" y="685279"/>
                  </a:lnTo>
                  <a:lnTo>
                    <a:pt x="776084" y="677595"/>
                  </a:lnTo>
                  <a:lnTo>
                    <a:pt x="777989" y="668185"/>
                  </a:lnTo>
                  <a:close/>
                </a:path>
                <a:path w="842009" h="692785">
                  <a:moveTo>
                    <a:pt x="841552" y="627151"/>
                  </a:moveTo>
                  <a:lnTo>
                    <a:pt x="840105" y="619988"/>
                  </a:lnTo>
                  <a:lnTo>
                    <a:pt x="836155" y="614121"/>
                  </a:lnTo>
                  <a:lnTo>
                    <a:pt x="830300" y="610171"/>
                  </a:lnTo>
                  <a:lnTo>
                    <a:pt x="823125" y="608723"/>
                  </a:lnTo>
                  <a:lnTo>
                    <a:pt x="815962" y="610171"/>
                  </a:lnTo>
                  <a:lnTo>
                    <a:pt x="810094" y="614121"/>
                  </a:lnTo>
                  <a:lnTo>
                    <a:pt x="806132" y="619988"/>
                  </a:lnTo>
                  <a:lnTo>
                    <a:pt x="804684" y="627151"/>
                  </a:lnTo>
                  <a:lnTo>
                    <a:pt x="806132" y="634326"/>
                  </a:lnTo>
                  <a:lnTo>
                    <a:pt x="810094" y="640194"/>
                  </a:lnTo>
                  <a:lnTo>
                    <a:pt x="815962" y="644156"/>
                  </a:lnTo>
                  <a:lnTo>
                    <a:pt x="823125" y="645604"/>
                  </a:lnTo>
                  <a:lnTo>
                    <a:pt x="830300" y="644156"/>
                  </a:lnTo>
                  <a:lnTo>
                    <a:pt x="836155" y="640194"/>
                  </a:lnTo>
                  <a:lnTo>
                    <a:pt x="840105" y="634326"/>
                  </a:lnTo>
                  <a:lnTo>
                    <a:pt x="841552" y="627151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7" name="object 61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4317483" y="5018256"/>
              <a:ext cx="66374" cy="66364"/>
            </a:xfrm>
            <a:prstGeom prst="rect">
              <a:avLst/>
            </a:prstGeom>
          </p:spPr>
        </p:pic>
        <p:sp>
          <p:nvSpPr>
            <p:cNvPr id="618" name="object 618"/>
            <p:cNvSpPr/>
            <p:nvPr/>
          </p:nvSpPr>
          <p:spPr>
            <a:xfrm>
              <a:off x="13733234" y="4846046"/>
              <a:ext cx="906780" cy="1276985"/>
            </a:xfrm>
            <a:custGeom>
              <a:avLst/>
              <a:gdLst/>
              <a:ahLst/>
              <a:cxnLst/>
              <a:rect l="l" t="t" r="r" b="b"/>
              <a:pathLst>
                <a:path w="906780" h="1276985">
                  <a:moveTo>
                    <a:pt x="36880" y="655370"/>
                  </a:moveTo>
                  <a:lnTo>
                    <a:pt x="35433" y="648195"/>
                  </a:lnTo>
                  <a:lnTo>
                    <a:pt x="31470" y="642340"/>
                  </a:lnTo>
                  <a:lnTo>
                    <a:pt x="25603" y="638390"/>
                  </a:lnTo>
                  <a:lnTo>
                    <a:pt x="18427" y="636943"/>
                  </a:lnTo>
                  <a:lnTo>
                    <a:pt x="11252" y="638390"/>
                  </a:lnTo>
                  <a:lnTo>
                    <a:pt x="5397" y="642340"/>
                  </a:lnTo>
                  <a:lnTo>
                    <a:pt x="1447" y="648195"/>
                  </a:lnTo>
                  <a:lnTo>
                    <a:pt x="0" y="655370"/>
                  </a:lnTo>
                  <a:lnTo>
                    <a:pt x="1447" y="662546"/>
                  </a:lnTo>
                  <a:lnTo>
                    <a:pt x="5397" y="668401"/>
                  </a:lnTo>
                  <a:lnTo>
                    <a:pt x="11252" y="672350"/>
                  </a:lnTo>
                  <a:lnTo>
                    <a:pt x="18427" y="673798"/>
                  </a:lnTo>
                  <a:lnTo>
                    <a:pt x="25603" y="672350"/>
                  </a:lnTo>
                  <a:lnTo>
                    <a:pt x="31470" y="668401"/>
                  </a:lnTo>
                  <a:lnTo>
                    <a:pt x="35433" y="662546"/>
                  </a:lnTo>
                  <a:lnTo>
                    <a:pt x="36880" y="655370"/>
                  </a:lnTo>
                  <a:close/>
                </a:path>
                <a:path w="906780" h="1276985">
                  <a:moveTo>
                    <a:pt x="147015" y="1130033"/>
                  </a:moveTo>
                  <a:lnTo>
                    <a:pt x="145567" y="1122870"/>
                  </a:lnTo>
                  <a:lnTo>
                    <a:pt x="141617" y="1117003"/>
                  </a:lnTo>
                  <a:lnTo>
                    <a:pt x="135750" y="1113053"/>
                  </a:lnTo>
                  <a:lnTo>
                    <a:pt x="128587" y="1111605"/>
                  </a:lnTo>
                  <a:lnTo>
                    <a:pt x="121412" y="1113053"/>
                  </a:lnTo>
                  <a:lnTo>
                    <a:pt x="115544" y="1117003"/>
                  </a:lnTo>
                  <a:lnTo>
                    <a:pt x="111594" y="1122870"/>
                  </a:lnTo>
                  <a:lnTo>
                    <a:pt x="110147" y="1130033"/>
                  </a:lnTo>
                  <a:lnTo>
                    <a:pt x="111594" y="1137221"/>
                  </a:lnTo>
                  <a:lnTo>
                    <a:pt x="115544" y="1143076"/>
                  </a:lnTo>
                  <a:lnTo>
                    <a:pt x="121412" y="1147025"/>
                  </a:lnTo>
                  <a:lnTo>
                    <a:pt x="128587" y="1148473"/>
                  </a:lnTo>
                  <a:lnTo>
                    <a:pt x="135750" y="1147025"/>
                  </a:lnTo>
                  <a:lnTo>
                    <a:pt x="141617" y="1143076"/>
                  </a:lnTo>
                  <a:lnTo>
                    <a:pt x="145567" y="1137221"/>
                  </a:lnTo>
                  <a:lnTo>
                    <a:pt x="147015" y="1130033"/>
                  </a:lnTo>
                  <a:close/>
                </a:path>
                <a:path w="906780" h="1276985">
                  <a:moveTo>
                    <a:pt x="296697" y="74180"/>
                  </a:moveTo>
                  <a:lnTo>
                    <a:pt x="295249" y="67005"/>
                  </a:lnTo>
                  <a:lnTo>
                    <a:pt x="291299" y="61150"/>
                  </a:lnTo>
                  <a:lnTo>
                    <a:pt x="285432" y="57200"/>
                  </a:lnTo>
                  <a:lnTo>
                    <a:pt x="278257" y="55753"/>
                  </a:lnTo>
                  <a:lnTo>
                    <a:pt x="271081" y="57200"/>
                  </a:lnTo>
                  <a:lnTo>
                    <a:pt x="265226" y="61150"/>
                  </a:lnTo>
                  <a:lnTo>
                    <a:pt x="261277" y="67005"/>
                  </a:lnTo>
                  <a:lnTo>
                    <a:pt x="259829" y="74180"/>
                  </a:lnTo>
                  <a:lnTo>
                    <a:pt x="261277" y="81343"/>
                  </a:lnTo>
                  <a:lnTo>
                    <a:pt x="265226" y="87210"/>
                  </a:lnTo>
                  <a:lnTo>
                    <a:pt x="271081" y="91160"/>
                  </a:lnTo>
                  <a:lnTo>
                    <a:pt x="278257" y="92608"/>
                  </a:lnTo>
                  <a:lnTo>
                    <a:pt x="285432" y="91160"/>
                  </a:lnTo>
                  <a:lnTo>
                    <a:pt x="291299" y="87210"/>
                  </a:lnTo>
                  <a:lnTo>
                    <a:pt x="295249" y="81343"/>
                  </a:lnTo>
                  <a:lnTo>
                    <a:pt x="296697" y="74180"/>
                  </a:lnTo>
                  <a:close/>
                </a:path>
                <a:path w="906780" h="1276985">
                  <a:moveTo>
                    <a:pt x="325666" y="254977"/>
                  </a:moveTo>
                  <a:lnTo>
                    <a:pt x="323291" y="243217"/>
                  </a:lnTo>
                  <a:lnTo>
                    <a:pt x="316814" y="233603"/>
                  </a:lnTo>
                  <a:lnTo>
                    <a:pt x="307213" y="227126"/>
                  </a:lnTo>
                  <a:lnTo>
                    <a:pt x="295440" y="224751"/>
                  </a:lnTo>
                  <a:lnTo>
                    <a:pt x="283679" y="227126"/>
                  </a:lnTo>
                  <a:lnTo>
                    <a:pt x="274066" y="233603"/>
                  </a:lnTo>
                  <a:lnTo>
                    <a:pt x="267589" y="243217"/>
                  </a:lnTo>
                  <a:lnTo>
                    <a:pt x="265214" y="254977"/>
                  </a:lnTo>
                  <a:lnTo>
                    <a:pt x="267589" y="266738"/>
                  </a:lnTo>
                  <a:lnTo>
                    <a:pt x="274066" y="276352"/>
                  </a:lnTo>
                  <a:lnTo>
                    <a:pt x="283679" y="282829"/>
                  </a:lnTo>
                  <a:lnTo>
                    <a:pt x="295440" y="285191"/>
                  </a:lnTo>
                  <a:lnTo>
                    <a:pt x="307213" y="282829"/>
                  </a:lnTo>
                  <a:lnTo>
                    <a:pt x="316814" y="276352"/>
                  </a:lnTo>
                  <a:lnTo>
                    <a:pt x="323291" y="266738"/>
                  </a:lnTo>
                  <a:lnTo>
                    <a:pt x="325666" y="254977"/>
                  </a:lnTo>
                  <a:close/>
                </a:path>
                <a:path w="906780" h="1276985">
                  <a:moveTo>
                    <a:pt x="457936" y="773188"/>
                  </a:moveTo>
                  <a:lnTo>
                    <a:pt x="455333" y="760272"/>
                  </a:lnTo>
                  <a:lnTo>
                    <a:pt x="448208" y="749731"/>
                  </a:lnTo>
                  <a:lnTo>
                    <a:pt x="437667" y="742619"/>
                  </a:lnTo>
                  <a:lnTo>
                    <a:pt x="424751" y="740003"/>
                  </a:lnTo>
                  <a:lnTo>
                    <a:pt x="411835" y="742619"/>
                  </a:lnTo>
                  <a:lnTo>
                    <a:pt x="401281" y="749731"/>
                  </a:lnTo>
                  <a:lnTo>
                    <a:pt x="394169" y="760272"/>
                  </a:lnTo>
                  <a:lnTo>
                    <a:pt x="391566" y="773188"/>
                  </a:lnTo>
                  <a:lnTo>
                    <a:pt x="394169" y="786104"/>
                  </a:lnTo>
                  <a:lnTo>
                    <a:pt x="401281" y="796658"/>
                  </a:lnTo>
                  <a:lnTo>
                    <a:pt x="411835" y="803757"/>
                  </a:lnTo>
                  <a:lnTo>
                    <a:pt x="424751" y="806373"/>
                  </a:lnTo>
                  <a:lnTo>
                    <a:pt x="437667" y="803757"/>
                  </a:lnTo>
                  <a:lnTo>
                    <a:pt x="448208" y="796658"/>
                  </a:lnTo>
                  <a:lnTo>
                    <a:pt x="455333" y="786104"/>
                  </a:lnTo>
                  <a:lnTo>
                    <a:pt x="457936" y="773188"/>
                  </a:lnTo>
                  <a:close/>
                </a:path>
                <a:path w="906780" h="1276985">
                  <a:moveTo>
                    <a:pt x="517042" y="780326"/>
                  </a:moveTo>
                  <a:lnTo>
                    <a:pt x="515366" y="771994"/>
                  </a:lnTo>
                  <a:lnTo>
                    <a:pt x="510768" y="765187"/>
                  </a:lnTo>
                  <a:lnTo>
                    <a:pt x="503948" y="760590"/>
                  </a:lnTo>
                  <a:lnTo>
                    <a:pt x="495592" y="758901"/>
                  </a:lnTo>
                  <a:lnTo>
                    <a:pt x="487273" y="760590"/>
                  </a:lnTo>
                  <a:lnTo>
                    <a:pt x="480453" y="765187"/>
                  </a:lnTo>
                  <a:lnTo>
                    <a:pt x="475856" y="771994"/>
                  </a:lnTo>
                  <a:lnTo>
                    <a:pt x="474179" y="780326"/>
                  </a:lnTo>
                  <a:lnTo>
                    <a:pt x="475856" y="788682"/>
                  </a:lnTo>
                  <a:lnTo>
                    <a:pt x="480453" y="795489"/>
                  </a:lnTo>
                  <a:lnTo>
                    <a:pt x="487273" y="800074"/>
                  </a:lnTo>
                  <a:lnTo>
                    <a:pt x="495592" y="801763"/>
                  </a:lnTo>
                  <a:lnTo>
                    <a:pt x="503948" y="800074"/>
                  </a:lnTo>
                  <a:lnTo>
                    <a:pt x="510768" y="795489"/>
                  </a:lnTo>
                  <a:lnTo>
                    <a:pt x="515366" y="788682"/>
                  </a:lnTo>
                  <a:lnTo>
                    <a:pt x="517042" y="780326"/>
                  </a:lnTo>
                  <a:close/>
                </a:path>
                <a:path w="906780" h="1276985">
                  <a:moveTo>
                    <a:pt x="627189" y="1255001"/>
                  </a:moveTo>
                  <a:lnTo>
                    <a:pt x="625513" y="1246670"/>
                  </a:lnTo>
                  <a:lnTo>
                    <a:pt x="620915" y="1239862"/>
                  </a:lnTo>
                  <a:lnTo>
                    <a:pt x="614095" y="1235265"/>
                  </a:lnTo>
                  <a:lnTo>
                    <a:pt x="605751" y="1233576"/>
                  </a:lnTo>
                  <a:lnTo>
                    <a:pt x="597408" y="1235265"/>
                  </a:lnTo>
                  <a:lnTo>
                    <a:pt x="590600" y="1239862"/>
                  </a:lnTo>
                  <a:lnTo>
                    <a:pt x="586003" y="1246670"/>
                  </a:lnTo>
                  <a:lnTo>
                    <a:pt x="584327" y="1255001"/>
                  </a:lnTo>
                  <a:lnTo>
                    <a:pt x="586003" y="1263357"/>
                  </a:lnTo>
                  <a:lnTo>
                    <a:pt x="590600" y="1270165"/>
                  </a:lnTo>
                  <a:lnTo>
                    <a:pt x="597408" y="1274749"/>
                  </a:lnTo>
                  <a:lnTo>
                    <a:pt x="605751" y="1276438"/>
                  </a:lnTo>
                  <a:lnTo>
                    <a:pt x="614095" y="1274749"/>
                  </a:lnTo>
                  <a:lnTo>
                    <a:pt x="620915" y="1270165"/>
                  </a:lnTo>
                  <a:lnTo>
                    <a:pt x="625513" y="1263357"/>
                  </a:lnTo>
                  <a:lnTo>
                    <a:pt x="627189" y="1255001"/>
                  </a:lnTo>
                  <a:close/>
                </a:path>
                <a:path w="906780" h="1276985">
                  <a:moveTo>
                    <a:pt x="629767" y="1178585"/>
                  </a:moveTo>
                  <a:lnTo>
                    <a:pt x="628319" y="1171397"/>
                  </a:lnTo>
                  <a:lnTo>
                    <a:pt x="624382" y="1165542"/>
                  </a:lnTo>
                  <a:lnTo>
                    <a:pt x="618528" y="1161592"/>
                  </a:lnTo>
                  <a:lnTo>
                    <a:pt x="611352" y="1160145"/>
                  </a:lnTo>
                  <a:lnTo>
                    <a:pt x="604177" y="1161592"/>
                  </a:lnTo>
                  <a:lnTo>
                    <a:pt x="598309" y="1165542"/>
                  </a:lnTo>
                  <a:lnTo>
                    <a:pt x="594347" y="1171397"/>
                  </a:lnTo>
                  <a:lnTo>
                    <a:pt x="592899" y="1178585"/>
                  </a:lnTo>
                  <a:lnTo>
                    <a:pt x="594347" y="1185748"/>
                  </a:lnTo>
                  <a:lnTo>
                    <a:pt x="598309" y="1191615"/>
                  </a:lnTo>
                  <a:lnTo>
                    <a:pt x="604177" y="1195565"/>
                  </a:lnTo>
                  <a:lnTo>
                    <a:pt x="611352" y="1197013"/>
                  </a:lnTo>
                  <a:lnTo>
                    <a:pt x="618528" y="1195565"/>
                  </a:lnTo>
                  <a:lnTo>
                    <a:pt x="624382" y="1191615"/>
                  </a:lnTo>
                  <a:lnTo>
                    <a:pt x="628319" y="1185748"/>
                  </a:lnTo>
                  <a:lnTo>
                    <a:pt x="629767" y="1178585"/>
                  </a:lnTo>
                  <a:close/>
                </a:path>
                <a:path w="906780" h="1276985">
                  <a:moveTo>
                    <a:pt x="652056" y="349719"/>
                  </a:moveTo>
                  <a:lnTo>
                    <a:pt x="650608" y="342544"/>
                  </a:lnTo>
                  <a:lnTo>
                    <a:pt x="646671" y="336677"/>
                  </a:lnTo>
                  <a:lnTo>
                    <a:pt x="640816" y="332727"/>
                  </a:lnTo>
                  <a:lnTo>
                    <a:pt x="633641" y="331279"/>
                  </a:lnTo>
                  <a:lnTo>
                    <a:pt x="626465" y="332727"/>
                  </a:lnTo>
                  <a:lnTo>
                    <a:pt x="620598" y="336677"/>
                  </a:lnTo>
                  <a:lnTo>
                    <a:pt x="616648" y="342544"/>
                  </a:lnTo>
                  <a:lnTo>
                    <a:pt x="615188" y="349719"/>
                  </a:lnTo>
                  <a:lnTo>
                    <a:pt x="616648" y="356895"/>
                  </a:lnTo>
                  <a:lnTo>
                    <a:pt x="620598" y="362750"/>
                  </a:lnTo>
                  <a:lnTo>
                    <a:pt x="626465" y="366712"/>
                  </a:lnTo>
                  <a:lnTo>
                    <a:pt x="633641" y="368160"/>
                  </a:lnTo>
                  <a:lnTo>
                    <a:pt x="640816" y="366712"/>
                  </a:lnTo>
                  <a:lnTo>
                    <a:pt x="646671" y="362750"/>
                  </a:lnTo>
                  <a:lnTo>
                    <a:pt x="650608" y="356895"/>
                  </a:lnTo>
                  <a:lnTo>
                    <a:pt x="652056" y="349719"/>
                  </a:lnTo>
                  <a:close/>
                </a:path>
                <a:path w="906780" h="1276985">
                  <a:moveTo>
                    <a:pt x="714057" y="847293"/>
                  </a:moveTo>
                  <a:lnTo>
                    <a:pt x="712609" y="840117"/>
                  </a:lnTo>
                  <a:lnTo>
                    <a:pt x="708660" y="834263"/>
                  </a:lnTo>
                  <a:lnTo>
                    <a:pt x="702792" y="830313"/>
                  </a:lnTo>
                  <a:lnTo>
                    <a:pt x="695617" y="828865"/>
                  </a:lnTo>
                  <a:lnTo>
                    <a:pt x="688441" y="830313"/>
                  </a:lnTo>
                  <a:lnTo>
                    <a:pt x="682586" y="834263"/>
                  </a:lnTo>
                  <a:lnTo>
                    <a:pt x="678637" y="840117"/>
                  </a:lnTo>
                  <a:lnTo>
                    <a:pt x="677189" y="847293"/>
                  </a:lnTo>
                  <a:lnTo>
                    <a:pt x="678637" y="854456"/>
                  </a:lnTo>
                  <a:lnTo>
                    <a:pt x="682586" y="860323"/>
                  </a:lnTo>
                  <a:lnTo>
                    <a:pt x="688441" y="864273"/>
                  </a:lnTo>
                  <a:lnTo>
                    <a:pt x="695617" y="865720"/>
                  </a:lnTo>
                  <a:lnTo>
                    <a:pt x="702792" y="864273"/>
                  </a:lnTo>
                  <a:lnTo>
                    <a:pt x="708660" y="860323"/>
                  </a:lnTo>
                  <a:lnTo>
                    <a:pt x="712609" y="854456"/>
                  </a:lnTo>
                  <a:lnTo>
                    <a:pt x="714057" y="847293"/>
                  </a:lnTo>
                  <a:close/>
                </a:path>
                <a:path w="906780" h="1276985">
                  <a:moveTo>
                    <a:pt x="736346" y="18427"/>
                  </a:moveTo>
                  <a:lnTo>
                    <a:pt x="734898" y="11252"/>
                  </a:lnTo>
                  <a:lnTo>
                    <a:pt x="730948" y="5397"/>
                  </a:lnTo>
                  <a:lnTo>
                    <a:pt x="725093" y="1447"/>
                  </a:lnTo>
                  <a:lnTo>
                    <a:pt x="717905" y="0"/>
                  </a:lnTo>
                  <a:lnTo>
                    <a:pt x="710730" y="1447"/>
                  </a:lnTo>
                  <a:lnTo>
                    <a:pt x="704875" y="5397"/>
                  </a:lnTo>
                  <a:lnTo>
                    <a:pt x="700925" y="11252"/>
                  </a:lnTo>
                  <a:lnTo>
                    <a:pt x="699477" y="18427"/>
                  </a:lnTo>
                  <a:lnTo>
                    <a:pt x="700925" y="25603"/>
                  </a:lnTo>
                  <a:lnTo>
                    <a:pt x="704875" y="31457"/>
                  </a:lnTo>
                  <a:lnTo>
                    <a:pt x="710730" y="35420"/>
                  </a:lnTo>
                  <a:lnTo>
                    <a:pt x="717905" y="36868"/>
                  </a:lnTo>
                  <a:lnTo>
                    <a:pt x="725093" y="35420"/>
                  </a:lnTo>
                  <a:lnTo>
                    <a:pt x="730948" y="31457"/>
                  </a:lnTo>
                  <a:lnTo>
                    <a:pt x="734898" y="25603"/>
                  </a:lnTo>
                  <a:lnTo>
                    <a:pt x="736346" y="18427"/>
                  </a:lnTo>
                  <a:close/>
                </a:path>
                <a:path w="906780" h="1276985">
                  <a:moveTo>
                    <a:pt x="754583" y="1028001"/>
                  </a:moveTo>
                  <a:lnTo>
                    <a:pt x="752894" y="1019657"/>
                  </a:lnTo>
                  <a:lnTo>
                    <a:pt x="748296" y="1012850"/>
                  </a:lnTo>
                  <a:lnTo>
                    <a:pt x="741489" y="1008265"/>
                  </a:lnTo>
                  <a:lnTo>
                    <a:pt x="733132" y="1006576"/>
                  </a:lnTo>
                  <a:lnTo>
                    <a:pt x="724801" y="1008265"/>
                  </a:lnTo>
                  <a:lnTo>
                    <a:pt x="717994" y="1012850"/>
                  </a:lnTo>
                  <a:lnTo>
                    <a:pt x="713397" y="1019657"/>
                  </a:lnTo>
                  <a:lnTo>
                    <a:pt x="711708" y="1028001"/>
                  </a:lnTo>
                  <a:lnTo>
                    <a:pt x="713397" y="1036345"/>
                  </a:lnTo>
                  <a:lnTo>
                    <a:pt x="717994" y="1043165"/>
                  </a:lnTo>
                  <a:lnTo>
                    <a:pt x="724801" y="1047762"/>
                  </a:lnTo>
                  <a:lnTo>
                    <a:pt x="733132" y="1049439"/>
                  </a:lnTo>
                  <a:lnTo>
                    <a:pt x="741489" y="1047762"/>
                  </a:lnTo>
                  <a:lnTo>
                    <a:pt x="748296" y="1043165"/>
                  </a:lnTo>
                  <a:lnTo>
                    <a:pt x="752894" y="1036345"/>
                  </a:lnTo>
                  <a:lnTo>
                    <a:pt x="754583" y="1028001"/>
                  </a:lnTo>
                  <a:close/>
                </a:path>
                <a:path w="906780" h="1276985">
                  <a:moveTo>
                    <a:pt x="793686" y="1045578"/>
                  </a:moveTo>
                  <a:lnTo>
                    <a:pt x="785825" y="1037742"/>
                  </a:lnTo>
                  <a:lnTo>
                    <a:pt x="766432" y="1037742"/>
                  </a:lnTo>
                  <a:lnTo>
                    <a:pt x="758609" y="1045578"/>
                  </a:lnTo>
                  <a:lnTo>
                    <a:pt x="758609" y="1064945"/>
                  </a:lnTo>
                  <a:lnTo>
                    <a:pt x="766432" y="1072807"/>
                  </a:lnTo>
                  <a:lnTo>
                    <a:pt x="785825" y="1072807"/>
                  </a:lnTo>
                  <a:lnTo>
                    <a:pt x="793686" y="1064945"/>
                  </a:lnTo>
                  <a:lnTo>
                    <a:pt x="793686" y="1055281"/>
                  </a:lnTo>
                  <a:lnTo>
                    <a:pt x="793686" y="1045578"/>
                  </a:lnTo>
                  <a:close/>
                </a:path>
                <a:path w="906780" h="1276985">
                  <a:moveTo>
                    <a:pt x="822452" y="610781"/>
                  </a:moveTo>
                  <a:lnTo>
                    <a:pt x="821004" y="603605"/>
                  </a:lnTo>
                  <a:lnTo>
                    <a:pt x="817067" y="597750"/>
                  </a:lnTo>
                  <a:lnTo>
                    <a:pt x="811212" y="593801"/>
                  </a:lnTo>
                  <a:lnTo>
                    <a:pt x="804037" y="592353"/>
                  </a:lnTo>
                  <a:lnTo>
                    <a:pt x="796861" y="593801"/>
                  </a:lnTo>
                  <a:lnTo>
                    <a:pt x="790994" y="597750"/>
                  </a:lnTo>
                  <a:lnTo>
                    <a:pt x="787044" y="603605"/>
                  </a:lnTo>
                  <a:lnTo>
                    <a:pt x="785583" y="610781"/>
                  </a:lnTo>
                  <a:lnTo>
                    <a:pt x="787044" y="617969"/>
                  </a:lnTo>
                  <a:lnTo>
                    <a:pt x="790994" y="623824"/>
                  </a:lnTo>
                  <a:lnTo>
                    <a:pt x="796861" y="627786"/>
                  </a:lnTo>
                  <a:lnTo>
                    <a:pt x="804037" y="629234"/>
                  </a:lnTo>
                  <a:lnTo>
                    <a:pt x="811212" y="627786"/>
                  </a:lnTo>
                  <a:lnTo>
                    <a:pt x="817067" y="623824"/>
                  </a:lnTo>
                  <a:lnTo>
                    <a:pt x="821004" y="617969"/>
                  </a:lnTo>
                  <a:lnTo>
                    <a:pt x="822452" y="610781"/>
                  </a:lnTo>
                  <a:close/>
                </a:path>
                <a:path w="906780" h="1276985">
                  <a:moveTo>
                    <a:pt x="906729" y="279501"/>
                  </a:moveTo>
                  <a:lnTo>
                    <a:pt x="905281" y="272326"/>
                  </a:lnTo>
                  <a:lnTo>
                    <a:pt x="901331" y="266471"/>
                  </a:lnTo>
                  <a:lnTo>
                    <a:pt x="895477" y="262521"/>
                  </a:lnTo>
                  <a:lnTo>
                    <a:pt x="888301" y="261073"/>
                  </a:lnTo>
                  <a:lnTo>
                    <a:pt x="881126" y="262521"/>
                  </a:lnTo>
                  <a:lnTo>
                    <a:pt x="875271" y="266471"/>
                  </a:lnTo>
                  <a:lnTo>
                    <a:pt x="871321" y="272326"/>
                  </a:lnTo>
                  <a:lnTo>
                    <a:pt x="869861" y="279501"/>
                  </a:lnTo>
                  <a:lnTo>
                    <a:pt x="871321" y="286677"/>
                  </a:lnTo>
                  <a:lnTo>
                    <a:pt x="875271" y="292531"/>
                  </a:lnTo>
                  <a:lnTo>
                    <a:pt x="881126" y="296481"/>
                  </a:lnTo>
                  <a:lnTo>
                    <a:pt x="888301" y="297929"/>
                  </a:lnTo>
                  <a:lnTo>
                    <a:pt x="895477" y="296481"/>
                  </a:lnTo>
                  <a:lnTo>
                    <a:pt x="901331" y="292531"/>
                  </a:lnTo>
                  <a:lnTo>
                    <a:pt x="905281" y="286677"/>
                  </a:lnTo>
                  <a:lnTo>
                    <a:pt x="906729" y="279501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9" name="object 61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3887276" y="5338371"/>
              <a:ext cx="66364" cy="66364"/>
            </a:xfrm>
            <a:prstGeom prst="rect">
              <a:avLst/>
            </a:prstGeom>
          </p:spPr>
        </p:pic>
        <p:sp>
          <p:nvSpPr>
            <p:cNvPr id="620" name="object 620"/>
            <p:cNvSpPr/>
            <p:nvPr/>
          </p:nvSpPr>
          <p:spPr>
            <a:xfrm>
              <a:off x="12082691" y="5404846"/>
              <a:ext cx="2664460" cy="1821814"/>
            </a:xfrm>
            <a:custGeom>
              <a:avLst/>
              <a:gdLst/>
              <a:ahLst/>
              <a:cxnLst/>
              <a:rect l="l" t="t" r="r" b="b"/>
              <a:pathLst>
                <a:path w="2664459" h="1821815">
                  <a:moveTo>
                    <a:pt x="35090" y="672058"/>
                  </a:moveTo>
                  <a:lnTo>
                    <a:pt x="27254" y="664184"/>
                  </a:lnTo>
                  <a:lnTo>
                    <a:pt x="7861" y="664184"/>
                  </a:lnTo>
                  <a:lnTo>
                    <a:pt x="0" y="672058"/>
                  </a:lnTo>
                  <a:lnTo>
                    <a:pt x="0" y="691438"/>
                  </a:lnTo>
                  <a:lnTo>
                    <a:pt x="7861" y="699262"/>
                  </a:lnTo>
                  <a:lnTo>
                    <a:pt x="27254" y="699262"/>
                  </a:lnTo>
                  <a:lnTo>
                    <a:pt x="35090" y="691438"/>
                  </a:lnTo>
                  <a:lnTo>
                    <a:pt x="35090" y="681748"/>
                  </a:lnTo>
                  <a:lnTo>
                    <a:pt x="35090" y="672058"/>
                  </a:lnTo>
                  <a:close/>
                </a:path>
                <a:path w="2664459" h="1821815">
                  <a:moveTo>
                    <a:pt x="73672" y="853732"/>
                  </a:moveTo>
                  <a:lnTo>
                    <a:pt x="72072" y="845781"/>
                  </a:lnTo>
                  <a:lnTo>
                    <a:pt x="67703" y="839304"/>
                  </a:lnTo>
                  <a:lnTo>
                    <a:pt x="61214" y="834936"/>
                  </a:lnTo>
                  <a:lnTo>
                    <a:pt x="53276" y="833335"/>
                  </a:lnTo>
                  <a:lnTo>
                    <a:pt x="45339" y="834936"/>
                  </a:lnTo>
                  <a:lnTo>
                    <a:pt x="38849" y="839304"/>
                  </a:lnTo>
                  <a:lnTo>
                    <a:pt x="34480" y="845781"/>
                  </a:lnTo>
                  <a:lnTo>
                    <a:pt x="32880" y="853732"/>
                  </a:lnTo>
                  <a:lnTo>
                    <a:pt x="34480" y="861669"/>
                  </a:lnTo>
                  <a:lnTo>
                    <a:pt x="38849" y="868146"/>
                  </a:lnTo>
                  <a:lnTo>
                    <a:pt x="45339" y="872528"/>
                  </a:lnTo>
                  <a:lnTo>
                    <a:pt x="53276" y="874141"/>
                  </a:lnTo>
                  <a:lnTo>
                    <a:pt x="61214" y="872528"/>
                  </a:lnTo>
                  <a:lnTo>
                    <a:pt x="67703" y="868146"/>
                  </a:lnTo>
                  <a:lnTo>
                    <a:pt x="72072" y="861669"/>
                  </a:lnTo>
                  <a:lnTo>
                    <a:pt x="73672" y="853732"/>
                  </a:lnTo>
                  <a:close/>
                </a:path>
                <a:path w="2664459" h="1821815">
                  <a:moveTo>
                    <a:pt x="133311" y="1070076"/>
                  </a:moveTo>
                  <a:lnTo>
                    <a:pt x="131051" y="1058887"/>
                  </a:lnTo>
                  <a:lnTo>
                    <a:pt x="124891" y="1049743"/>
                  </a:lnTo>
                  <a:lnTo>
                    <a:pt x="115735" y="1043584"/>
                  </a:lnTo>
                  <a:lnTo>
                    <a:pt x="104533" y="1041323"/>
                  </a:lnTo>
                  <a:lnTo>
                    <a:pt x="93319" y="1043584"/>
                  </a:lnTo>
                  <a:lnTo>
                    <a:pt x="84188" y="1049743"/>
                  </a:lnTo>
                  <a:lnTo>
                    <a:pt x="78028" y="1058887"/>
                  </a:lnTo>
                  <a:lnTo>
                    <a:pt x="75768" y="1070076"/>
                  </a:lnTo>
                  <a:lnTo>
                    <a:pt x="78028" y="1081265"/>
                  </a:lnTo>
                  <a:lnTo>
                    <a:pt x="84188" y="1090409"/>
                  </a:lnTo>
                  <a:lnTo>
                    <a:pt x="93319" y="1096568"/>
                  </a:lnTo>
                  <a:lnTo>
                    <a:pt x="104533" y="1098829"/>
                  </a:lnTo>
                  <a:lnTo>
                    <a:pt x="115735" y="1096568"/>
                  </a:lnTo>
                  <a:lnTo>
                    <a:pt x="124891" y="1090409"/>
                  </a:lnTo>
                  <a:lnTo>
                    <a:pt x="131051" y="1081265"/>
                  </a:lnTo>
                  <a:lnTo>
                    <a:pt x="133311" y="1070076"/>
                  </a:lnTo>
                  <a:close/>
                </a:path>
                <a:path w="2664459" h="1821815">
                  <a:moveTo>
                    <a:pt x="152666" y="926655"/>
                  </a:moveTo>
                  <a:lnTo>
                    <a:pt x="150456" y="915733"/>
                  </a:lnTo>
                  <a:lnTo>
                    <a:pt x="144437" y="906792"/>
                  </a:lnTo>
                  <a:lnTo>
                    <a:pt x="135509" y="900772"/>
                  </a:lnTo>
                  <a:lnTo>
                    <a:pt x="124548" y="898563"/>
                  </a:lnTo>
                  <a:lnTo>
                    <a:pt x="113614" y="900772"/>
                  </a:lnTo>
                  <a:lnTo>
                    <a:pt x="105727" y="906094"/>
                  </a:lnTo>
                  <a:lnTo>
                    <a:pt x="105727" y="898004"/>
                  </a:lnTo>
                  <a:lnTo>
                    <a:pt x="105727" y="888301"/>
                  </a:lnTo>
                  <a:lnTo>
                    <a:pt x="97853" y="880452"/>
                  </a:lnTo>
                  <a:lnTo>
                    <a:pt x="78460" y="880452"/>
                  </a:lnTo>
                  <a:lnTo>
                    <a:pt x="70637" y="888301"/>
                  </a:lnTo>
                  <a:lnTo>
                    <a:pt x="70637" y="907694"/>
                  </a:lnTo>
                  <a:lnTo>
                    <a:pt x="78460" y="915555"/>
                  </a:lnTo>
                  <a:lnTo>
                    <a:pt x="97853" y="915555"/>
                  </a:lnTo>
                  <a:lnTo>
                    <a:pt x="100647" y="912761"/>
                  </a:lnTo>
                  <a:lnTo>
                    <a:pt x="98653" y="915733"/>
                  </a:lnTo>
                  <a:lnTo>
                    <a:pt x="96443" y="926655"/>
                  </a:lnTo>
                  <a:lnTo>
                    <a:pt x="98653" y="937615"/>
                  </a:lnTo>
                  <a:lnTo>
                    <a:pt x="104673" y="946556"/>
                  </a:lnTo>
                  <a:lnTo>
                    <a:pt x="113614" y="952588"/>
                  </a:lnTo>
                  <a:lnTo>
                    <a:pt x="124548" y="954798"/>
                  </a:lnTo>
                  <a:lnTo>
                    <a:pt x="135509" y="952588"/>
                  </a:lnTo>
                  <a:lnTo>
                    <a:pt x="144437" y="946556"/>
                  </a:lnTo>
                  <a:lnTo>
                    <a:pt x="150456" y="937615"/>
                  </a:lnTo>
                  <a:lnTo>
                    <a:pt x="152666" y="926655"/>
                  </a:lnTo>
                  <a:close/>
                </a:path>
                <a:path w="2664459" h="1821815">
                  <a:moveTo>
                    <a:pt x="157099" y="761326"/>
                  </a:moveTo>
                  <a:lnTo>
                    <a:pt x="149275" y="753478"/>
                  </a:lnTo>
                  <a:lnTo>
                    <a:pt x="129882" y="753478"/>
                  </a:lnTo>
                  <a:lnTo>
                    <a:pt x="122034" y="761326"/>
                  </a:lnTo>
                  <a:lnTo>
                    <a:pt x="122034" y="780707"/>
                  </a:lnTo>
                  <a:lnTo>
                    <a:pt x="129882" y="788568"/>
                  </a:lnTo>
                  <a:lnTo>
                    <a:pt x="149275" y="788568"/>
                  </a:lnTo>
                  <a:lnTo>
                    <a:pt x="157099" y="780707"/>
                  </a:lnTo>
                  <a:lnTo>
                    <a:pt x="157099" y="771017"/>
                  </a:lnTo>
                  <a:lnTo>
                    <a:pt x="157099" y="761326"/>
                  </a:lnTo>
                  <a:close/>
                </a:path>
                <a:path w="2664459" h="1821815">
                  <a:moveTo>
                    <a:pt x="197053" y="1071613"/>
                  </a:moveTo>
                  <a:lnTo>
                    <a:pt x="194576" y="1059319"/>
                  </a:lnTo>
                  <a:lnTo>
                    <a:pt x="187807" y="1049286"/>
                  </a:lnTo>
                  <a:lnTo>
                    <a:pt x="177761" y="1042517"/>
                  </a:lnTo>
                  <a:lnTo>
                    <a:pt x="165468" y="1040041"/>
                  </a:lnTo>
                  <a:lnTo>
                    <a:pt x="153174" y="1042517"/>
                  </a:lnTo>
                  <a:lnTo>
                    <a:pt x="143141" y="1049286"/>
                  </a:lnTo>
                  <a:lnTo>
                    <a:pt x="136372" y="1059319"/>
                  </a:lnTo>
                  <a:lnTo>
                    <a:pt x="133896" y="1071613"/>
                  </a:lnTo>
                  <a:lnTo>
                    <a:pt x="136372" y="1083906"/>
                  </a:lnTo>
                  <a:lnTo>
                    <a:pt x="143141" y="1093939"/>
                  </a:lnTo>
                  <a:lnTo>
                    <a:pt x="153174" y="1100721"/>
                  </a:lnTo>
                  <a:lnTo>
                    <a:pt x="165468" y="1103210"/>
                  </a:lnTo>
                  <a:lnTo>
                    <a:pt x="177761" y="1100721"/>
                  </a:lnTo>
                  <a:lnTo>
                    <a:pt x="187807" y="1093939"/>
                  </a:lnTo>
                  <a:lnTo>
                    <a:pt x="194576" y="1083906"/>
                  </a:lnTo>
                  <a:lnTo>
                    <a:pt x="197053" y="1071613"/>
                  </a:lnTo>
                  <a:close/>
                </a:path>
                <a:path w="2664459" h="1821815">
                  <a:moveTo>
                    <a:pt x="226974" y="672249"/>
                  </a:moveTo>
                  <a:lnTo>
                    <a:pt x="219125" y="664425"/>
                  </a:lnTo>
                  <a:lnTo>
                    <a:pt x="199732" y="664425"/>
                  </a:lnTo>
                  <a:lnTo>
                    <a:pt x="191884" y="672249"/>
                  </a:lnTo>
                  <a:lnTo>
                    <a:pt x="191884" y="691629"/>
                  </a:lnTo>
                  <a:lnTo>
                    <a:pt x="199732" y="699503"/>
                  </a:lnTo>
                  <a:lnTo>
                    <a:pt x="219125" y="699503"/>
                  </a:lnTo>
                  <a:lnTo>
                    <a:pt x="226974" y="691629"/>
                  </a:lnTo>
                  <a:lnTo>
                    <a:pt x="226974" y="681951"/>
                  </a:lnTo>
                  <a:lnTo>
                    <a:pt x="226974" y="672249"/>
                  </a:lnTo>
                  <a:close/>
                </a:path>
                <a:path w="2664459" h="1821815">
                  <a:moveTo>
                    <a:pt x="254546" y="854024"/>
                  </a:moveTo>
                  <a:lnTo>
                    <a:pt x="252285" y="842822"/>
                  </a:lnTo>
                  <a:lnTo>
                    <a:pt x="246126" y="833678"/>
                  </a:lnTo>
                  <a:lnTo>
                    <a:pt x="236969" y="827519"/>
                  </a:lnTo>
                  <a:lnTo>
                    <a:pt x="225780" y="825258"/>
                  </a:lnTo>
                  <a:lnTo>
                    <a:pt x="214579" y="827519"/>
                  </a:lnTo>
                  <a:lnTo>
                    <a:pt x="205435" y="833678"/>
                  </a:lnTo>
                  <a:lnTo>
                    <a:pt x="199288" y="842822"/>
                  </a:lnTo>
                  <a:lnTo>
                    <a:pt x="197027" y="854024"/>
                  </a:lnTo>
                  <a:lnTo>
                    <a:pt x="199288" y="865225"/>
                  </a:lnTo>
                  <a:lnTo>
                    <a:pt x="205435" y="874356"/>
                  </a:lnTo>
                  <a:lnTo>
                    <a:pt x="214579" y="880529"/>
                  </a:lnTo>
                  <a:lnTo>
                    <a:pt x="225780" y="882789"/>
                  </a:lnTo>
                  <a:lnTo>
                    <a:pt x="236969" y="880529"/>
                  </a:lnTo>
                  <a:lnTo>
                    <a:pt x="246126" y="874356"/>
                  </a:lnTo>
                  <a:lnTo>
                    <a:pt x="252285" y="865225"/>
                  </a:lnTo>
                  <a:lnTo>
                    <a:pt x="254546" y="854024"/>
                  </a:lnTo>
                  <a:close/>
                </a:path>
                <a:path w="2664459" h="1821815">
                  <a:moveTo>
                    <a:pt x="269189" y="1160233"/>
                  </a:moveTo>
                  <a:lnTo>
                    <a:pt x="267589" y="1152296"/>
                  </a:lnTo>
                  <a:lnTo>
                    <a:pt x="263220" y="1145819"/>
                  </a:lnTo>
                  <a:lnTo>
                    <a:pt x="256743" y="1141437"/>
                  </a:lnTo>
                  <a:lnTo>
                    <a:pt x="248805" y="1139837"/>
                  </a:lnTo>
                  <a:lnTo>
                    <a:pt x="240868" y="1141437"/>
                  </a:lnTo>
                  <a:lnTo>
                    <a:pt x="234391" y="1145819"/>
                  </a:lnTo>
                  <a:lnTo>
                    <a:pt x="230009" y="1152296"/>
                  </a:lnTo>
                  <a:lnTo>
                    <a:pt x="228409" y="1160233"/>
                  </a:lnTo>
                  <a:lnTo>
                    <a:pt x="230009" y="1168171"/>
                  </a:lnTo>
                  <a:lnTo>
                    <a:pt x="234391" y="1174661"/>
                  </a:lnTo>
                  <a:lnTo>
                    <a:pt x="240868" y="1179029"/>
                  </a:lnTo>
                  <a:lnTo>
                    <a:pt x="248805" y="1180642"/>
                  </a:lnTo>
                  <a:lnTo>
                    <a:pt x="256743" y="1179029"/>
                  </a:lnTo>
                  <a:lnTo>
                    <a:pt x="263220" y="1174661"/>
                  </a:lnTo>
                  <a:lnTo>
                    <a:pt x="267589" y="1168171"/>
                  </a:lnTo>
                  <a:lnTo>
                    <a:pt x="269189" y="1160233"/>
                  </a:lnTo>
                  <a:close/>
                </a:path>
                <a:path w="2664459" h="1821815">
                  <a:moveTo>
                    <a:pt x="275907" y="627697"/>
                  </a:moveTo>
                  <a:lnTo>
                    <a:pt x="274294" y="619785"/>
                  </a:lnTo>
                  <a:lnTo>
                    <a:pt x="269925" y="613308"/>
                  </a:lnTo>
                  <a:lnTo>
                    <a:pt x="263448" y="608939"/>
                  </a:lnTo>
                  <a:lnTo>
                    <a:pt x="255498" y="607339"/>
                  </a:lnTo>
                  <a:lnTo>
                    <a:pt x="247561" y="608939"/>
                  </a:lnTo>
                  <a:lnTo>
                    <a:pt x="241084" y="613308"/>
                  </a:lnTo>
                  <a:lnTo>
                    <a:pt x="236715" y="619785"/>
                  </a:lnTo>
                  <a:lnTo>
                    <a:pt x="235102" y="627697"/>
                  </a:lnTo>
                  <a:lnTo>
                    <a:pt x="236715" y="635647"/>
                  </a:lnTo>
                  <a:lnTo>
                    <a:pt x="241084" y="642137"/>
                  </a:lnTo>
                  <a:lnTo>
                    <a:pt x="247561" y="646506"/>
                  </a:lnTo>
                  <a:lnTo>
                    <a:pt x="255498" y="648106"/>
                  </a:lnTo>
                  <a:lnTo>
                    <a:pt x="263448" y="646506"/>
                  </a:lnTo>
                  <a:lnTo>
                    <a:pt x="269925" y="642137"/>
                  </a:lnTo>
                  <a:lnTo>
                    <a:pt x="274294" y="635647"/>
                  </a:lnTo>
                  <a:lnTo>
                    <a:pt x="275907" y="627697"/>
                  </a:lnTo>
                  <a:close/>
                </a:path>
                <a:path w="2664459" h="1821815">
                  <a:moveTo>
                    <a:pt x="280377" y="774407"/>
                  </a:moveTo>
                  <a:lnTo>
                    <a:pt x="277901" y="762114"/>
                  </a:lnTo>
                  <a:lnTo>
                    <a:pt x="271132" y="752081"/>
                  </a:lnTo>
                  <a:lnTo>
                    <a:pt x="261099" y="745312"/>
                  </a:lnTo>
                  <a:lnTo>
                    <a:pt x="248805" y="742835"/>
                  </a:lnTo>
                  <a:lnTo>
                    <a:pt x="236512" y="745312"/>
                  </a:lnTo>
                  <a:lnTo>
                    <a:pt x="226479" y="752081"/>
                  </a:lnTo>
                  <a:lnTo>
                    <a:pt x="219710" y="762114"/>
                  </a:lnTo>
                  <a:lnTo>
                    <a:pt x="217233" y="774407"/>
                  </a:lnTo>
                  <a:lnTo>
                    <a:pt x="219710" y="786701"/>
                  </a:lnTo>
                  <a:lnTo>
                    <a:pt x="226479" y="796747"/>
                  </a:lnTo>
                  <a:lnTo>
                    <a:pt x="236512" y="803516"/>
                  </a:lnTo>
                  <a:lnTo>
                    <a:pt x="248805" y="805992"/>
                  </a:lnTo>
                  <a:lnTo>
                    <a:pt x="261099" y="803516"/>
                  </a:lnTo>
                  <a:lnTo>
                    <a:pt x="271132" y="796747"/>
                  </a:lnTo>
                  <a:lnTo>
                    <a:pt x="277901" y="786701"/>
                  </a:lnTo>
                  <a:lnTo>
                    <a:pt x="280377" y="774407"/>
                  </a:lnTo>
                  <a:close/>
                </a:path>
                <a:path w="2664459" h="1821815">
                  <a:moveTo>
                    <a:pt x="286385" y="1384122"/>
                  </a:moveTo>
                  <a:lnTo>
                    <a:pt x="278498" y="1376235"/>
                  </a:lnTo>
                  <a:lnTo>
                    <a:pt x="259118" y="1376235"/>
                  </a:lnTo>
                  <a:lnTo>
                    <a:pt x="251269" y="1384122"/>
                  </a:lnTo>
                  <a:lnTo>
                    <a:pt x="251269" y="1403489"/>
                  </a:lnTo>
                  <a:lnTo>
                    <a:pt x="259118" y="1411338"/>
                  </a:lnTo>
                  <a:lnTo>
                    <a:pt x="278498" y="1411338"/>
                  </a:lnTo>
                  <a:lnTo>
                    <a:pt x="286385" y="1403489"/>
                  </a:lnTo>
                  <a:lnTo>
                    <a:pt x="286385" y="1393812"/>
                  </a:lnTo>
                  <a:lnTo>
                    <a:pt x="286385" y="1384122"/>
                  </a:lnTo>
                  <a:close/>
                </a:path>
                <a:path w="2664459" h="1821815">
                  <a:moveTo>
                    <a:pt x="313931" y="1565859"/>
                  </a:moveTo>
                  <a:lnTo>
                    <a:pt x="311670" y="1554670"/>
                  </a:lnTo>
                  <a:lnTo>
                    <a:pt x="305511" y="1545539"/>
                  </a:lnTo>
                  <a:lnTo>
                    <a:pt x="296367" y="1539379"/>
                  </a:lnTo>
                  <a:lnTo>
                    <a:pt x="285178" y="1537119"/>
                  </a:lnTo>
                  <a:lnTo>
                    <a:pt x="273977" y="1539379"/>
                  </a:lnTo>
                  <a:lnTo>
                    <a:pt x="264833" y="1545539"/>
                  </a:lnTo>
                  <a:lnTo>
                    <a:pt x="258660" y="1554670"/>
                  </a:lnTo>
                  <a:lnTo>
                    <a:pt x="256400" y="1565859"/>
                  </a:lnTo>
                  <a:lnTo>
                    <a:pt x="258660" y="1577073"/>
                  </a:lnTo>
                  <a:lnTo>
                    <a:pt x="264833" y="1586204"/>
                  </a:lnTo>
                  <a:lnTo>
                    <a:pt x="273977" y="1592364"/>
                  </a:lnTo>
                  <a:lnTo>
                    <a:pt x="285178" y="1594612"/>
                  </a:lnTo>
                  <a:lnTo>
                    <a:pt x="296367" y="1592364"/>
                  </a:lnTo>
                  <a:lnTo>
                    <a:pt x="305511" y="1586204"/>
                  </a:lnTo>
                  <a:lnTo>
                    <a:pt x="311670" y="1577073"/>
                  </a:lnTo>
                  <a:lnTo>
                    <a:pt x="313931" y="1565859"/>
                  </a:lnTo>
                  <a:close/>
                </a:path>
                <a:path w="2664459" h="1821815">
                  <a:moveTo>
                    <a:pt x="349021" y="28752"/>
                  </a:moveTo>
                  <a:lnTo>
                    <a:pt x="346760" y="17576"/>
                  </a:lnTo>
                  <a:lnTo>
                    <a:pt x="340601" y="8432"/>
                  </a:lnTo>
                  <a:lnTo>
                    <a:pt x="331470" y="2260"/>
                  </a:lnTo>
                  <a:lnTo>
                    <a:pt x="320281" y="0"/>
                  </a:lnTo>
                  <a:lnTo>
                    <a:pt x="309067" y="2260"/>
                  </a:lnTo>
                  <a:lnTo>
                    <a:pt x="299923" y="8432"/>
                  </a:lnTo>
                  <a:lnTo>
                    <a:pt x="293751" y="17576"/>
                  </a:lnTo>
                  <a:lnTo>
                    <a:pt x="292290" y="24803"/>
                  </a:lnTo>
                  <a:lnTo>
                    <a:pt x="283845" y="24803"/>
                  </a:lnTo>
                  <a:lnTo>
                    <a:pt x="275996" y="32639"/>
                  </a:lnTo>
                  <a:lnTo>
                    <a:pt x="275996" y="52019"/>
                  </a:lnTo>
                  <a:lnTo>
                    <a:pt x="283845" y="59867"/>
                  </a:lnTo>
                  <a:lnTo>
                    <a:pt x="303237" y="59867"/>
                  </a:lnTo>
                  <a:lnTo>
                    <a:pt x="308330" y="54775"/>
                  </a:lnTo>
                  <a:lnTo>
                    <a:pt x="309067" y="55270"/>
                  </a:lnTo>
                  <a:lnTo>
                    <a:pt x="320281" y="57531"/>
                  </a:lnTo>
                  <a:lnTo>
                    <a:pt x="331470" y="55270"/>
                  </a:lnTo>
                  <a:lnTo>
                    <a:pt x="340601" y="49110"/>
                  </a:lnTo>
                  <a:lnTo>
                    <a:pt x="346760" y="39966"/>
                  </a:lnTo>
                  <a:lnTo>
                    <a:pt x="349021" y="28752"/>
                  </a:lnTo>
                  <a:close/>
                </a:path>
                <a:path w="2664459" h="1821815">
                  <a:moveTo>
                    <a:pt x="387273" y="1683600"/>
                  </a:moveTo>
                  <a:lnTo>
                    <a:pt x="384784" y="1671307"/>
                  </a:lnTo>
                  <a:lnTo>
                    <a:pt x="378015" y="1661274"/>
                  </a:lnTo>
                  <a:lnTo>
                    <a:pt x="367969" y="1654505"/>
                  </a:lnTo>
                  <a:lnTo>
                    <a:pt x="355676" y="1652028"/>
                  </a:lnTo>
                  <a:lnTo>
                    <a:pt x="343382" y="1654505"/>
                  </a:lnTo>
                  <a:lnTo>
                    <a:pt x="333349" y="1661274"/>
                  </a:lnTo>
                  <a:lnTo>
                    <a:pt x="326593" y="1671307"/>
                  </a:lnTo>
                  <a:lnTo>
                    <a:pt x="324116" y="1683600"/>
                  </a:lnTo>
                  <a:lnTo>
                    <a:pt x="326593" y="1695894"/>
                  </a:lnTo>
                  <a:lnTo>
                    <a:pt x="333349" y="1705927"/>
                  </a:lnTo>
                  <a:lnTo>
                    <a:pt x="343382" y="1712696"/>
                  </a:lnTo>
                  <a:lnTo>
                    <a:pt x="355676" y="1715173"/>
                  </a:lnTo>
                  <a:lnTo>
                    <a:pt x="367969" y="1712696"/>
                  </a:lnTo>
                  <a:lnTo>
                    <a:pt x="378015" y="1705927"/>
                  </a:lnTo>
                  <a:lnTo>
                    <a:pt x="384784" y="1695894"/>
                  </a:lnTo>
                  <a:lnTo>
                    <a:pt x="387273" y="1683600"/>
                  </a:lnTo>
                  <a:close/>
                </a:path>
                <a:path w="2664459" h="1821815">
                  <a:moveTo>
                    <a:pt x="390423" y="944194"/>
                  </a:moveTo>
                  <a:lnTo>
                    <a:pt x="388823" y="936244"/>
                  </a:lnTo>
                  <a:lnTo>
                    <a:pt x="384467" y="929767"/>
                  </a:lnTo>
                  <a:lnTo>
                    <a:pt x="377977" y="925410"/>
                  </a:lnTo>
                  <a:lnTo>
                    <a:pt x="370039" y="923810"/>
                  </a:lnTo>
                  <a:lnTo>
                    <a:pt x="362102" y="925410"/>
                  </a:lnTo>
                  <a:lnTo>
                    <a:pt x="355625" y="929767"/>
                  </a:lnTo>
                  <a:lnTo>
                    <a:pt x="351269" y="936244"/>
                  </a:lnTo>
                  <a:lnTo>
                    <a:pt x="349669" y="944194"/>
                  </a:lnTo>
                  <a:lnTo>
                    <a:pt x="351269" y="952144"/>
                  </a:lnTo>
                  <a:lnTo>
                    <a:pt x="355625" y="958621"/>
                  </a:lnTo>
                  <a:lnTo>
                    <a:pt x="362102" y="963002"/>
                  </a:lnTo>
                  <a:lnTo>
                    <a:pt x="370039" y="964603"/>
                  </a:lnTo>
                  <a:lnTo>
                    <a:pt x="377977" y="963002"/>
                  </a:lnTo>
                  <a:lnTo>
                    <a:pt x="384467" y="958621"/>
                  </a:lnTo>
                  <a:lnTo>
                    <a:pt x="388823" y="952144"/>
                  </a:lnTo>
                  <a:lnTo>
                    <a:pt x="390423" y="944194"/>
                  </a:lnTo>
                  <a:close/>
                </a:path>
                <a:path w="2664459" h="1821815">
                  <a:moveTo>
                    <a:pt x="401637" y="558368"/>
                  </a:moveTo>
                  <a:lnTo>
                    <a:pt x="399148" y="546087"/>
                  </a:lnTo>
                  <a:lnTo>
                    <a:pt x="392379" y="536041"/>
                  </a:lnTo>
                  <a:lnTo>
                    <a:pt x="382333" y="529285"/>
                  </a:lnTo>
                  <a:lnTo>
                    <a:pt x="370039" y="526796"/>
                  </a:lnTo>
                  <a:lnTo>
                    <a:pt x="357759" y="529285"/>
                  </a:lnTo>
                  <a:lnTo>
                    <a:pt x="347713" y="536041"/>
                  </a:lnTo>
                  <a:lnTo>
                    <a:pt x="340956" y="546087"/>
                  </a:lnTo>
                  <a:lnTo>
                    <a:pt x="338467" y="558368"/>
                  </a:lnTo>
                  <a:lnTo>
                    <a:pt x="340956" y="570661"/>
                  </a:lnTo>
                  <a:lnTo>
                    <a:pt x="347713" y="580707"/>
                  </a:lnTo>
                  <a:lnTo>
                    <a:pt x="357759" y="587463"/>
                  </a:lnTo>
                  <a:lnTo>
                    <a:pt x="370039" y="589953"/>
                  </a:lnTo>
                  <a:lnTo>
                    <a:pt x="382333" y="587463"/>
                  </a:lnTo>
                  <a:lnTo>
                    <a:pt x="392379" y="580707"/>
                  </a:lnTo>
                  <a:lnTo>
                    <a:pt x="399148" y="570661"/>
                  </a:lnTo>
                  <a:lnTo>
                    <a:pt x="401637" y="558368"/>
                  </a:lnTo>
                  <a:close/>
                </a:path>
                <a:path w="2664459" h="1821815">
                  <a:moveTo>
                    <a:pt x="449846" y="1656029"/>
                  </a:moveTo>
                  <a:lnTo>
                    <a:pt x="448246" y="1648091"/>
                  </a:lnTo>
                  <a:lnTo>
                    <a:pt x="443877" y="1641614"/>
                  </a:lnTo>
                  <a:lnTo>
                    <a:pt x="437400" y="1637258"/>
                  </a:lnTo>
                  <a:lnTo>
                    <a:pt x="429463" y="1635645"/>
                  </a:lnTo>
                  <a:lnTo>
                    <a:pt x="421525" y="1637258"/>
                  </a:lnTo>
                  <a:lnTo>
                    <a:pt x="415048" y="1641614"/>
                  </a:lnTo>
                  <a:lnTo>
                    <a:pt x="410679" y="1648091"/>
                  </a:lnTo>
                  <a:lnTo>
                    <a:pt x="409079" y="1656029"/>
                  </a:lnTo>
                  <a:lnTo>
                    <a:pt x="410679" y="1663966"/>
                  </a:lnTo>
                  <a:lnTo>
                    <a:pt x="415048" y="1670456"/>
                  </a:lnTo>
                  <a:lnTo>
                    <a:pt x="421525" y="1674812"/>
                  </a:lnTo>
                  <a:lnTo>
                    <a:pt x="429463" y="1676412"/>
                  </a:lnTo>
                  <a:lnTo>
                    <a:pt x="437400" y="1674812"/>
                  </a:lnTo>
                  <a:lnTo>
                    <a:pt x="443877" y="1670456"/>
                  </a:lnTo>
                  <a:lnTo>
                    <a:pt x="448246" y="1663966"/>
                  </a:lnTo>
                  <a:lnTo>
                    <a:pt x="449846" y="1656029"/>
                  </a:lnTo>
                  <a:close/>
                </a:path>
                <a:path w="2664459" h="1821815">
                  <a:moveTo>
                    <a:pt x="624586" y="1646339"/>
                  </a:moveTo>
                  <a:lnTo>
                    <a:pt x="616737" y="1638490"/>
                  </a:lnTo>
                  <a:lnTo>
                    <a:pt x="597369" y="1638490"/>
                  </a:lnTo>
                  <a:lnTo>
                    <a:pt x="589495" y="1646339"/>
                  </a:lnTo>
                  <a:lnTo>
                    <a:pt x="589495" y="1665719"/>
                  </a:lnTo>
                  <a:lnTo>
                    <a:pt x="597369" y="1673593"/>
                  </a:lnTo>
                  <a:lnTo>
                    <a:pt x="616737" y="1673593"/>
                  </a:lnTo>
                  <a:lnTo>
                    <a:pt x="624586" y="1665719"/>
                  </a:lnTo>
                  <a:lnTo>
                    <a:pt x="624586" y="1656029"/>
                  </a:lnTo>
                  <a:lnTo>
                    <a:pt x="624586" y="1646339"/>
                  </a:lnTo>
                  <a:close/>
                </a:path>
                <a:path w="2664459" h="1821815">
                  <a:moveTo>
                    <a:pt x="631024" y="1744459"/>
                  </a:moveTo>
                  <a:lnTo>
                    <a:pt x="623176" y="1736585"/>
                  </a:lnTo>
                  <a:lnTo>
                    <a:pt x="603758" y="1736585"/>
                  </a:lnTo>
                  <a:lnTo>
                    <a:pt x="595934" y="1744459"/>
                  </a:lnTo>
                  <a:lnTo>
                    <a:pt x="595934" y="1763826"/>
                  </a:lnTo>
                  <a:lnTo>
                    <a:pt x="603758" y="1771650"/>
                  </a:lnTo>
                  <a:lnTo>
                    <a:pt x="623176" y="1771650"/>
                  </a:lnTo>
                  <a:lnTo>
                    <a:pt x="631024" y="1763826"/>
                  </a:lnTo>
                  <a:lnTo>
                    <a:pt x="631024" y="1754136"/>
                  </a:lnTo>
                  <a:lnTo>
                    <a:pt x="631024" y="1744459"/>
                  </a:lnTo>
                  <a:close/>
                </a:path>
                <a:path w="2664459" h="1821815">
                  <a:moveTo>
                    <a:pt x="694690" y="1253147"/>
                  </a:moveTo>
                  <a:lnTo>
                    <a:pt x="693077" y="1245196"/>
                  </a:lnTo>
                  <a:lnTo>
                    <a:pt x="688708" y="1238719"/>
                  </a:lnTo>
                  <a:lnTo>
                    <a:pt x="682218" y="1234351"/>
                  </a:lnTo>
                  <a:lnTo>
                    <a:pt x="674293" y="1232763"/>
                  </a:lnTo>
                  <a:lnTo>
                    <a:pt x="666343" y="1234351"/>
                  </a:lnTo>
                  <a:lnTo>
                    <a:pt x="659866" y="1238719"/>
                  </a:lnTo>
                  <a:lnTo>
                    <a:pt x="655497" y="1245196"/>
                  </a:lnTo>
                  <a:lnTo>
                    <a:pt x="653897" y="1253147"/>
                  </a:lnTo>
                  <a:lnTo>
                    <a:pt x="655497" y="1261084"/>
                  </a:lnTo>
                  <a:lnTo>
                    <a:pt x="659866" y="1267574"/>
                  </a:lnTo>
                  <a:lnTo>
                    <a:pt x="666343" y="1271943"/>
                  </a:lnTo>
                  <a:lnTo>
                    <a:pt x="674293" y="1273556"/>
                  </a:lnTo>
                  <a:lnTo>
                    <a:pt x="682218" y="1271943"/>
                  </a:lnTo>
                  <a:lnTo>
                    <a:pt x="688708" y="1267574"/>
                  </a:lnTo>
                  <a:lnTo>
                    <a:pt x="693077" y="1261084"/>
                  </a:lnTo>
                  <a:lnTo>
                    <a:pt x="694690" y="1253147"/>
                  </a:lnTo>
                  <a:close/>
                </a:path>
                <a:path w="2664459" h="1821815">
                  <a:moveTo>
                    <a:pt x="704773" y="1331036"/>
                  </a:moveTo>
                  <a:lnTo>
                    <a:pt x="696925" y="1323213"/>
                  </a:lnTo>
                  <a:lnTo>
                    <a:pt x="677532" y="1323213"/>
                  </a:lnTo>
                  <a:lnTo>
                    <a:pt x="669696" y="1331036"/>
                  </a:lnTo>
                  <a:lnTo>
                    <a:pt x="669696" y="1350416"/>
                  </a:lnTo>
                  <a:lnTo>
                    <a:pt x="677532" y="1358277"/>
                  </a:lnTo>
                  <a:lnTo>
                    <a:pt x="696925" y="1358277"/>
                  </a:lnTo>
                  <a:lnTo>
                    <a:pt x="704773" y="1350416"/>
                  </a:lnTo>
                  <a:lnTo>
                    <a:pt x="704773" y="1340739"/>
                  </a:lnTo>
                  <a:lnTo>
                    <a:pt x="704773" y="1331036"/>
                  </a:lnTo>
                  <a:close/>
                </a:path>
                <a:path w="2664459" h="1821815">
                  <a:moveTo>
                    <a:pt x="1384388" y="1776806"/>
                  </a:moveTo>
                  <a:lnTo>
                    <a:pt x="1381912" y="1764512"/>
                  </a:lnTo>
                  <a:lnTo>
                    <a:pt x="1375143" y="1754479"/>
                  </a:lnTo>
                  <a:lnTo>
                    <a:pt x="1365110" y="1747710"/>
                  </a:lnTo>
                  <a:lnTo>
                    <a:pt x="1352829" y="1745234"/>
                  </a:lnTo>
                  <a:lnTo>
                    <a:pt x="1340535" y="1747710"/>
                  </a:lnTo>
                  <a:lnTo>
                    <a:pt x="1330490" y="1754479"/>
                  </a:lnTo>
                  <a:lnTo>
                    <a:pt x="1323721" y="1764512"/>
                  </a:lnTo>
                  <a:lnTo>
                    <a:pt x="1321231" y="1776806"/>
                  </a:lnTo>
                  <a:lnTo>
                    <a:pt x="1323721" y="1789099"/>
                  </a:lnTo>
                  <a:lnTo>
                    <a:pt x="1330490" y="1799132"/>
                  </a:lnTo>
                  <a:lnTo>
                    <a:pt x="1340535" y="1805901"/>
                  </a:lnTo>
                  <a:lnTo>
                    <a:pt x="1352829" y="1808391"/>
                  </a:lnTo>
                  <a:lnTo>
                    <a:pt x="1365110" y="1805901"/>
                  </a:lnTo>
                  <a:lnTo>
                    <a:pt x="1375143" y="1799132"/>
                  </a:lnTo>
                  <a:lnTo>
                    <a:pt x="1381912" y="1789099"/>
                  </a:lnTo>
                  <a:lnTo>
                    <a:pt x="1384388" y="1776806"/>
                  </a:lnTo>
                  <a:close/>
                </a:path>
                <a:path w="2664459" h="1821815">
                  <a:moveTo>
                    <a:pt x="1396250" y="1283004"/>
                  </a:moveTo>
                  <a:lnTo>
                    <a:pt x="1394650" y="1275067"/>
                  </a:lnTo>
                  <a:lnTo>
                    <a:pt x="1390281" y="1268590"/>
                  </a:lnTo>
                  <a:lnTo>
                    <a:pt x="1383792" y="1264208"/>
                  </a:lnTo>
                  <a:lnTo>
                    <a:pt x="1375854" y="1262608"/>
                  </a:lnTo>
                  <a:lnTo>
                    <a:pt x="1367917" y="1264208"/>
                  </a:lnTo>
                  <a:lnTo>
                    <a:pt x="1361440" y="1268590"/>
                  </a:lnTo>
                  <a:lnTo>
                    <a:pt x="1357058" y="1275067"/>
                  </a:lnTo>
                  <a:lnTo>
                    <a:pt x="1355458" y="1283004"/>
                  </a:lnTo>
                  <a:lnTo>
                    <a:pt x="1357058" y="1290942"/>
                  </a:lnTo>
                  <a:lnTo>
                    <a:pt x="1361440" y="1297432"/>
                  </a:lnTo>
                  <a:lnTo>
                    <a:pt x="1367917" y="1301813"/>
                  </a:lnTo>
                  <a:lnTo>
                    <a:pt x="1375854" y="1303426"/>
                  </a:lnTo>
                  <a:lnTo>
                    <a:pt x="1383792" y="1301813"/>
                  </a:lnTo>
                  <a:lnTo>
                    <a:pt x="1390281" y="1297432"/>
                  </a:lnTo>
                  <a:lnTo>
                    <a:pt x="1394650" y="1290942"/>
                  </a:lnTo>
                  <a:lnTo>
                    <a:pt x="1396250" y="1283004"/>
                  </a:lnTo>
                  <a:close/>
                </a:path>
                <a:path w="2664459" h="1821815">
                  <a:moveTo>
                    <a:pt x="1460842" y="876261"/>
                  </a:moveTo>
                  <a:lnTo>
                    <a:pt x="1452994" y="868413"/>
                  </a:lnTo>
                  <a:lnTo>
                    <a:pt x="1433626" y="868413"/>
                  </a:lnTo>
                  <a:lnTo>
                    <a:pt x="1425752" y="876261"/>
                  </a:lnTo>
                  <a:lnTo>
                    <a:pt x="1425752" y="895629"/>
                  </a:lnTo>
                  <a:lnTo>
                    <a:pt x="1433626" y="903490"/>
                  </a:lnTo>
                  <a:lnTo>
                    <a:pt x="1452994" y="903490"/>
                  </a:lnTo>
                  <a:lnTo>
                    <a:pt x="1460842" y="895629"/>
                  </a:lnTo>
                  <a:lnTo>
                    <a:pt x="1460842" y="885939"/>
                  </a:lnTo>
                  <a:lnTo>
                    <a:pt x="1460842" y="876261"/>
                  </a:lnTo>
                  <a:close/>
                </a:path>
                <a:path w="2664459" h="1821815">
                  <a:moveTo>
                    <a:pt x="1467154" y="1610906"/>
                  </a:moveTo>
                  <a:lnTo>
                    <a:pt x="1459280" y="1603032"/>
                  </a:lnTo>
                  <a:lnTo>
                    <a:pt x="1439900" y="1603032"/>
                  </a:lnTo>
                  <a:lnTo>
                    <a:pt x="1432077" y="1610906"/>
                  </a:lnTo>
                  <a:lnTo>
                    <a:pt x="1432077" y="1630299"/>
                  </a:lnTo>
                  <a:lnTo>
                    <a:pt x="1439900" y="1638147"/>
                  </a:lnTo>
                  <a:lnTo>
                    <a:pt x="1459280" y="1638147"/>
                  </a:lnTo>
                  <a:lnTo>
                    <a:pt x="1467154" y="1630299"/>
                  </a:lnTo>
                  <a:lnTo>
                    <a:pt x="1467154" y="1620596"/>
                  </a:lnTo>
                  <a:lnTo>
                    <a:pt x="1467154" y="1610906"/>
                  </a:lnTo>
                  <a:close/>
                </a:path>
                <a:path w="2664459" h="1821815">
                  <a:moveTo>
                    <a:pt x="1494739" y="1792668"/>
                  </a:moveTo>
                  <a:lnTo>
                    <a:pt x="1492478" y="1781479"/>
                  </a:lnTo>
                  <a:lnTo>
                    <a:pt x="1486319" y="1772335"/>
                  </a:lnTo>
                  <a:lnTo>
                    <a:pt x="1477175" y="1766176"/>
                  </a:lnTo>
                  <a:lnTo>
                    <a:pt x="1465961" y="1763915"/>
                  </a:lnTo>
                  <a:lnTo>
                    <a:pt x="1454759" y="1766176"/>
                  </a:lnTo>
                  <a:lnTo>
                    <a:pt x="1445615" y="1772335"/>
                  </a:lnTo>
                  <a:lnTo>
                    <a:pt x="1439456" y="1781479"/>
                  </a:lnTo>
                  <a:lnTo>
                    <a:pt x="1437195" y="1792668"/>
                  </a:lnTo>
                  <a:lnTo>
                    <a:pt x="1439456" y="1803857"/>
                  </a:lnTo>
                  <a:lnTo>
                    <a:pt x="1445615" y="1813001"/>
                  </a:lnTo>
                  <a:lnTo>
                    <a:pt x="1454759" y="1819160"/>
                  </a:lnTo>
                  <a:lnTo>
                    <a:pt x="1465961" y="1821408"/>
                  </a:lnTo>
                  <a:lnTo>
                    <a:pt x="1477175" y="1819160"/>
                  </a:lnTo>
                  <a:lnTo>
                    <a:pt x="1486319" y="1813001"/>
                  </a:lnTo>
                  <a:lnTo>
                    <a:pt x="1492478" y="1803857"/>
                  </a:lnTo>
                  <a:lnTo>
                    <a:pt x="1494739" y="1792668"/>
                  </a:lnTo>
                  <a:close/>
                </a:path>
                <a:path w="2664459" h="1821815">
                  <a:moveTo>
                    <a:pt x="1751863" y="1666786"/>
                  </a:moveTo>
                  <a:lnTo>
                    <a:pt x="1750263" y="1658835"/>
                  </a:lnTo>
                  <a:lnTo>
                    <a:pt x="1745894" y="1652358"/>
                  </a:lnTo>
                  <a:lnTo>
                    <a:pt x="1739417" y="1648002"/>
                  </a:lnTo>
                  <a:lnTo>
                    <a:pt x="1731467" y="1646402"/>
                  </a:lnTo>
                  <a:lnTo>
                    <a:pt x="1723542" y="1648002"/>
                  </a:lnTo>
                  <a:lnTo>
                    <a:pt x="1717065" y="1652358"/>
                  </a:lnTo>
                  <a:lnTo>
                    <a:pt x="1712696" y="1658835"/>
                  </a:lnTo>
                  <a:lnTo>
                    <a:pt x="1711096" y="1666786"/>
                  </a:lnTo>
                  <a:lnTo>
                    <a:pt x="1712696" y="1674736"/>
                  </a:lnTo>
                  <a:lnTo>
                    <a:pt x="1717065" y="1681213"/>
                  </a:lnTo>
                  <a:lnTo>
                    <a:pt x="1723542" y="1685594"/>
                  </a:lnTo>
                  <a:lnTo>
                    <a:pt x="1731467" y="1687195"/>
                  </a:lnTo>
                  <a:lnTo>
                    <a:pt x="1739417" y="1685594"/>
                  </a:lnTo>
                  <a:lnTo>
                    <a:pt x="1745894" y="1681213"/>
                  </a:lnTo>
                  <a:lnTo>
                    <a:pt x="1750263" y="1674736"/>
                  </a:lnTo>
                  <a:lnTo>
                    <a:pt x="1751863" y="1666786"/>
                  </a:lnTo>
                  <a:close/>
                </a:path>
                <a:path w="2664459" h="1821815">
                  <a:moveTo>
                    <a:pt x="1924113" y="1739506"/>
                  </a:moveTo>
                  <a:lnTo>
                    <a:pt x="1922513" y="1731568"/>
                  </a:lnTo>
                  <a:lnTo>
                    <a:pt x="1918157" y="1725091"/>
                  </a:lnTo>
                  <a:lnTo>
                    <a:pt x="1911680" y="1720723"/>
                  </a:lnTo>
                  <a:lnTo>
                    <a:pt x="1903755" y="1719122"/>
                  </a:lnTo>
                  <a:lnTo>
                    <a:pt x="1895805" y="1720723"/>
                  </a:lnTo>
                  <a:lnTo>
                    <a:pt x="1889328" y="1725091"/>
                  </a:lnTo>
                  <a:lnTo>
                    <a:pt x="1884959" y="1731568"/>
                  </a:lnTo>
                  <a:lnTo>
                    <a:pt x="1883346" y="1739506"/>
                  </a:lnTo>
                  <a:lnTo>
                    <a:pt x="1884959" y="1747456"/>
                  </a:lnTo>
                  <a:lnTo>
                    <a:pt x="1889328" y="1753946"/>
                  </a:lnTo>
                  <a:lnTo>
                    <a:pt x="1895805" y="1758315"/>
                  </a:lnTo>
                  <a:lnTo>
                    <a:pt x="1903755" y="1759927"/>
                  </a:lnTo>
                  <a:lnTo>
                    <a:pt x="1911680" y="1758315"/>
                  </a:lnTo>
                  <a:lnTo>
                    <a:pt x="1918157" y="1753946"/>
                  </a:lnTo>
                  <a:lnTo>
                    <a:pt x="1922513" y="1747456"/>
                  </a:lnTo>
                  <a:lnTo>
                    <a:pt x="1924113" y="1739506"/>
                  </a:lnTo>
                  <a:close/>
                </a:path>
                <a:path w="2664459" h="1821815">
                  <a:moveTo>
                    <a:pt x="1926602" y="1657083"/>
                  </a:moveTo>
                  <a:lnTo>
                    <a:pt x="1918754" y="1649234"/>
                  </a:lnTo>
                  <a:lnTo>
                    <a:pt x="1899373" y="1649234"/>
                  </a:lnTo>
                  <a:lnTo>
                    <a:pt x="1891538" y="1657083"/>
                  </a:lnTo>
                  <a:lnTo>
                    <a:pt x="1891538" y="1676476"/>
                  </a:lnTo>
                  <a:lnTo>
                    <a:pt x="1899373" y="1684312"/>
                  </a:lnTo>
                  <a:lnTo>
                    <a:pt x="1918754" y="1684312"/>
                  </a:lnTo>
                  <a:lnTo>
                    <a:pt x="1926602" y="1676476"/>
                  </a:lnTo>
                  <a:lnTo>
                    <a:pt x="1926602" y="1666786"/>
                  </a:lnTo>
                  <a:lnTo>
                    <a:pt x="1926602" y="1657083"/>
                  </a:lnTo>
                  <a:close/>
                </a:path>
                <a:path w="2664459" h="1821815">
                  <a:moveTo>
                    <a:pt x="1952053" y="953223"/>
                  </a:moveTo>
                  <a:lnTo>
                    <a:pt x="1944192" y="945375"/>
                  </a:lnTo>
                  <a:lnTo>
                    <a:pt x="1924812" y="945375"/>
                  </a:lnTo>
                  <a:lnTo>
                    <a:pt x="1916963" y="953223"/>
                  </a:lnTo>
                  <a:lnTo>
                    <a:pt x="1916963" y="972591"/>
                  </a:lnTo>
                  <a:lnTo>
                    <a:pt x="1924812" y="980478"/>
                  </a:lnTo>
                  <a:lnTo>
                    <a:pt x="1944192" y="980478"/>
                  </a:lnTo>
                  <a:lnTo>
                    <a:pt x="1952053" y="972591"/>
                  </a:lnTo>
                  <a:lnTo>
                    <a:pt x="1952053" y="962914"/>
                  </a:lnTo>
                  <a:lnTo>
                    <a:pt x="1952053" y="953223"/>
                  </a:lnTo>
                  <a:close/>
                </a:path>
                <a:path w="2664459" h="1821815">
                  <a:moveTo>
                    <a:pt x="2045385" y="1523466"/>
                  </a:moveTo>
                  <a:lnTo>
                    <a:pt x="2043785" y="1515541"/>
                  </a:lnTo>
                  <a:lnTo>
                    <a:pt x="2039416" y="1509064"/>
                  </a:lnTo>
                  <a:lnTo>
                    <a:pt x="2032927" y="1504683"/>
                  </a:lnTo>
                  <a:lnTo>
                    <a:pt x="2024989" y="1503083"/>
                  </a:lnTo>
                  <a:lnTo>
                    <a:pt x="2017052" y="1504683"/>
                  </a:lnTo>
                  <a:lnTo>
                    <a:pt x="2010575" y="1509064"/>
                  </a:lnTo>
                  <a:lnTo>
                    <a:pt x="2006193" y="1515541"/>
                  </a:lnTo>
                  <a:lnTo>
                    <a:pt x="2004593" y="1523466"/>
                  </a:lnTo>
                  <a:lnTo>
                    <a:pt x="2006193" y="1531416"/>
                  </a:lnTo>
                  <a:lnTo>
                    <a:pt x="2010575" y="1537906"/>
                  </a:lnTo>
                  <a:lnTo>
                    <a:pt x="2017052" y="1542288"/>
                  </a:lnTo>
                  <a:lnTo>
                    <a:pt x="2024989" y="1543888"/>
                  </a:lnTo>
                  <a:lnTo>
                    <a:pt x="2032927" y="1542288"/>
                  </a:lnTo>
                  <a:lnTo>
                    <a:pt x="2039416" y="1537906"/>
                  </a:lnTo>
                  <a:lnTo>
                    <a:pt x="2043785" y="1531416"/>
                  </a:lnTo>
                  <a:lnTo>
                    <a:pt x="2045385" y="1523466"/>
                  </a:lnTo>
                  <a:close/>
                </a:path>
                <a:path w="2664459" h="1821815">
                  <a:moveTo>
                    <a:pt x="2205037" y="1496631"/>
                  </a:moveTo>
                  <a:lnTo>
                    <a:pt x="2202777" y="1485455"/>
                  </a:lnTo>
                  <a:lnTo>
                    <a:pt x="2196617" y="1476324"/>
                  </a:lnTo>
                  <a:lnTo>
                    <a:pt x="2187486" y="1470152"/>
                  </a:lnTo>
                  <a:lnTo>
                    <a:pt x="2176284" y="1467891"/>
                  </a:lnTo>
                  <a:lnTo>
                    <a:pt x="2165083" y="1470152"/>
                  </a:lnTo>
                  <a:lnTo>
                    <a:pt x="2155939" y="1476324"/>
                  </a:lnTo>
                  <a:lnTo>
                    <a:pt x="2149767" y="1485455"/>
                  </a:lnTo>
                  <a:lnTo>
                    <a:pt x="2147519" y="1496631"/>
                  </a:lnTo>
                  <a:lnTo>
                    <a:pt x="2149767" y="1507845"/>
                  </a:lnTo>
                  <a:lnTo>
                    <a:pt x="2155939" y="1516989"/>
                  </a:lnTo>
                  <a:lnTo>
                    <a:pt x="2165083" y="1523161"/>
                  </a:lnTo>
                  <a:lnTo>
                    <a:pt x="2176284" y="1525422"/>
                  </a:lnTo>
                  <a:lnTo>
                    <a:pt x="2187486" y="1523161"/>
                  </a:lnTo>
                  <a:lnTo>
                    <a:pt x="2196617" y="1516989"/>
                  </a:lnTo>
                  <a:lnTo>
                    <a:pt x="2202777" y="1507845"/>
                  </a:lnTo>
                  <a:lnTo>
                    <a:pt x="2205037" y="1496631"/>
                  </a:lnTo>
                  <a:close/>
                </a:path>
                <a:path w="2664459" h="1821815">
                  <a:moveTo>
                    <a:pt x="2340953" y="1586814"/>
                  </a:moveTo>
                  <a:lnTo>
                    <a:pt x="2339352" y="1578876"/>
                  </a:lnTo>
                  <a:lnTo>
                    <a:pt x="2334971" y="1572387"/>
                  </a:lnTo>
                  <a:lnTo>
                    <a:pt x="2328494" y="1568030"/>
                  </a:lnTo>
                  <a:lnTo>
                    <a:pt x="2320569" y="1566430"/>
                  </a:lnTo>
                  <a:lnTo>
                    <a:pt x="2312632" y="1568030"/>
                  </a:lnTo>
                  <a:lnTo>
                    <a:pt x="2306142" y="1572387"/>
                  </a:lnTo>
                  <a:lnTo>
                    <a:pt x="2301773" y="1578876"/>
                  </a:lnTo>
                  <a:lnTo>
                    <a:pt x="2300173" y="1586814"/>
                  </a:lnTo>
                  <a:lnTo>
                    <a:pt x="2301773" y="1594751"/>
                  </a:lnTo>
                  <a:lnTo>
                    <a:pt x="2306142" y="1601241"/>
                  </a:lnTo>
                  <a:lnTo>
                    <a:pt x="2312632" y="1605610"/>
                  </a:lnTo>
                  <a:lnTo>
                    <a:pt x="2320569" y="1607223"/>
                  </a:lnTo>
                  <a:lnTo>
                    <a:pt x="2328494" y="1605610"/>
                  </a:lnTo>
                  <a:lnTo>
                    <a:pt x="2334971" y="1601241"/>
                  </a:lnTo>
                  <a:lnTo>
                    <a:pt x="2339352" y="1594751"/>
                  </a:lnTo>
                  <a:lnTo>
                    <a:pt x="2340953" y="1586814"/>
                  </a:lnTo>
                  <a:close/>
                </a:path>
                <a:path w="2664459" h="1821815">
                  <a:moveTo>
                    <a:pt x="2489695" y="1228686"/>
                  </a:moveTo>
                  <a:lnTo>
                    <a:pt x="2488095" y="1220749"/>
                  </a:lnTo>
                  <a:lnTo>
                    <a:pt x="2483726" y="1214272"/>
                  </a:lnTo>
                  <a:lnTo>
                    <a:pt x="2477249" y="1209890"/>
                  </a:lnTo>
                  <a:lnTo>
                    <a:pt x="2469311" y="1208290"/>
                  </a:lnTo>
                  <a:lnTo>
                    <a:pt x="2461374" y="1209890"/>
                  </a:lnTo>
                  <a:lnTo>
                    <a:pt x="2454884" y="1214272"/>
                  </a:lnTo>
                  <a:lnTo>
                    <a:pt x="2450503" y="1220749"/>
                  </a:lnTo>
                  <a:lnTo>
                    <a:pt x="2448903" y="1228686"/>
                  </a:lnTo>
                  <a:lnTo>
                    <a:pt x="2450503" y="1236624"/>
                  </a:lnTo>
                  <a:lnTo>
                    <a:pt x="2454884" y="1243114"/>
                  </a:lnTo>
                  <a:lnTo>
                    <a:pt x="2461374" y="1247482"/>
                  </a:lnTo>
                  <a:lnTo>
                    <a:pt x="2469311" y="1249083"/>
                  </a:lnTo>
                  <a:lnTo>
                    <a:pt x="2477249" y="1247482"/>
                  </a:lnTo>
                  <a:lnTo>
                    <a:pt x="2483726" y="1243114"/>
                  </a:lnTo>
                  <a:lnTo>
                    <a:pt x="2488095" y="1236624"/>
                  </a:lnTo>
                  <a:lnTo>
                    <a:pt x="2489695" y="1228686"/>
                  </a:lnTo>
                  <a:close/>
                </a:path>
                <a:path w="2664459" h="1821815">
                  <a:moveTo>
                    <a:pt x="2610929" y="1012647"/>
                  </a:moveTo>
                  <a:lnTo>
                    <a:pt x="2609329" y="1004697"/>
                  </a:lnTo>
                  <a:lnTo>
                    <a:pt x="2604960" y="998220"/>
                  </a:lnTo>
                  <a:lnTo>
                    <a:pt x="2598483" y="993851"/>
                  </a:lnTo>
                  <a:lnTo>
                    <a:pt x="2590546" y="992251"/>
                  </a:lnTo>
                  <a:lnTo>
                    <a:pt x="2582608" y="993851"/>
                  </a:lnTo>
                  <a:lnTo>
                    <a:pt x="2576131" y="998220"/>
                  </a:lnTo>
                  <a:lnTo>
                    <a:pt x="2571762" y="1004697"/>
                  </a:lnTo>
                  <a:lnTo>
                    <a:pt x="2570162" y="1012647"/>
                  </a:lnTo>
                  <a:lnTo>
                    <a:pt x="2571762" y="1020584"/>
                  </a:lnTo>
                  <a:lnTo>
                    <a:pt x="2576131" y="1027074"/>
                  </a:lnTo>
                  <a:lnTo>
                    <a:pt x="2582608" y="1031443"/>
                  </a:lnTo>
                  <a:lnTo>
                    <a:pt x="2590546" y="1033043"/>
                  </a:lnTo>
                  <a:lnTo>
                    <a:pt x="2598483" y="1031443"/>
                  </a:lnTo>
                  <a:lnTo>
                    <a:pt x="2604960" y="1027074"/>
                  </a:lnTo>
                  <a:lnTo>
                    <a:pt x="2609329" y="1020584"/>
                  </a:lnTo>
                  <a:lnTo>
                    <a:pt x="2610929" y="1012647"/>
                  </a:lnTo>
                  <a:close/>
                </a:path>
                <a:path w="2664459" h="1821815">
                  <a:moveTo>
                    <a:pt x="2664434" y="1218984"/>
                  </a:moveTo>
                  <a:lnTo>
                    <a:pt x="2656586" y="1211148"/>
                  </a:lnTo>
                  <a:lnTo>
                    <a:pt x="2637218" y="1211148"/>
                  </a:lnTo>
                  <a:lnTo>
                    <a:pt x="2629319" y="1218984"/>
                  </a:lnTo>
                  <a:lnTo>
                    <a:pt x="2629319" y="1238377"/>
                  </a:lnTo>
                  <a:lnTo>
                    <a:pt x="2637218" y="1246251"/>
                  </a:lnTo>
                  <a:lnTo>
                    <a:pt x="2656586" y="1246251"/>
                  </a:lnTo>
                  <a:lnTo>
                    <a:pt x="2664434" y="1238377"/>
                  </a:lnTo>
                  <a:lnTo>
                    <a:pt x="2664434" y="1228686"/>
                  </a:lnTo>
                  <a:lnTo>
                    <a:pt x="2664434" y="1218984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1" name="object 62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2267832" y="4829107"/>
              <a:ext cx="79306" cy="79306"/>
            </a:xfrm>
            <a:prstGeom prst="rect">
              <a:avLst/>
            </a:prstGeom>
          </p:spPr>
        </p:pic>
        <p:sp>
          <p:nvSpPr>
            <p:cNvPr id="622" name="object 622"/>
            <p:cNvSpPr/>
            <p:nvPr/>
          </p:nvSpPr>
          <p:spPr>
            <a:xfrm>
              <a:off x="12369051" y="4899678"/>
              <a:ext cx="165735" cy="379730"/>
            </a:xfrm>
            <a:custGeom>
              <a:avLst/>
              <a:gdLst/>
              <a:ahLst/>
              <a:cxnLst/>
              <a:rect l="l" t="t" r="r" b="b"/>
              <a:pathLst>
                <a:path w="165734" h="379729">
                  <a:moveTo>
                    <a:pt x="35115" y="352183"/>
                  </a:moveTo>
                  <a:lnTo>
                    <a:pt x="27228" y="344322"/>
                  </a:lnTo>
                  <a:lnTo>
                    <a:pt x="7861" y="344322"/>
                  </a:lnTo>
                  <a:lnTo>
                    <a:pt x="0" y="352183"/>
                  </a:lnTo>
                  <a:lnTo>
                    <a:pt x="0" y="371551"/>
                  </a:lnTo>
                  <a:lnTo>
                    <a:pt x="7861" y="379399"/>
                  </a:lnTo>
                  <a:lnTo>
                    <a:pt x="27228" y="379399"/>
                  </a:lnTo>
                  <a:lnTo>
                    <a:pt x="35115" y="371551"/>
                  </a:lnTo>
                  <a:lnTo>
                    <a:pt x="35115" y="361873"/>
                  </a:lnTo>
                  <a:lnTo>
                    <a:pt x="35115" y="352183"/>
                  </a:lnTo>
                  <a:close/>
                </a:path>
                <a:path w="165734" h="379729">
                  <a:moveTo>
                    <a:pt x="86385" y="20396"/>
                  </a:moveTo>
                  <a:lnTo>
                    <a:pt x="84785" y="12446"/>
                  </a:lnTo>
                  <a:lnTo>
                    <a:pt x="80416" y="5969"/>
                  </a:lnTo>
                  <a:lnTo>
                    <a:pt x="73926" y="1600"/>
                  </a:lnTo>
                  <a:lnTo>
                    <a:pt x="65976" y="0"/>
                  </a:lnTo>
                  <a:lnTo>
                    <a:pt x="58051" y="1600"/>
                  </a:lnTo>
                  <a:lnTo>
                    <a:pt x="51562" y="5969"/>
                  </a:lnTo>
                  <a:lnTo>
                    <a:pt x="47193" y="12446"/>
                  </a:lnTo>
                  <a:lnTo>
                    <a:pt x="45593" y="20396"/>
                  </a:lnTo>
                  <a:lnTo>
                    <a:pt x="47193" y="28333"/>
                  </a:lnTo>
                  <a:lnTo>
                    <a:pt x="51562" y="34810"/>
                  </a:lnTo>
                  <a:lnTo>
                    <a:pt x="58051" y="39192"/>
                  </a:lnTo>
                  <a:lnTo>
                    <a:pt x="65976" y="40805"/>
                  </a:lnTo>
                  <a:lnTo>
                    <a:pt x="73926" y="39192"/>
                  </a:lnTo>
                  <a:lnTo>
                    <a:pt x="80416" y="34810"/>
                  </a:lnTo>
                  <a:lnTo>
                    <a:pt x="84785" y="28333"/>
                  </a:lnTo>
                  <a:lnTo>
                    <a:pt x="86385" y="20396"/>
                  </a:lnTo>
                  <a:close/>
                </a:path>
                <a:path w="165734" h="379729">
                  <a:moveTo>
                    <a:pt x="165379" y="93319"/>
                  </a:moveTo>
                  <a:lnTo>
                    <a:pt x="163169" y="82397"/>
                  </a:lnTo>
                  <a:lnTo>
                    <a:pt x="157162" y="73456"/>
                  </a:lnTo>
                  <a:lnTo>
                    <a:pt x="148221" y="67437"/>
                  </a:lnTo>
                  <a:lnTo>
                    <a:pt x="137261" y="65227"/>
                  </a:lnTo>
                  <a:lnTo>
                    <a:pt x="126326" y="67437"/>
                  </a:lnTo>
                  <a:lnTo>
                    <a:pt x="117398" y="73456"/>
                  </a:lnTo>
                  <a:lnTo>
                    <a:pt x="111366" y="82397"/>
                  </a:lnTo>
                  <a:lnTo>
                    <a:pt x="109156" y="93319"/>
                  </a:lnTo>
                  <a:lnTo>
                    <a:pt x="111366" y="104279"/>
                  </a:lnTo>
                  <a:lnTo>
                    <a:pt x="117398" y="113233"/>
                  </a:lnTo>
                  <a:lnTo>
                    <a:pt x="126326" y="119253"/>
                  </a:lnTo>
                  <a:lnTo>
                    <a:pt x="137261" y="121475"/>
                  </a:lnTo>
                  <a:lnTo>
                    <a:pt x="148221" y="119253"/>
                  </a:lnTo>
                  <a:lnTo>
                    <a:pt x="157162" y="113233"/>
                  </a:lnTo>
                  <a:lnTo>
                    <a:pt x="163169" y="104279"/>
                  </a:lnTo>
                  <a:lnTo>
                    <a:pt x="165379" y="93319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3" name="object 62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2391550" y="4916524"/>
              <a:ext cx="2435775" cy="2210950"/>
            </a:xfrm>
            <a:prstGeom prst="rect">
              <a:avLst/>
            </a:prstGeom>
          </p:spPr>
        </p:pic>
        <p:sp>
          <p:nvSpPr>
            <p:cNvPr id="624" name="object 624"/>
            <p:cNvSpPr/>
            <p:nvPr/>
          </p:nvSpPr>
          <p:spPr>
            <a:xfrm>
              <a:off x="12630646" y="4697888"/>
              <a:ext cx="1252220" cy="505459"/>
            </a:xfrm>
            <a:custGeom>
              <a:avLst/>
              <a:gdLst/>
              <a:ahLst/>
              <a:cxnLst/>
              <a:rect l="l" t="t" r="r" b="b"/>
              <a:pathLst>
                <a:path w="1252219" h="505460">
                  <a:moveTo>
                    <a:pt x="40525" y="305485"/>
                  </a:moveTo>
                  <a:lnTo>
                    <a:pt x="38150" y="298043"/>
                  </a:lnTo>
                  <a:lnTo>
                    <a:pt x="33159" y="292023"/>
                  </a:lnTo>
                  <a:lnTo>
                    <a:pt x="25996" y="288264"/>
                  </a:lnTo>
                  <a:lnTo>
                    <a:pt x="17932" y="287566"/>
                  </a:lnTo>
                  <a:lnTo>
                    <a:pt x="10477" y="289953"/>
                  </a:lnTo>
                  <a:lnTo>
                    <a:pt x="4457" y="294944"/>
                  </a:lnTo>
                  <a:lnTo>
                    <a:pt x="698" y="302107"/>
                  </a:lnTo>
                  <a:lnTo>
                    <a:pt x="0" y="310184"/>
                  </a:lnTo>
                  <a:lnTo>
                    <a:pt x="2374" y="317627"/>
                  </a:lnTo>
                  <a:lnTo>
                    <a:pt x="7378" y="323646"/>
                  </a:lnTo>
                  <a:lnTo>
                    <a:pt x="14554" y="327406"/>
                  </a:lnTo>
                  <a:lnTo>
                    <a:pt x="22618" y="328091"/>
                  </a:lnTo>
                  <a:lnTo>
                    <a:pt x="30060" y="325716"/>
                  </a:lnTo>
                  <a:lnTo>
                    <a:pt x="36068" y="320725"/>
                  </a:lnTo>
                  <a:lnTo>
                    <a:pt x="39839" y="313550"/>
                  </a:lnTo>
                  <a:lnTo>
                    <a:pt x="40525" y="305485"/>
                  </a:lnTo>
                  <a:close/>
                </a:path>
                <a:path w="1252219" h="505460">
                  <a:moveTo>
                    <a:pt x="175869" y="191338"/>
                  </a:moveTo>
                  <a:lnTo>
                    <a:pt x="172516" y="180835"/>
                  </a:lnTo>
                  <a:lnTo>
                    <a:pt x="165468" y="172351"/>
                  </a:lnTo>
                  <a:lnTo>
                    <a:pt x="155359" y="167043"/>
                  </a:lnTo>
                  <a:lnTo>
                    <a:pt x="143992" y="166065"/>
                  </a:lnTo>
                  <a:lnTo>
                    <a:pt x="133489" y="169405"/>
                  </a:lnTo>
                  <a:lnTo>
                    <a:pt x="125018" y="176453"/>
                  </a:lnTo>
                  <a:lnTo>
                    <a:pt x="119710" y="186588"/>
                  </a:lnTo>
                  <a:lnTo>
                    <a:pt x="118732" y="197980"/>
                  </a:lnTo>
                  <a:lnTo>
                    <a:pt x="122072" y="208495"/>
                  </a:lnTo>
                  <a:lnTo>
                    <a:pt x="129108" y="216966"/>
                  </a:lnTo>
                  <a:lnTo>
                    <a:pt x="139217" y="222275"/>
                  </a:lnTo>
                  <a:lnTo>
                    <a:pt x="150596" y="223240"/>
                  </a:lnTo>
                  <a:lnTo>
                    <a:pt x="161099" y="219887"/>
                  </a:lnTo>
                  <a:lnTo>
                    <a:pt x="169583" y="212839"/>
                  </a:lnTo>
                  <a:lnTo>
                    <a:pt x="174891" y="202717"/>
                  </a:lnTo>
                  <a:lnTo>
                    <a:pt x="175869" y="191338"/>
                  </a:lnTo>
                  <a:close/>
                </a:path>
                <a:path w="1252219" h="505460">
                  <a:moveTo>
                    <a:pt x="213880" y="482473"/>
                  </a:moveTo>
                  <a:lnTo>
                    <a:pt x="211505" y="475030"/>
                  </a:lnTo>
                  <a:lnTo>
                    <a:pt x="206502" y="469023"/>
                  </a:lnTo>
                  <a:lnTo>
                    <a:pt x="199326" y="465264"/>
                  </a:lnTo>
                  <a:lnTo>
                    <a:pt x="191249" y="464566"/>
                  </a:lnTo>
                  <a:lnTo>
                    <a:pt x="183807" y="466928"/>
                  </a:lnTo>
                  <a:lnTo>
                    <a:pt x="177787" y="471919"/>
                  </a:lnTo>
                  <a:lnTo>
                    <a:pt x="174028" y="479094"/>
                  </a:lnTo>
                  <a:lnTo>
                    <a:pt x="173342" y="487159"/>
                  </a:lnTo>
                  <a:lnTo>
                    <a:pt x="175717" y="494614"/>
                  </a:lnTo>
                  <a:lnTo>
                    <a:pt x="180721" y="500621"/>
                  </a:lnTo>
                  <a:lnTo>
                    <a:pt x="187896" y="504393"/>
                  </a:lnTo>
                  <a:lnTo>
                    <a:pt x="195973" y="505079"/>
                  </a:lnTo>
                  <a:lnTo>
                    <a:pt x="203415" y="502704"/>
                  </a:lnTo>
                  <a:lnTo>
                    <a:pt x="209423" y="497700"/>
                  </a:lnTo>
                  <a:lnTo>
                    <a:pt x="213182" y="490537"/>
                  </a:lnTo>
                  <a:lnTo>
                    <a:pt x="213880" y="482473"/>
                  </a:lnTo>
                  <a:close/>
                </a:path>
                <a:path w="1252219" h="505460">
                  <a:moveTo>
                    <a:pt x="334479" y="225209"/>
                  </a:moveTo>
                  <a:lnTo>
                    <a:pt x="332435" y="218821"/>
                  </a:lnTo>
                  <a:lnTo>
                    <a:pt x="328129" y="213652"/>
                  </a:lnTo>
                  <a:lnTo>
                    <a:pt x="321957" y="210413"/>
                  </a:lnTo>
                  <a:lnTo>
                    <a:pt x="315010" y="209816"/>
                  </a:lnTo>
                  <a:lnTo>
                    <a:pt x="308610" y="211861"/>
                  </a:lnTo>
                  <a:lnTo>
                    <a:pt x="303441" y="216141"/>
                  </a:lnTo>
                  <a:lnTo>
                    <a:pt x="300202" y="222300"/>
                  </a:lnTo>
                  <a:lnTo>
                    <a:pt x="299605" y="229260"/>
                  </a:lnTo>
                  <a:lnTo>
                    <a:pt x="301650" y="235673"/>
                  </a:lnTo>
                  <a:lnTo>
                    <a:pt x="305943" y="240855"/>
                  </a:lnTo>
                  <a:lnTo>
                    <a:pt x="312115" y="244094"/>
                  </a:lnTo>
                  <a:lnTo>
                    <a:pt x="319062" y="244690"/>
                  </a:lnTo>
                  <a:lnTo>
                    <a:pt x="325475" y="242633"/>
                  </a:lnTo>
                  <a:lnTo>
                    <a:pt x="330644" y="238328"/>
                  </a:lnTo>
                  <a:lnTo>
                    <a:pt x="333895" y="232156"/>
                  </a:lnTo>
                  <a:lnTo>
                    <a:pt x="334479" y="225209"/>
                  </a:lnTo>
                  <a:close/>
                </a:path>
                <a:path w="1252219" h="505460">
                  <a:moveTo>
                    <a:pt x="494588" y="139395"/>
                  </a:moveTo>
                  <a:lnTo>
                    <a:pt x="492226" y="131953"/>
                  </a:lnTo>
                  <a:lnTo>
                    <a:pt x="487235" y="125945"/>
                  </a:lnTo>
                  <a:lnTo>
                    <a:pt x="480060" y="122186"/>
                  </a:lnTo>
                  <a:lnTo>
                    <a:pt x="471982" y="121488"/>
                  </a:lnTo>
                  <a:lnTo>
                    <a:pt x="464527" y="123863"/>
                  </a:lnTo>
                  <a:lnTo>
                    <a:pt x="458508" y="128854"/>
                  </a:lnTo>
                  <a:lnTo>
                    <a:pt x="454748" y="136029"/>
                  </a:lnTo>
                  <a:lnTo>
                    <a:pt x="454063" y="144094"/>
                  </a:lnTo>
                  <a:lnTo>
                    <a:pt x="456438" y="151549"/>
                  </a:lnTo>
                  <a:lnTo>
                    <a:pt x="461429" y="157568"/>
                  </a:lnTo>
                  <a:lnTo>
                    <a:pt x="468604" y="161340"/>
                  </a:lnTo>
                  <a:lnTo>
                    <a:pt x="476669" y="162026"/>
                  </a:lnTo>
                  <a:lnTo>
                    <a:pt x="484124" y="159651"/>
                  </a:lnTo>
                  <a:lnTo>
                    <a:pt x="490131" y="154647"/>
                  </a:lnTo>
                  <a:lnTo>
                    <a:pt x="493903" y="147472"/>
                  </a:lnTo>
                  <a:lnTo>
                    <a:pt x="494588" y="139395"/>
                  </a:lnTo>
                  <a:close/>
                </a:path>
                <a:path w="1252219" h="505460">
                  <a:moveTo>
                    <a:pt x="629945" y="25273"/>
                  </a:moveTo>
                  <a:lnTo>
                    <a:pt x="626579" y="14770"/>
                  </a:lnTo>
                  <a:lnTo>
                    <a:pt x="619531" y="6286"/>
                  </a:lnTo>
                  <a:lnTo>
                    <a:pt x="609422" y="965"/>
                  </a:lnTo>
                  <a:lnTo>
                    <a:pt x="598043" y="0"/>
                  </a:lnTo>
                  <a:lnTo>
                    <a:pt x="587540" y="3340"/>
                  </a:lnTo>
                  <a:lnTo>
                    <a:pt x="579056" y="10388"/>
                  </a:lnTo>
                  <a:lnTo>
                    <a:pt x="573747" y="20497"/>
                  </a:lnTo>
                  <a:lnTo>
                    <a:pt x="572770" y="31889"/>
                  </a:lnTo>
                  <a:lnTo>
                    <a:pt x="576122" y="42392"/>
                  </a:lnTo>
                  <a:lnTo>
                    <a:pt x="583171" y="50876"/>
                  </a:lnTo>
                  <a:lnTo>
                    <a:pt x="593293" y="56184"/>
                  </a:lnTo>
                  <a:lnTo>
                    <a:pt x="604672" y="57162"/>
                  </a:lnTo>
                  <a:lnTo>
                    <a:pt x="615175" y="53822"/>
                  </a:lnTo>
                  <a:lnTo>
                    <a:pt x="623658" y="46774"/>
                  </a:lnTo>
                  <a:lnTo>
                    <a:pt x="628980" y="36639"/>
                  </a:lnTo>
                  <a:lnTo>
                    <a:pt x="629945" y="25273"/>
                  </a:lnTo>
                  <a:close/>
                </a:path>
                <a:path w="1252219" h="505460">
                  <a:moveTo>
                    <a:pt x="788543" y="59143"/>
                  </a:moveTo>
                  <a:lnTo>
                    <a:pt x="786498" y="52743"/>
                  </a:lnTo>
                  <a:lnTo>
                    <a:pt x="782205" y="47574"/>
                  </a:lnTo>
                  <a:lnTo>
                    <a:pt x="776033" y="44335"/>
                  </a:lnTo>
                  <a:lnTo>
                    <a:pt x="769099" y="43738"/>
                  </a:lnTo>
                  <a:lnTo>
                    <a:pt x="762673" y="45783"/>
                  </a:lnTo>
                  <a:lnTo>
                    <a:pt x="757491" y="50076"/>
                  </a:lnTo>
                  <a:lnTo>
                    <a:pt x="754253" y="56235"/>
                  </a:lnTo>
                  <a:lnTo>
                    <a:pt x="753656" y="63182"/>
                  </a:lnTo>
                  <a:lnTo>
                    <a:pt x="755713" y="69596"/>
                  </a:lnTo>
                  <a:lnTo>
                    <a:pt x="760018" y="74764"/>
                  </a:lnTo>
                  <a:lnTo>
                    <a:pt x="766178" y="78003"/>
                  </a:lnTo>
                  <a:lnTo>
                    <a:pt x="773125" y="78600"/>
                  </a:lnTo>
                  <a:lnTo>
                    <a:pt x="779538" y="76555"/>
                  </a:lnTo>
                  <a:lnTo>
                    <a:pt x="784707" y="72250"/>
                  </a:lnTo>
                  <a:lnTo>
                    <a:pt x="787946" y="66078"/>
                  </a:lnTo>
                  <a:lnTo>
                    <a:pt x="788543" y="59143"/>
                  </a:lnTo>
                  <a:close/>
                </a:path>
                <a:path w="1252219" h="505460">
                  <a:moveTo>
                    <a:pt x="1006005" y="212077"/>
                  </a:moveTo>
                  <a:lnTo>
                    <a:pt x="1002665" y="201561"/>
                  </a:lnTo>
                  <a:lnTo>
                    <a:pt x="995629" y="193078"/>
                  </a:lnTo>
                  <a:lnTo>
                    <a:pt x="985520" y="187769"/>
                  </a:lnTo>
                  <a:lnTo>
                    <a:pt x="974128" y="186791"/>
                  </a:lnTo>
                  <a:lnTo>
                    <a:pt x="963637" y="190144"/>
                  </a:lnTo>
                  <a:lnTo>
                    <a:pt x="955154" y="197205"/>
                  </a:lnTo>
                  <a:lnTo>
                    <a:pt x="949845" y="207314"/>
                  </a:lnTo>
                  <a:lnTo>
                    <a:pt x="948867" y="218694"/>
                  </a:lnTo>
                  <a:lnTo>
                    <a:pt x="952220" y="229196"/>
                  </a:lnTo>
                  <a:lnTo>
                    <a:pt x="959256" y="237680"/>
                  </a:lnTo>
                  <a:lnTo>
                    <a:pt x="969378" y="242989"/>
                  </a:lnTo>
                  <a:lnTo>
                    <a:pt x="980757" y="243954"/>
                  </a:lnTo>
                  <a:lnTo>
                    <a:pt x="991247" y="240601"/>
                  </a:lnTo>
                  <a:lnTo>
                    <a:pt x="999718" y="233565"/>
                  </a:lnTo>
                  <a:lnTo>
                    <a:pt x="1005027" y="223456"/>
                  </a:lnTo>
                  <a:lnTo>
                    <a:pt x="1006005" y="212077"/>
                  </a:lnTo>
                  <a:close/>
                </a:path>
                <a:path w="1252219" h="505460">
                  <a:moveTo>
                    <a:pt x="1164628" y="245948"/>
                  </a:moveTo>
                  <a:lnTo>
                    <a:pt x="1162570" y="239534"/>
                  </a:lnTo>
                  <a:lnTo>
                    <a:pt x="1158265" y="234365"/>
                  </a:lnTo>
                  <a:lnTo>
                    <a:pt x="1152093" y="231114"/>
                  </a:lnTo>
                  <a:lnTo>
                    <a:pt x="1145159" y="230530"/>
                  </a:lnTo>
                  <a:lnTo>
                    <a:pt x="1138758" y="232575"/>
                  </a:lnTo>
                  <a:lnTo>
                    <a:pt x="1133589" y="236880"/>
                  </a:lnTo>
                  <a:lnTo>
                    <a:pt x="1130350" y="243052"/>
                  </a:lnTo>
                  <a:lnTo>
                    <a:pt x="1129753" y="249986"/>
                  </a:lnTo>
                  <a:lnTo>
                    <a:pt x="1131785" y="256387"/>
                  </a:lnTo>
                  <a:lnTo>
                    <a:pt x="1136078" y="261569"/>
                  </a:lnTo>
                  <a:lnTo>
                    <a:pt x="1142238" y="264820"/>
                  </a:lnTo>
                  <a:lnTo>
                    <a:pt x="1149184" y="265404"/>
                  </a:lnTo>
                  <a:lnTo>
                    <a:pt x="1155611" y="263359"/>
                  </a:lnTo>
                  <a:lnTo>
                    <a:pt x="1160792" y="259067"/>
                  </a:lnTo>
                  <a:lnTo>
                    <a:pt x="1164031" y="252895"/>
                  </a:lnTo>
                  <a:lnTo>
                    <a:pt x="1164628" y="245948"/>
                  </a:lnTo>
                  <a:close/>
                </a:path>
                <a:path w="1252219" h="505460">
                  <a:moveTo>
                    <a:pt x="1252118" y="433209"/>
                  </a:moveTo>
                  <a:lnTo>
                    <a:pt x="1248435" y="421665"/>
                  </a:lnTo>
                  <a:lnTo>
                    <a:pt x="1240701" y="412343"/>
                  </a:lnTo>
                  <a:lnTo>
                    <a:pt x="1229601" y="406501"/>
                  </a:lnTo>
                  <a:lnTo>
                    <a:pt x="1217104" y="405434"/>
                  </a:lnTo>
                  <a:lnTo>
                    <a:pt x="1205560" y="409117"/>
                  </a:lnTo>
                  <a:lnTo>
                    <a:pt x="1196238" y="416852"/>
                  </a:lnTo>
                  <a:lnTo>
                    <a:pt x="1190409" y="427964"/>
                  </a:lnTo>
                  <a:lnTo>
                    <a:pt x="1189342" y="440461"/>
                  </a:lnTo>
                  <a:lnTo>
                    <a:pt x="1193025" y="451993"/>
                  </a:lnTo>
                  <a:lnTo>
                    <a:pt x="1200772" y="461302"/>
                  </a:lnTo>
                  <a:lnTo>
                    <a:pt x="1211884" y="467131"/>
                  </a:lnTo>
                  <a:lnTo>
                    <a:pt x="1224368" y="468198"/>
                  </a:lnTo>
                  <a:lnTo>
                    <a:pt x="1235900" y="464515"/>
                  </a:lnTo>
                  <a:lnTo>
                    <a:pt x="1245222" y="456793"/>
                  </a:lnTo>
                  <a:lnTo>
                    <a:pt x="1251051" y="445693"/>
                  </a:lnTo>
                  <a:lnTo>
                    <a:pt x="1252118" y="433209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5" name="object 62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3982208" y="4952596"/>
              <a:ext cx="360062" cy="334010"/>
            </a:xfrm>
            <a:prstGeom prst="rect">
              <a:avLst/>
            </a:prstGeom>
          </p:spPr>
        </p:pic>
        <p:pic>
          <p:nvPicPr>
            <p:cNvPr id="626" name="object 62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3553187" y="5718052"/>
              <a:ext cx="360083" cy="334010"/>
            </a:xfrm>
            <a:prstGeom prst="rect">
              <a:avLst/>
            </a:prstGeom>
          </p:spPr>
        </p:pic>
        <p:pic>
          <p:nvPicPr>
            <p:cNvPr id="627" name="object 62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4581723" y="5618169"/>
              <a:ext cx="264525" cy="246380"/>
            </a:xfrm>
            <a:prstGeom prst="rect">
              <a:avLst/>
            </a:prstGeom>
          </p:spPr>
        </p:pic>
        <p:pic>
          <p:nvPicPr>
            <p:cNvPr id="628" name="object 62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4271944" y="6138462"/>
              <a:ext cx="171579" cy="161073"/>
            </a:xfrm>
            <a:prstGeom prst="rect">
              <a:avLst/>
            </a:prstGeom>
          </p:spPr>
        </p:pic>
        <p:sp>
          <p:nvSpPr>
            <p:cNvPr id="629" name="object 629"/>
            <p:cNvSpPr/>
            <p:nvPr/>
          </p:nvSpPr>
          <p:spPr>
            <a:xfrm>
              <a:off x="14991122" y="5149990"/>
              <a:ext cx="51435" cy="50800"/>
            </a:xfrm>
            <a:custGeom>
              <a:avLst/>
              <a:gdLst/>
              <a:ahLst/>
              <a:cxnLst/>
              <a:rect l="l" t="t" r="r" b="b"/>
              <a:pathLst>
                <a:path w="51434" h="50800">
                  <a:moveTo>
                    <a:pt x="25402" y="0"/>
                  </a:moveTo>
                  <a:lnTo>
                    <a:pt x="15518" y="1994"/>
                  </a:lnTo>
                  <a:lnTo>
                    <a:pt x="7443" y="7435"/>
                  </a:lnTo>
                  <a:lnTo>
                    <a:pt x="1997" y="15509"/>
                  </a:lnTo>
                  <a:lnTo>
                    <a:pt x="0" y="25402"/>
                  </a:lnTo>
                  <a:lnTo>
                    <a:pt x="1997" y="35286"/>
                  </a:lnTo>
                  <a:lnTo>
                    <a:pt x="7443" y="43361"/>
                  </a:lnTo>
                  <a:lnTo>
                    <a:pt x="15518" y="48807"/>
                  </a:lnTo>
                  <a:lnTo>
                    <a:pt x="25402" y="50804"/>
                  </a:lnTo>
                  <a:lnTo>
                    <a:pt x="35296" y="48807"/>
                  </a:lnTo>
                  <a:lnTo>
                    <a:pt x="43374" y="43361"/>
                  </a:lnTo>
                  <a:lnTo>
                    <a:pt x="48819" y="35286"/>
                  </a:lnTo>
                  <a:lnTo>
                    <a:pt x="50815" y="25402"/>
                  </a:lnTo>
                  <a:lnTo>
                    <a:pt x="48819" y="15509"/>
                  </a:lnTo>
                  <a:lnTo>
                    <a:pt x="43374" y="7435"/>
                  </a:lnTo>
                  <a:lnTo>
                    <a:pt x="35296" y="1994"/>
                  </a:lnTo>
                  <a:lnTo>
                    <a:pt x="25402" y="0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0" name="object 63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4787826" y="5068251"/>
              <a:ext cx="171565" cy="161073"/>
            </a:xfrm>
            <a:prstGeom prst="rect">
              <a:avLst/>
            </a:prstGeom>
          </p:spPr>
        </p:pic>
        <p:pic>
          <p:nvPicPr>
            <p:cNvPr id="631" name="object 63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3675414" y="5154747"/>
              <a:ext cx="171575" cy="161052"/>
            </a:xfrm>
            <a:prstGeom prst="rect">
              <a:avLst/>
            </a:prstGeom>
          </p:spPr>
        </p:pic>
        <p:pic>
          <p:nvPicPr>
            <p:cNvPr id="632" name="object 63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2736634" y="6314636"/>
              <a:ext cx="360072" cy="334010"/>
            </a:xfrm>
            <a:prstGeom prst="rect">
              <a:avLst/>
            </a:prstGeom>
          </p:spPr>
        </p:pic>
        <p:pic>
          <p:nvPicPr>
            <p:cNvPr id="633" name="object 63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3462492" y="6961381"/>
              <a:ext cx="264546" cy="246380"/>
            </a:xfrm>
            <a:prstGeom prst="rect">
              <a:avLst/>
            </a:prstGeom>
          </p:spPr>
        </p:pic>
        <p:pic>
          <p:nvPicPr>
            <p:cNvPr id="634" name="object 63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2696590" y="6830555"/>
              <a:ext cx="171585" cy="161073"/>
            </a:xfrm>
            <a:prstGeom prst="rect">
              <a:avLst/>
            </a:prstGeom>
          </p:spPr>
        </p:pic>
        <p:sp>
          <p:nvSpPr>
            <p:cNvPr id="635" name="object 635"/>
            <p:cNvSpPr/>
            <p:nvPr/>
          </p:nvSpPr>
          <p:spPr>
            <a:xfrm>
              <a:off x="11328070" y="4737398"/>
              <a:ext cx="675005" cy="3579495"/>
            </a:xfrm>
            <a:custGeom>
              <a:avLst/>
              <a:gdLst/>
              <a:ahLst/>
              <a:cxnLst/>
              <a:rect l="l" t="t" r="r" b="b"/>
              <a:pathLst>
                <a:path w="675004" h="3579495">
                  <a:moveTo>
                    <a:pt x="35128" y="542048"/>
                  </a:moveTo>
                  <a:lnTo>
                    <a:pt x="27241" y="534200"/>
                  </a:lnTo>
                  <a:lnTo>
                    <a:pt x="7874" y="534200"/>
                  </a:lnTo>
                  <a:lnTo>
                    <a:pt x="0" y="542048"/>
                  </a:lnTo>
                  <a:lnTo>
                    <a:pt x="0" y="561428"/>
                  </a:lnTo>
                  <a:lnTo>
                    <a:pt x="7874" y="569264"/>
                  </a:lnTo>
                  <a:lnTo>
                    <a:pt x="27241" y="569264"/>
                  </a:lnTo>
                  <a:lnTo>
                    <a:pt x="35128" y="561428"/>
                  </a:lnTo>
                  <a:lnTo>
                    <a:pt x="35128" y="551751"/>
                  </a:lnTo>
                  <a:lnTo>
                    <a:pt x="35128" y="542048"/>
                  </a:lnTo>
                  <a:close/>
                </a:path>
                <a:path w="675004" h="3579495">
                  <a:moveTo>
                    <a:pt x="78943" y="421246"/>
                  </a:moveTo>
                  <a:lnTo>
                    <a:pt x="71094" y="413397"/>
                  </a:lnTo>
                  <a:lnTo>
                    <a:pt x="51714" y="413397"/>
                  </a:lnTo>
                  <a:lnTo>
                    <a:pt x="43853" y="421246"/>
                  </a:lnTo>
                  <a:lnTo>
                    <a:pt x="43853" y="440613"/>
                  </a:lnTo>
                  <a:lnTo>
                    <a:pt x="51714" y="448500"/>
                  </a:lnTo>
                  <a:lnTo>
                    <a:pt x="71094" y="448500"/>
                  </a:lnTo>
                  <a:lnTo>
                    <a:pt x="78943" y="440613"/>
                  </a:lnTo>
                  <a:lnTo>
                    <a:pt x="78943" y="430936"/>
                  </a:lnTo>
                  <a:lnTo>
                    <a:pt x="78943" y="421246"/>
                  </a:lnTo>
                  <a:close/>
                </a:path>
                <a:path w="675004" h="3579495">
                  <a:moveTo>
                    <a:pt x="86398" y="210261"/>
                  </a:moveTo>
                  <a:lnTo>
                    <a:pt x="84785" y="202323"/>
                  </a:lnTo>
                  <a:lnTo>
                    <a:pt x="80416" y="195846"/>
                  </a:lnTo>
                  <a:lnTo>
                    <a:pt x="73926" y="191477"/>
                  </a:lnTo>
                  <a:lnTo>
                    <a:pt x="65989" y="189877"/>
                  </a:lnTo>
                  <a:lnTo>
                    <a:pt x="58051" y="191477"/>
                  </a:lnTo>
                  <a:lnTo>
                    <a:pt x="51574" y="195846"/>
                  </a:lnTo>
                  <a:lnTo>
                    <a:pt x="47205" y="202323"/>
                  </a:lnTo>
                  <a:lnTo>
                    <a:pt x="45605" y="210261"/>
                  </a:lnTo>
                  <a:lnTo>
                    <a:pt x="47205" y="218198"/>
                  </a:lnTo>
                  <a:lnTo>
                    <a:pt x="51574" y="224688"/>
                  </a:lnTo>
                  <a:lnTo>
                    <a:pt x="58051" y="229069"/>
                  </a:lnTo>
                  <a:lnTo>
                    <a:pt x="65989" y="230670"/>
                  </a:lnTo>
                  <a:lnTo>
                    <a:pt x="73926" y="229069"/>
                  </a:lnTo>
                  <a:lnTo>
                    <a:pt x="80416" y="224688"/>
                  </a:lnTo>
                  <a:lnTo>
                    <a:pt x="84785" y="218198"/>
                  </a:lnTo>
                  <a:lnTo>
                    <a:pt x="86398" y="210261"/>
                  </a:lnTo>
                  <a:close/>
                </a:path>
                <a:path w="675004" h="3579495">
                  <a:moveTo>
                    <a:pt x="106527" y="603008"/>
                  </a:moveTo>
                  <a:lnTo>
                    <a:pt x="104267" y="591820"/>
                  </a:lnTo>
                  <a:lnTo>
                    <a:pt x="98107" y="582663"/>
                  </a:lnTo>
                  <a:lnTo>
                    <a:pt x="88963" y="576491"/>
                  </a:lnTo>
                  <a:lnTo>
                    <a:pt x="77749" y="574230"/>
                  </a:lnTo>
                  <a:lnTo>
                    <a:pt x="66548" y="576491"/>
                  </a:lnTo>
                  <a:lnTo>
                    <a:pt x="57416" y="582663"/>
                  </a:lnTo>
                  <a:lnTo>
                    <a:pt x="51257" y="591820"/>
                  </a:lnTo>
                  <a:lnTo>
                    <a:pt x="48996" y="603008"/>
                  </a:lnTo>
                  <a:lnTo>
                    <a:pt x="51257" y="614210"/>
                  </a:lnTo>
                  <a:lnTo>
                    <a:pt x="57416" y="623354"/>
                  </a:lnTo>
                  <a:lnTo>
                    <a:pt x="66548" y="629513"/>
                  </a:lnTo>
                  <a:lnTo>
                    <a:pt x="77749" y="631774"/>
                  </a:lnTo>
                  <a:lnTo>
                    <a:pt x="88963" y="629513"/>
                  </a:lnTo>
                  <a:lnTo>
                    <a:pt x="98107" y="623354"/>
                  </a:lnTo>
                  <a:lnTo>
                    <a:pt x="104267" y="614210"/>
                  </a:lnTo>
                  <a:lnTo>
                    <a:pt x="106527" y="603008"/>
                  </a:lnTo>
                  <a:close/>
                </a:path>
                <a:path w="675004" h="3579495">
                  <a:moveTo>
                    <a:pt x="133591" y="3169272"/>
                  </a:moveTo>
                  <a:lnTo>
                    <a:pt x="131978" y="3161322"/>
                  </a:lnTo>
                  <a:lnTo>
                    <a:pt x="127609" y="3154845"/>
                  </a:lnTo>
                  <a:lnTo>
                    <a:pt x="121119" y="3150476"/>
                  </a:lnTo>
                  <a:lnTo>
                    <a:pt x="113195" y="3148876"/>
                  </a:lnTo>
                  <a:lnTo>
                    <a:pt x="105244" y="3150476"/>
                  </a:lnTo>
                  <a:lnTo>
                    <a:pt x="98767" y="3154845"/>
                  </a:lnTo>
                  <a:lnTo>
                    <a:pt x="94399" y="3161322"/>
                  </a:lnTo>
                  <a:lnTo>
                    <a:pt x="92786" y="3169272"/>
                  </a:lnTo>
                  <a:lnTo>
                    <a:pt x="94399" y="3177197"/>
                  </a:lnTo>
                  <a:lnTo>
                    <a:pt x="98767" y="3183686"/>
                  </a:lnTo>
                  <a:lnTo>
                    <a:pt x="105244" y="3188055"/>
                  </a:lnTo>
                  <a:lnTo>
                    <a:pt x="113195" y="3189668"/>
                  </a:lnTo>
                  <a:lnTo>
                    <a:pt x="121119" y="3188055"/>
                  </a:lnTo>
                  <a:lnTo>
                    <a:pt x="127609" y="3183686"/>
                  </a:lnTo>
                  <a:lnTo>
                    <a:pt x="131978" y="3177197"/>
                  </a:lnTo>
                  <a:lnTo>
                    <a:pt x="133591" y="3169272"/>
                  </a:lnTo>
                  <a:close/>
                </a:path>
                <a:path w="675004" h="3579495">
                  <a:moveTo>
                    <a:pt x="152742" y="7874"/>
                  </a:moveTo>
                  <a:lnTo>
                    <a:pt x="144843" y="0"/>
                  </a:lnTo>
                  <a:lnTo>
                    <a:pt x="125476" y="0"/>
                  </a:lnTo>
                  <a:lnTo>
                    <a:pt x="117614" y="7874"/>
                  </a:lnTo>
                  <a:lnTo>
                    <a:pt x="117614" y="27254"/>
                  </a:lnTo>
                  <a:lnTo>
                    <a:pt x="125476" y="35077"/>
                  </a:lnTo>
                  <a:lnTo>
                    <a:pt x="144843" y="35077"/>
                  </a:lnTo>
                  <a:lnTo>
                    <a:pt x="152742" y="27254"/>
                  </a:lnTo>
                  <a:lnTo>
                    <a:pt x="152742" y="17564"/>
                  </a:lnTo>
                  <a:lnTo>
                    <a:pt x="152742" y="7874"/>
                  </a:lnTo>
                  <a:close/>
                </a:path>
                <a:path w="675004" h="3579495">
                  <a:moveTo>
                    <a:pt x="165392" y="283197"/>
                  </a:moveTo>
                  <a:lnTo>
                    <a:pt x="163182" y="272262"/>
                  </a:lnTo>
                  <a:lnTo>
                    <a:pt x="157162" y="263334"/>
                  </a:lnTo>
                  <a:lnTo>
                    <a:pt x="148221" y="257314"/>
                  </a:lnTo>
                  <a:lnTo>
                    <a:pt x="137274" y="255104"/>
                  </a:lnTo>
                  <a:lnTo>
                    <a:pt x="126326" y="257314"/>
                  </a:lnTo>
                  <a:lnTo>
                    <a:pt x="117398" y="263334"/>
                  </a:lnTo>
                  <a:lnTo>
                    <a:pt x="111379" y="272262"/>
                  </a:lnTo>
                  <a:lnTo>
                    <a:pt x="109169" y="283197"/>
                  </a:lnTo>
                  <a:lnTo>
                    <a:pt x="111379" y="294157"/>
                  </a:lnTo>
                  <a:lnTo>
                    <a:pt x="117398" y="303098"/>
                  </a:lnTo>
                  <a:lnTo>
                    <a:pt x="126326" y="309130"/>
                  </a:lnTo>
                  <a:lnTo>
                    <a:pt x="137274" y="311340"/>
                  </a:lnTo>
                  <a:lnTo>
                    <a:pt x="148221" y="309130"/>
                  </a:lnTo>
                  <a:lnTo>
                    <a:pt x="157162" y="303098"/>
                  </a:lnTo>
                  <a:lnTo>
                    <a:pt x="163182" y="294157"/>
                  </a:lnTo>
                  <a:lnTo>
                    <a:pt x="165392" y="283197"/>
                  </a:lnTo>
                  <a:close/>
                </a:path>
                <a:path w="675004" h="3579495">
                  <a:moveTo>
                    <a:pt x="180276" y="189611"/>
                  </a:moveTo>
                  <a:lnTo>
                    <a:pt x="178015" y="178422"/>
                  </a:lnTo>
                  <a:lnTo>
                    <a:pt x="171856" y="169291"/>
                  </a:lnTo>
                  <a:lnTo>
                    <a:pt x="162725" y="163131"/>
                  </a:lnTo>
                  <a:lnTo>
                    <a:pt x="151536" y="160870"/>
                  </a:lnTo>
                  <a:lnTo>
                    <a:pt x="140335" y="163131"/>
                  </a:lnTo>
                  <a:lnTo>
                    <a:pt x="131178" y="169291"/>
                  </a:lnTo>
                  <a:lnTo>
                    <a:pt x="125006" y="178422"/>
                  </a:lnTo>
                  <a:lnTo>
                    <a:pt x="122745" y="189611"/>
                  </a:lnTo>
                  <a:lnTo>
                    <a:pt x="125006" y="200825"/>
                  </a:lnTo>
                  <a:lnTo>
                    <a:pt x="131178" y="209956"/>
                  </a:lnTo>
                  <a:lnTo>
                    <a:pt x="140335" y="216115"/>
                  </a:lnTo>
                  <a:lnTo>
                    <a:pt x="151536" y="218363"/>
                  </a:lnTo>
                  <a:lnTo>
                    <a:pt x="162725" y="216115"/>
                  </a:lnTo>
                  <a:lnTo>
                    <a:pt x="171856" y="209956"/>
                  </a:lnTo>
                  <a:lnTo>
                    <a:pt x="178015" y="200825"/>
                  </a:lnTo>
                  <a:lnTo>
                    <a:pt x="180276" y="189611"/>
                  </a:lnTo>
                  <a:close/>
                </a:path>
                <a:path w="675004" h="3579495">
                  <a:moveTo>
                    <a:pt x="242430" y="693178"/>
                  </a:moveTo>
                  <a:lnTo>
                    <a:pt x="240830" y="685241"/>
                  </a:lnTo>
                  <a:lnTo>
                    <a:pt x="236461" y="678751"/>
                  </a:lnTo>
                  <a:lnTo>
                    <a:pt x="229971" y="674395"/>
                  </a:lnTo>
                  <a:lnTo>
                    <a:pt x="222034" y="672795"/>
                  </a:lnTo>
                  <a:lnTo>
                    <a:pt x="214096" y="674395"/>
                  </a:lnTo>
                  <a:lnTo>
                    <a:pt x="207606" y="678751"/>
                  </a:lnTo>
                  <a:lnTo>
                    <a:pt x="203238" y="685241"/>
                  </a:lnTo>
                  <a:lnTo>
                    <a:pt x="201637" y="693178"/>
                  </a:lnTo>
                  <a:lnTo>
                    <a:pt x="203238" y="701116"/>
                  </a:lnTo>
                  <a:lnTo>
                    <a:pt x="207606" y="707605"/>
                  </a:lnTo>
                  <a:lnTo>
                    <a:pt x="214096" y="711987"/>
                  </a:lnTo>
                  <a:lnTo>
                    <a:pt x="222034" y="713587"/>
                  </a:lnTo>
                  <a:lnTo>
                    <a:pt x="229971" y="711987"/>
                  </a:lnTo>
                  <a:lnTo>
                    <a:pt x="236461" y="707605"/>
                  </a:lnTo>
                  <a:lnTo>
                    <a:pt x="240830" y="701116"/>
                  </a:lnTo>
                  <a:lnTo>
                    <a:pt x="242430" y="693178"/>
                  </a:lnTo>
                  <a:close/>
                </a:path>
                <a:path w="675004" h="3579495">
                  <a:moveTo>
                    <a:pt x="253619" y="307365"/>
                  </a:moveTo>
                  <a:lnTo>
                    <a:pt x="251142" y="295071"/>
                  </a:lnTo>
                  <a:lnTo>
                    <a:pt x="244360" y="285026"/>
                  </a:lnTo>
                  <a:lnTo>
                    <a:pt x="234315" y="278257"/>
                  </a:lnTo>
                  <a:lnTo>
                    <a:pt x="222034" y="275780"/>
                  </a:lnTo>
                  <a:lnTo>
                    <a:pt x="209740" y="278257"/>
                  </a:lnTo>
                  <a:lnTo>
                    <a:pt x="199707" y="285026"/>
                  </a:lnTo>
                  <a:lnTo>
                    <a:pt x="192938" y="295071"/>
                  </a:lnTo>
                  <a:lnTo>
                    <a:pt x="190461" y="307365"/>
                  </a:lnTo>
                  <a:lnTo>
                    <a:pt x="192938" y="319659"/>
                  </a:lnTo>
                  <a:lnTo>
                    <a:pt x="199707" y="329692"/>
                  </a:lnTo>
                  <a:lnTo>
                    <a:pt x="209740" y="336448"/>
                  </a:lnTo>
                  <a:lnTo>
                    <a:pt x="222034" y="338924"/>
                  </a:lnTo>
                  <a:lnTo>
                    <a:pt x="234315" y="336448"/>
                  </a:lnTo>
                  <a:lnTo>
                    <a:pt x="244360" y="329692"/>
                  </a:lnTo>
                  <a:lnTo>
                    <a:pt x="251142" y="319659"/>
                  </a:lnTo>
                  <a:lnTo>
                    <a:pt x="253619" y="307365"/>
                  </a:lnTo>
                  <a:close/>
                </a:path>
                <a:path w="675004" h="3579495">
                  <a:moveTo>
                    <a:pt x="256921" y="3286544"/>
                  </a:moveTo>
                  <a:lnTo>
                    <a:pt x="249047" y="3278695"/>
                  </a:lnTo>
                  <a:lnTo>
                    <a:pt x="229654" y="3278695"/>
                  </a:lnTo>
                  <a:lnTo>
                    <a:pt x="221830" y="3286544"/>
                  </a:lnTo>
                  <a:lnTo>
                    <a:pt x="221830" y="3305937"/>
                  </a:lnTo>
                  <a:lnTo>
                    <a:pt x="229654" y="3313785"/>
                  </a:lnTo>
                  <a:lnTo>
                    <a:pt x="249047" y="3313785"/>
                  </a:lnTo>
                  <a:lnTo>
                    <a:pt x="256921" y="3305937"/>
                  </a:lnTo>
                  <a:lnTo>
                    <a:pt x="256921" y="3296247"/>
                  </a:lnTo>
                  <a:lnTo>
                    <a:pt x="256921" y="3286544"/>
                  </a:lnTo>
                  <a:close/>
                </a:path>
                <a:path w="675004" h="3579495">
                  <a:moveTo>
                    <a:pt x="272059" y="1293304"/>
                  </a:moveTo>
                  <a:lnTo>
                    <a:pt x="264198" y="1285455"/>
                  </a:lnTo>
                  <a:lnTo>
                    <a:pt x="244805" y="1285455"/>
                  </a:lnTo>
                  <a:lnTo>
                    <a:pt x="236969" y="1293304"/>
                  </a:lnTo>
                  <a:lnTo>
                    <a:pt x="236969" y="1312672"/>
                  </a:lnTo>
                  <a:lnTo>
                    <a:pt x="244805" y="1320533"/>
                  </a:lnTo>
                  <a:lnTo>
                    <a:pt x="264198" y="1320533"/>
                  </a:lnTo>
                  <a:lnTo>
                    <a:pt x="272059" y="1312672"/>
                  </a:lnTo>
                  <a:lnTo>
                    <a:pt x="272059" y="1302994"/>
                  </a:lnTo>
                  <a:lnTo>
                    <a:pt x="272059" y="1293304"/>
                  </a:lnTo>
                  <a:close/>
                </a:path>
                <a:path w="675004" h="3579495">
                  <a:moveTo>
                    <a:pt x="284505" y="3468319"/>
                  </a:moveTo>
                  <a:lnTo>
                    <a:pt x="282244" y="3457130"/>
                  </a:lnTo>
                  <a:lnTo>
                    <a:pt x="276085" y="3447986"/>
                  </a:lnTo>
                  <a:lnTo>
                    <a:pt x="266928" y="3441814"/>
                  </a:lnTo>
                  <a:lnTo>
                    <a:pt x="255714" y="3439553"/>
                  </a:lnTo>
                  <a:lnTo>
                    <a:pt x="244513" y="3441814"/>
                  </a:lnTo>
                  <a:lnTo>
                    <a:pt x="235369" y="3447986"/>
                  </a:lnTo>
                  <a:lnTo>
                    <a:pt x="229209" y="3457130"/>
                  </a:lnTo>
                  <a:lnTo>
                    <a:pt x="226961" y="3468319"/>
                  </a:lnTo>
                  <a:lnTo>
                    <a:pt x="229209" y="3479520"/>
                  </a:lnTo>
                  <a:lnTo>
                    <a:pt x="235369" y="3488652"/>
                  </a:lnTo>
                  <a:lnTo>
                    <a:pt x="244513" y="3494811"/>
                  </a:lnTo>
                  <a:lnTo>
                    <a:pt x="255714" y="3497072"/>
                  </a:lnTo>
                  <a:lnTo>
                    <a:pt x="266928" y="3494811"/>
                  </a:lnTo>
                  <a:lnTo>
                    <a:pt x="276085" y="3488652"/>
                  </a:lnTo>
                  <a:lnTo>
                    <a:pt x="282244" y="3479520"/>
                  </a:lnTo>
                  <a:lnTo>
                    <a:pt x="284505" y="3468319"/>
                  </a:lnTo>
                  <a:close/>
                </a:path>
                <a:path w="675004" h="3579495">
                  <a:moveTo>
                    <a:pt x="310629" y="1474978"/>
                  </a:moveTo>
                  <a:lnTo>
                    <a:pt x="309029" y="1467053"/>
                  </a:lnTo>
                  <a:lnTo>
                    <a:pt x="304660" y="1460576"/>
                  </a:lnTo>
                  <a:lnTo>
                    <a:pt x="298170" y="1456194"/>
                  </a:lnTo>
                  <a:lnTo>
                    <a:pt x="290207" y="1454594"/>
                  </a:lnTo>
                  <a:lnTo>
                    <a:pt x="282282" y="1456194"/>
                  </a:lnTo>
                  <a:lnTo>
                    <a:pt x="275805" y="1460576"/>
                  </a:lnTo>
                  <a:lnTo>
                    <a:pt x="271424" y="1467053"/>
                  </a:lnTo>
                  <a:lnTo>
                    <a:pt x="269824" y="1474978"/>
                  </a:lnTo>
                  <a:lnTo>
                    <a:pt x="271424" y="1482928"/>
                  </a:lnTo>
                  <a:lnTo>
                    <a:pt x="275805" y="1489405"/>
                  </a:lnTo>
                  <a:lnTo>
                    <a:pt x="282282" y="1493774"/>
                  </a:lnTo>
                  <a:lnTo>
                    <a:pt x="290207" y="1495374"/>
                  </a:lnTo>
                  <a:lnTo>
                    <a:pt x="298170" y="1493774"/>
                  </a:lnTo>
                  <a:lnTo>
                    <a:pt x="304660" y="1489405"/>
                  </a:lnTo>
                  <a:lnTo>
                    <a:pt x="309029" y="1482928"/>
                  </a:lnTo>
                  <a:lnTo>
                    <a:pt x="310629" y="1474978"/>
                  </a:lnTo>
                  <a:close/>
                </a:path>
                <a:path w="675004" h="3579495">
                  <a:moveTo>
                    <a:pt x="316191" y="279781"/>
                  </a:moveTo>
                  <a:lnTo>
                    <a:pt x="314591" y="271843"/>
                  </a:lnTo>
                  <a:lnTo>
                    <a:pt x="310222" y="265379"/>
                  </a:lnTo>
                  <a:lnTo>
                    <a:pt x="303745" y="261010"/>
                  </a:lnTo>
                  <a:lnTo>
                    <a:pt x="295808" y="259410"/>
                  </a:lnTo>
                  <a:lnTo>
                    <a:pt x="287870" y="261010"/>
                  </a:lnTo>
                  <a:lnTo>
                    <a:pt x="281393" y="265379"/>
                  </a:lnTo>
                  <a:lnTo>
                    <a:pt x="277025" y="271843"/>
                  </a:lnTo>
                  <a:lnTo>
                    <a:pt x="275424" y="279781"/>
                  </a:lnTo>
                  <a:lnTo>
                    <a:pt x="277025" y="287718"/>
                  </a:lnTo>
                  <a:lnTo>
                    <a:pt x="281393" y="294208"/>
                  </a:lnTo>
                  <a:lnTo>
                    <a:pt x="287870" y="298577"/>
                  </a:lnTo>
                  <a:lnTo>
                    <a:pt x="295808" y="300177"/>
                  </a:lnTo>
                  <a:lnTo>
                    <a:pt x="303745" y="298577"/>
                  </a:lnTo>
                  <a:lnTo>
                    <a:pt x="310222" y="294208"/>
                  </a:lnTo>
                  <a:lnTo>
                    <a:pt x="314591" y="287718"/>
                  </a:lnTo>
                  <a:lnTo>
                    <a:pt x="316191" y="279781"/>
                  </a:lnTo>
                  <a:close/>
                </a:path>
                <a:path w="675004" h="3579495">
                  <a:moveTo>
                    <a:pt x="365772" y="810463"/>
                  </a:moveTo>
                  <a:lnTo>
                    <a:pt x="357898" y="802614"/>
                  </a:lnTo>
                  <a:lnTo>
                    <a:pt x="338505" y="802614"/>
                  </a:lnTo>
                  <a:lnTo>
                    <a:pt x="330682" y="810463"/>
                  </a:lnTo>
                  <a:lnTo>
                    <a:pt x="330682" y="829856"/>
                  </a:lnTo>
                  <a:lnTo>
                    <a:pt x="338505" y="837717"/>
                  </a:lnTo>
                  <a:lnTo>
                    <a:pt x="357898" y="837717"/>
                  </a:lnTo>
                  <a:lnTo>
                    <a:pt x="365772" y="829856"/>
                  </a:lnTo>
                  <a:lnTo>
                    <a:pt x="365772" y="820166"/>
                  </a:lnTo>
                  <a:lnTo>
                    <a:pt x="365772" y="810463"/>
                  </a:lnTo>
                  <a:close/>
                </a:path>
                <a:path w="675004" h="3579495">
                  <a:moveTo>
                    <a:pt x="371322" y="1392542"/>
                  </a:moveTo>
                  <a:lnTo>
                    <a:pt x="363448" y="1384719"/>
                  </a:lnTo>
                  <a:lnTo>
                    <a:pt x="344068" y="1384719"/>
                  </a:lnTo>
                  <a:lnTo>
                    <a:pt x="336219" y="1392542"/>
                  </a:lnTo>
                  <a:lnTo>
                    <a:pt x="336219" y="1411935"/>
                  </a:lnTo>
                  <a:lnTo>
                    <a:pt x="344068" y="1419783"/>
                  </a:lnTo>
                  <a:lnTo>
                    <a:pt x="363448" y="1419783"/>
                  </a:lnTo>
                  <a:lnTo>
                    <a:pt x="371322" y="1411935"/>
                  </a:lnTo>
                  <a:lnTo>
                    <a:pt x="371322" y="1402232"/>
                  </a:lnTo>
                  <a:lnTo>
                    <a:pt x="371322" y="1392542"/>
                  </a:lnTo>
                  <a:close/>
                </a:path>
                <a:path w="675004" h="3579495">
                  <a:moveTo>
                    <a:pt x="393357" y="992238"/>
                  </a:moveTo>
                  <a:lnTo>
                    <a:pt x="391096" y="981036"/>
                  </a:lnTo>
                  <a:lnTo>
                    <a:pt x="384924" y="971905"/>
                  </a:lnTo>
                  <a:lnTo>
                    <a:pt x="375780" y="965746"/>
                  </a:lnTo>
                  <a:lnTo>
                    <a:pt x="364566" y="963485"/>
                  </a:lnTo>
                  <a:lnTo>
                    <a:pt x="353364" y="965746"/>
                  </a:lnTo>
                  <a:lnTo>
                    <a:pt x="344220" y="971905"/>
                  </a:lnTo>
                  <a:lnTo>
                    <a:pt x="338061" y="981036"/>
                  </a:lnTo>
                  <a:lnTo>
                    <a:pt x="335800" y="992238"/>
                  </a:lnTo>
                  <a:lnTo>
                    <a:pt x="338061" y="1003427"/>
                  </a:lnTo>
                  <a:lnTo>
                    <a:pt x="344220" y="1012571"/>
                  </a:lnTo>
                  <a:lnTo>
                    <a:pt x="353364" y="1018730"/>
                  </a:lnTo>
                  <a:lnTo>
                    <a:pt x="364566" y="1020991"/>
                  </a:lnTo>
                  <a:lnTo>
                    <a:pt x="375780" y="1018730"/>
                  </a:lnTo>
                  <a:lnTo>
                    <a:pt x="384924" y="1012571"/>
                  </a:lnTo>
                  <a:lnTo>
                    <a:pt x="391096" y="1003427"/>
                  </a:lnTo>
                  <a:lnTo>
                    <a:pt x="393357" y="992238"/>
                  </a:lnTo>
                  <a:close/>
                </a:path>
                <a:path w="675004" h="3579495">
                  <a:moveTo>
                    <a:pt x="398881" y="1574317"/>
                  </a:moveTo>
                  <a:lnTo>
                    <a:pt x="396621" y="1563116"/>
                  </a:lnTo>
                  <a:lnTo>
                    <a:pt x="390461" y="1553959"/>
                  </a:lnTo>
                  <a:lnTo>
                    <a:pt x="381317" y="1547787"/>
                  </a:lnTo>
                  <a:lnTo>
                    <a:pt x="370128" y="1545526"/>
                  </a:lnTo>
                  <a:lnTo>
                    <a:pt x="358914" y="1547787"/>
                  </a:lnTo>
                  <a:lnTo>
                    <a:pt x="349770" y="1553959"/>
                  </a:lnTo>
                  <a:lnTo>
                    <a:pt x="343611" y="1563116"/>
                  </a:lnTo>
                  <a:lnTo>
                    <a:pt x="341363" y="1574317"/>
                  </a:lnTo>
                  <a:lnTo>
                    <a:pt x="343611" y="1585506"/>
                  </a:lnTo>
                  <a:lnTo>
                    <a:pt x="349770" y="1594650"/>
                  </a:lnTo>
                  <a:lnTo>
                    <a:pt x="358914" y="1600822"/>
                  </a:lnTo>
                  <a:lnTo>
                    <a:pt x="370128" y="1603082"/>
                  </a:lnTo>
                  <a:lnTo>
                    <a:pt x="381317" y="1600822"/>
                  </a:lnTo>
                  <a:lnTo>
                    <a:pt x="390461" y="1594650"/>
                  </a:lnTo>
                  <a:lnTo>
                    <a:pt x="396621" y="1585506"/>
                  </a:lnTo>
                  <a:lnTo>
                    <a:pt x="398881" y="1574317"/>
                  </a:lnTo>
                  <a:close/>
                </a:path>
                <a:path w="675004" h="3579495">
                  <a:moveTo>
                    <a:pt x="417144" y="683488"/>
                  </a:moveTo>
                  <a:lnTo>
                    <a:pt x="409308" y="675627"/>
                  </a:lnTo>
                  <a:lnTo>
                    <a:pt x="389928" y="675627"/>
                  </a:lnTo>
                  <a:lnTo>
                    <a:pt x="382066" y="683488"/>
                  </a:lnTo>
                  <a:lnTo>
                    <a:pt x="382066" y="702856"/>
                  </a:lnTo>
                  <a:lnTo>
                    <a:pt x="389928" y="710730"/>
                  </a:lnTo>
                  <a:lnTo>
                    <a:pt x="409308" y="710730"/>
                  </a:lnTo>
                  <a:lnTo>
                    <a:pt x="417144" y="702856"/>
                  </a:lnTo>
                  <a:lnTo>
                    <a:pt x="417144" y="693178"/>
                  </a:lnTo>
                  <a:lnTo>
                    <a:pt x="417144" y="683488"/>
                  </a:lnTo>
                  <a:close/>
                </a:path>
                <a:path w="675004" h="3579495">
                  <a:moveTo>
                    <a:pt x="420382" y="3558463"/>
                  </a:moveTo>
                  <a:lnTo>
                    <a:pt x="418782" y="3550539"/>
                  </a:lnTo>
                  <a:lnTo>
                    <a:pt x="414413" y="3544062"/>
                  </a:lnTo>
                  <a:lnTo>
                    <a:pt x="407936" y="3539680"/>
                  </a:lnTo>
                  <a:lnTo>
                    <a:pt x="399999" y="3538080"/>
                  </a:lnTo>
                  <a:lnTo>
                    <a:pt x="392061" y="3539680"/>
                  </a:lnTo>
                  <a:lnTo>
                    <a:pt x="385572" y="3544062"/>
                  </a:lnTo>
                  <a:lnTo>
                    <a:pt x="381203" y="3550539"/>
                  </a:lnTo>
                  <a:lnTo>
                    <a:pt x="379590" y="3558463"/>
                  </a:lnTo>
                  <a:lnTo>
                    <a:pt x="381203" y="3566414"/>
                  </a:lnTo>
                  <a:lnTo>
                    <a:pt x="385572" y="3572903"/>
                  </a:lnTo>
                  <a:lnTo>
                    <a:pt x="392061" y="3577272"/>
                  </a:lnTo>
                  <a:lnTo>
                    <a:pt x="399999" y="3578872"/>
                  </a:lnTo>
                  <a:lnTo>
                    <a:pt x="407936" y="3577272"/>
                  </a:lnTo>
                  <a:lnTo>
                    <a:pt x="414413" y="3572903"/>
                  </a:lnTo>
                  <a:lnTo>
                    <a:pt x="418782" y="3566414"/>
                  </a:lnTo>
                  <a:lnTo>
                    <a:pt x="420382" y="3558463"/>
                  </a:lnTo>
                  <a:close/>
                </a:path>
                <a:path w="675004" h="3579495">
                  <a:moveTo>
                    <a:pt x="485101" y="2095919"/>
                  </a:moveTo>
                  <a:lnTo>
                    <a:pt x="477266" y="2088070"/>
                  </a:lnTo>
                  <a:lnTo>
                    <a:pt x="457860" y="2088070"/>
                  </a:lnTo>
                  <a:lnTo>
                    <a:pt x="450024" y="2095919"/>
                  </a:lnTo>
                  <a:lnTo>
                    <a:pt x="450024" y="2115299"/>
                  </a:lnTo>
                  <a:lnTo>
                    <a:pt x="457860" y="2123148"/>
                  </a:lnTo>
                  <a:lnTo>
                    <a:pt x="477266" y="2123148"/>
                  </a:lnTo>
                  <a:lnTo>
                    <a:pt x="485101" y="2115299"/>
                  </a:lnTo>
                  <a:lnTo>
                    <a:pt x="485101" y="2105596"/>
                  </a:lnTo>
                  <a:lnTo>
                    <a:pt x="485101" y="2095919"/>
                  </a:lnTo>
                  <a:close/>
                </a:path>
                <a:path w="675004" h="3579495">
                  <a:moveTo>
                    <a:pt x="487006" y="594410"/>
                  </a:moveTo>
                  <a:lnTo>
                    <a:pt x="479158" y="586587"/>
                  </a:lnTo>
                  <a:lnTo>
                    <a:pt x="459778" y="586587"/>
                  </a:lnTo>
                  <a:lnTo>
                    <a:pt x="451916" y="594410"/>
                  </a:lnTo>
                  <a:lnTo>
                    <a:pt x="451916" y="613778"/>
                  </a:lnTo>
                  <a:lnTo>
                    <a:pt x="459778" y="621652"/>
                  </a:lnTo>
                  <a:lnTo>
                    <a:pt x="479158" y="621652"/>
                  </a:lnTo>
                  <a:lnTo>
                    <a:pt x="487006" y="613778"/>
                  </a:lnTo>
                  <a:lnTo>
                    <a:pt x="487006" y="604113"/>
                  </a:lnTo>
                  <a:lnTo>
                    <a:pt x="487006" y="594410"/>
                  </a:lnTo>
                  <a:close/>
                </a:path>
                <a:path w="675004" h="3579495">
                  <a:moveTo>
                    <a:pt x="490931" y="270103"/>
                  </a:moveTo>
                  <a:lnTo>
                    <a:pt x="483095" y="262255"/>
                  </a:lnTo>
                  <a:lnTo>
                    <a:pt x="463727" y="262255"/>
                  </a:lnTo>
                  <a:lnTo>
                    <a:pt x="455841" y="270103"/>
                  </a:lnTo>
                  <a:lnTo>
                    <a:pt x="455841" y="289471"/>
                  </a:lnTo>
                  <a:lnTo>
                    <a:pt x="463727" y="297345"/>
                  </a:lnTo>
                  <a:lnTo>
                    <a:pt x="483095" y="297345"/>
                  </a:lnTo>
                  <a:lnTo>
                    <a:pt x="490931" y="289471"/>
                  </a:lnTo>
                  <a:lnTo>
                    <a:pt x="490931" y="279781"/>
                  </a:lnTo>
                  <a:lnTo>
                    <a:pt x="490931" y="270103"/>
                  </a:lnTo>
                  <a:close/>
                </a:path>
                <a:path w="675004" h="3579495">
                  <a:moveTo>
                    <a:pt x="497370" y="368211"/>
                  </a:moveTo>
                  <a:lnTo>
                    <a:pt x="489508" y="360349"/>
                  </a:lnTo>
                  <a:lnTo>
                    <a:pt x="470115" y="360349"/>
                  </a:lnTo>
                  <a:lnTo>
                    <a:pt x="462292" y="368211"/>
                  </a:lnTo>
                  <a:lnTo>
                    <a:pt x="462292" y="387591"/>
                  </a:lnTo>
                  <a:lnTo>
                    <a:pt x="470115" y="395414"/>
                  </a:lnTo>
                  <a:lnTo>
                    <a:pt x="489508" y="395414"/>
                  </a:lnTo>
                  <a:lnTo>
                    <a:pt x="497370" y="387591"/>
                  </a:lnTo>
                  <a:lnTo>
                    <a:pt x="497370" y="377901"/>
                  </a:lnTo>
                  <a:lnTo>
                    <a:pt x="497370" y="368211"/>
                  </a:lnTo>
                  <a:close/>
                </a:path>
                <a:path w="675004" h="3579495">
                  <a:moveTo>
                    <a:pt x="514591" y="776185"/>
                  </a:moveTo>
                  <a:lnTo>
                    <a:pt x="512330" y="764984"/>
                  </a:lnTo>
                  <a:lnTo>
                    <a:pt x="506158" y="755840"/>
                  </a:lnTo>
                  <a:lnTo>
                    <a:pt x="497014" y="749668"/>
                  </a:lnTo>
                  <a:lnTo>
                    <a:pt x="485813" y="747407"/>
                  </a:lnTo>
                  <a:lnTo>
                    <a:pt x="474624" y="749668"/>
                  </a:lnTo>
                  <a:lnTo>
                    <a:pt x="465480" y="755840"/>
                  </a:lnTo>
                  <a:lnTo>
                    <a:pt x="459320" y="764984"/>
                  </a:lnTo>
                  <a:lnTo>
                    <a:pt x="457060" y="776185"/>
                  </a:lnTo>
                  <a:lnTo>
                    <a:pt x="459320" y="787374"/>
                  </a:lnTo>
                  <a:lnTo>
                    <a:pt x="465480" y="796518"/>
                  </a:lnTo>
                  <a:lnTo>
                    <a:pt x="474624" y="802690"/>
                  </a:lnTo>
                  <a:lnTo>
                    <a:pt x="485813" y="804951"/>
                  </a:lnTo>
                  <a:lnTo>
                    <a:pt x="497014" y="802690"/>
                  </a:lnTo>
                  <a:lnTo>
                    <a:pt x="506158" y="796518"/>
                  </a:lnTo>
                  <a:lnTo>
                    <a:pt x="512330" y="787374"/>
                  </a:lnTo>
                  <a:lnTo>
                    <a:pt x="514591" y="776185"/>
                  </a:lnTo>
                  <a:close/>
                </a:path>
                <a:path w="675004" h="3579495">
                  <a:moveTo>
                    <a:pt x="523659" y="2277567"/>
                  </a:moveTo>
                  <a:lnTo>
                    <a:pt x="522058" y="2269642"/>
                  </a:lnTo>
                  <a:lnTo>
                    <a:pt x="517690" y="2263152"/>
                  </a:lnTo>
                  <a:lnTo>
                    <a:pt x="511213" y="2258784"/>
                  </a:lnTo>
                  <a:lnTo>
                    <a:pt x="503275" y="2257183"/>
                  </a:lnTo>
                  <a:lnTo>
                    <a:pt x="495350" y="2258784"/>
                  </a:lnTo>
                  <a:lnTo>
                    <a:pt x="488861" y="2263152"/>
                  </a:lnTo>
                  <a:lnTo>
                    <a:pt x="484492" y="2269642"/>
                  </a:lnTo>
                  <a:lnTo>
                    <a:pt x="482879" y="2277567"/>
                  </a:lnTo>
                  <a:lnTo>
                    <a:pt x="484492" y="2285530"/>
                  </a:lnTo>
                  <a:lnTo>
                    <a:pt x="488861" y="2292019"/>
                  </a:lnTo>
                  <a:lnTo>
                    <a:pt x="495350" y="2296388"/>
                  </a:lnTo>
                  <a:lnTo>
                    <a:pt x="503275" y="2297988"/>
                  </a:lnTo>
                  <a:lnTo>
                    <a:pt x="511213" y="2296388"/>
                  </a:lnTo>
                  <a:lnTo>
                    <a:pt x="517690" y="2292019"/>
                  </a:lnTo>
                  <a:lnTo>
                    <a:pt x="522058" y="2285530"/>
                  </a:lnTo>
                  <a:lnTo>
                    <a:pt x="523659" y="2277567"/>
                  </a:lnTo>
                  <a:close/>
                </a:path>
                <a:path w="675004" h="3579495">
                  <a:moveTo>
                    <a:pt x="526135" y="2195157"/>
                  </a:moveTo>
                  <a:lnTo>
                    <a:pt x="518299" y="2187295"/>
                  </a:lnTo>
                  <a:lnTo>
                    <a:pt x="498919" y="2187295"/>
                  </a:lnTo>
                  <a:lnTo>
                    <a:pt x="491070" y="2195157"/>
                  </a:lnTo>
                  <a:lnTo>
                    <a:pt x="491070" y="2214549"/>
                  </a:lnTo>
                  <a:lnTo>
                    <a:pt x="498919" y="2222373"/>
                  </a:lnTo>
                  <a:lnTo>
                    <a:pt x="518299" y="2222373"/>
                  </a:lnTo>
                  <a:lnTo>
                    <a:pt x="526135" y="2214549"/>
                  </a:lnTo>
                  <a:lnTo>
                    <a:pt x="526135" y="2204847"/>
                  </a:lnTo>
                  <a:lnTo>
                    <a:pt x="526135" y="2195157"/>
                  </a:lnTo>
                  <a:close/>
                </a:path>
                <a:path w="675004" h="3579495">
                  <a:moveTo>
                    <a:pt x="529234" y="1082382"/>
                  </a:moveTo>
                  <a:lnTo>
                    <a:pt x="527634" y="1074458"/>
                  </a:lnTo>
                  <a:lnTo>
                    <a:pt x="523278" y="1067981"/>
                  </a:lnTo>
                  <a:lnTo>
                    <a:pt x="516788" y="1063599"/>
                  </a:lnTo>
                  <a:lnTo>
                    <a:pt x="508850" y="1061999"/>
                  </a:lnTo>
                  <a:lnTo>
                    <a:pt x="500913" y="1063599"/>
                  </a:lnTo>
                  <a:lnTo>
                    <a:pt x="494423" y="1067981"/>
                  </a:lnTo>
                  <a:lnTo>
                    <a:pt x="490054" y="1074458"/>
                  </a:lnTo>
                  <a:lnTo>
                    <a:pt x="488454" y="1082382"/>
                  </a:lnTo>
                  <a:lnTo>
                    <a:pt x="490054" y="1090333"/>
                  </a:lnTo>
                  <a:lnTo>
                    <a:pt x="494423" y="1096822"/>
                  </a:lnTo>
                  <a:lnTo>
                    <a:pt x="500913" y="1101191"/>
                  </a:lnTo>
                  <a:lnTo>
                    <a:pt x="508850" y="1102791"/>
                  </a:lnTo>
                  <a:lnTo>
                    <a:pt x="516788" y="1101191"/>
                  </a:lnTo>
                  <a:lnTo>
                    <a:pt x="523278" y="1096822"/>
                  </a:lnTo>
                  <a:lnTo>
                    <a:pt x="527634" y="1090333"/>
                  </a:lnTo>
                  <a:lnTo>
                    <a:pt x="529234" y="1082382"/>
                  </a:lnTo>
                  <a:close/>
                </a:path>
                <a:path w="675004" h="3579495">
                  <a:moveTo>
                    <a:pt x="534784" y="1664474"/>
                  </a:moveTo>
                  <a:lnTo>
                    <a:pt x="533184" y="1656537"/>
                  </a:lnTo>
                  <a:lnTo>
                    <a:pt x="528815" y="1650047"/>
                  </a:lnTo>
                  <a:lnTo>
                    <a:pt x="522325" y="1645678"/>
                  </a:lnTo>
                  <a:lnTo>
                    <a:pt x="514400" y="1644078"/>
                  </a:lnTo>
                  <a:lnTo>
                    <a:pt x="506463" y="1645678"/>
                  </a:lnTo>
                  <a:lnTo>
                    <a:pt x="499986" y="1650047"/>
                  </a:lnTo>
                  <a:lnTo>
                    <a:pt x="495617" y="1656537"/>
                  </a:lnTo>
                  <a:lnTo>
                    <a:pt x="494004" y="1664474"/>
                  </a:lnTo>
                  <a:lnTo>
                    <a:pt x="495617" y="1672424"/>
                  </a:lnTo>
                  <a:lnTo>
                    <a:pt x="499986" y="1678914"/>
                  </a:lnTo>
                  <a:lnTo>
                    <a:pt x="506463" y="1683283"/>
                  </a:lnTo>
                  <a:lnTo>
                    <a:pt x="514400" y="1684896"/>
                  </a:lnTo>
                  <a:lnTo>
                    <a:pt x="522325" y="1683283"/>
                  </a:lnTo>
                  <a:lnTo>
                    <a:pt x="528815" y="1678914"/>
                  </a:lnTo>
                  <a:lnTo>
                    <a:pt x="533184" y="1672424"/>
                  </a:lnTo>
                  <a:lnTo>
                    <a:pt x="534784" y="1664474"/>
                  </a:lnTo>
                  <a:close/>
                </a:path>
                <a:path w="675004" h="3579495">
                  <a:moveTo>
                    <a:pt x="535940" y="549859"/>
                  </a:moveTo>
                  <a:lnTo>
                    <a:pt x="534339" y="541934"/>
                  </a:lnTo>
                  <a:lnTo>
                    <a:pt x="529971" y="535457"/>
                  </a:lnTo>
                  <a:lnTo>
                    <a:pt x="523481" y="531088"/>
                  </a:lnTo>
                  <a:lnTo>
                    <a:pt x="515531" y="529488"/>
                  </a:lnTo>
                  <a:lnTo>
                    <a:pt x="507606" y="531088"/>
                  </a:lnTo>
                  <a:lnTo>
                    <a:pt x="501129" y="535457"/>
                  </a:lnTo>
                  <a:lnTo>
                    <a:pt x="496747" y="541934"/>
                  </a:lnTo>
                  <a:lnTo>
                    <a:pt x="495147" y="549859"/>
                  </a:lnTo>
                  <a:lnTo>
                    <a:pt x="496747" y="557809"/>
                  </a:lnTo>
                  <a:lnTo>
                    <a:pt x="501129" y="564299"/>
                  </a:lnTo>
                  <a:lnTo>
                    <a:pt x="507606" y="568667"/>
                  </a:lnTo>
                  <a:lnTo>
                    <a:pt x="515531" y="570268"/>
                  </a:lnTo>
                  <a:lnTo>
                    <a:pt x="523481" y="568667"/>
                  </a:lnTo>
                  <a:lnTo>
                    <a:pt x="529971" y="564299"/>
                  </a:lnTo>
                  <a:lnTo>
                    <a:pt x="534339" y="557809"/>
                  </a:lnTo>
                  <a:lnTo>
                    <a:pt x="535940" y="549859"/>
                  </a:lnTo>
                  <a:close/>
                </a:path>
                <a:path w="675004" h="3579495">
                  <a:moveTo>
                    <a:pt x="540423" y="696569"/>
                  </a:moveTo>
                  <a:lnTo>
                    <a:pt x="537933" y="684276"/>
                  </a:lnTo>
                  <a:lnTo>
                    <a:pt x="531164" y="674230"/>
                  </a:lnTo>
                  <a:lnTo>
                    <a:pt x="521131" y="667473"/>
                  </a:lnTo>
                  <a:lnTo>
                    <a:pt x="508850" y="664984"/>
                  </a:lnTo>
                  <a:lnTo>
                    <a:pt x="496557" y="667473"/>
                  </a:lnTo>
                  <a:lnTo>
                    <a:pt x="486524" y="674230"/>
                  </a:lnTo>
                  <a:lnTo>
                    <a:pt x="479755" y="684276"/>
                  </a:lnTo>
                  <a:lnTo>
                    <a:pt x="477266" y="696569"/>
                  </a:lnTo>
                  <a:lnTo>
                    <a:pt x="479755" y="708863"/>
                  </a:lnTo>
                  <a:lnTo>
                    <a:pt x="486524" y="718908"/>
                  </a:lnTo>
                  <a:lnTo>
                    <a:pt x="496557" y="725678"/>
                  </a:lnTo>
                  <a:lnTo>
                    <a:pt x="508850" y="728154"/>
                  </a:lnTo>
                  <a:lnTo>
                    <a:pt x="521131" y="725678"/>
                  </a:lnTo>
                  <a:lnTo>
                    <a:pt x="531164" y="718908"/>
                  </a:lnTo>
                  <a:lnTo>
                    <a:pt x="537933" y="708863"/>
                  </a:lnTo>
                  <a:lnTo>
                    <a:pt x="540423" y="696569"/>
                  </a:lnTo>
                  <a:close/>
                </a:path>
                <a:path w="675004" h="3579495">
                  <a:moveTo>
                    <a:pt x="541616" y="3342436"/>
                  </a:moveTo>
                  <a:lnTo>
                    <a:pt x="540016" y="3334486"/>
                  </a:lnTo>
                  <a:lnTo>
                    <a:pt x="535660" y="3328009"/>
                  </a:lnTo>
                  <a:lnTo>
                    <a:pt x="529170" y="3323653"/>
                  </a:lnTo>
                  <a:lnTo>
                    <a:pt x="521233" y="3322053"/>
                  </a:lnTo>
                  <a:lnTo>
                    <a:pt x="513295" y="3323653"/>
                  </a:lnTo>
                  <a:lnTo>
                    <a:pt x="506818" y="3328009"/>
                  </a:lnTo>
                  <a:lnTo>
                    <a:pt x="502450" y="3334486"/>
                  </a:lnTo>
                  <a:lnTo>
                    <a:pt x="500849" y="3342436"/>
                  </a:lnTo>
                  <a:lnTo>
                    <a:pt x="502450" y="3350387"/>
                  </a:lnTo>
                  <a:lnTo>
                    <a:pt x="506818" y="3356864"/>
                  </a:lnTo>
                  <a:lnTo>
                    <a:pt x="513295" y="3361245"/>
                  </a:lnTo>
                  <a:lnTo>
                    <a:pt x="521233" y="3362845"/>
                  </a:lnTo>
                  <a:lnTo>
                    <a:pt x="529170" y="3361245"/>
                  </a:lnTo>
                  <a:lnTo>
                    <a:pt x="535660" y="3356864"/>
                  </a:lnTo>
                  <a:lnTo>
                    <a:pt x="540016" y="3350387"/>
                  </a:lnTo>
                  <a:lnTo>
                    <a:pt x="541616" y="3342436"/>
                  </a:lnTo>
                  <a:close/>
                </a:path>
                <a:path w="675004" h="3579495">
                  <a:moveTo>
                    <a:pt x="545973" y="1278648"/>
                  </a:moveTo>
                  <a:lnTo>
                    <a:pt x="543483" y="1266367"/>
                  </a:lnTo>
                  <a:lnTo>
                    <a:pt x="536727" y="1256334"/>
                  </a:lnTo>
                  <a:lnTo>
                    <a:pt x="526681" y="1249565"/>
                  </a:lnTo>
                  <a:lnTo>
                    <a:pt x="514388" y="1247089"/>
                  </a:lnTo>
                  <a:lnTo>
                    <a:pt x="502094" y="1249565"/>
                  </a:lnTo>
                  <a:lnTo>
                    <a:pt x="492061" y="1256334"/>
                  </a:lnTo>
                  <a:lnTo>
                    <a:pt x="485292" y="1266367"/>
                  </a:lnTo>
                  <a:lnTo>
                    <a:pt x="482803" y="1278648"/>
                  </a:lnTo>
                  <a:lnTo>
                    <a:pt x="485292" y="1290942"/>
                  </a:lnTo>
                  <a:lnTo>
                    <a:pt x="492061" y="1300975"/>
                  </a:lnTo>
                  <a:lnTo>
                    <a:pt x="502094" y="1307744"/>
                  </a:lnTo>
                  <a:lnTo>
                    <a:pt x="514388" y="1310220"/>
                  </a:lnTo>
                  <a:lnTo>
                    <a:pt x="526681" y="1307744"/>
                  </a:lnTo>
                  <a:lnTo>
                    <a:pt x="536727" y="1300975"/>
                  </a:lnTo>
                  <a:lnTo>
                    <a:pt x="543483" y="1290942"/>
                  </a:lnTo>
                  <a:lnTo>
                    <a:pt x="545973" y="1278648"/>
                  </a:lnTo>
                  <a:close/>
                </a:path>
                <a:path w="675004" h="3579495">
                  <a:moveTo>
                    <a:pt x="573532" y="1166533"/>
                  </a:moveTo>
                  <a:lnTo>
                    <a:pt x="565670" y="1158697"/>
                  </a:lnTo>
                  <a:lnTo>
                    <a:pt x="546303" y="1158697"/>
                  </a:lnTo>
                  <a:lnTo>
                    <a:pt x="538441" y="1166533"/>
                  </a:lnTo>
                  <a:lnTo>
                    <a:pt x="538441" y="1185900"/>
                  </a:lnTo>
                  <a:lnTo>
                    <a:pt x="546303" y="1193787"/>
                  </a:lnTo>
                  <a:lnTo>
                    <a:pt x="565670" y="1193787"/>
                  </a:lnTo>
                  <a:lnTo>
                    <a:pt x="573532" y="1185900"/>
                  </a:lnTo>
                  <a:lnTo>
                    <a:pt x="573532" y="1176235"/>
                  </a:lnTo>
                  <a:lnTo>
                    <a:pt x="573532" y="1166533"/>
                  </a:lnTo>
                  <a:close/>
                </a:path>
                <a:path w="675004" h="3579495">
                  <a:moveTo>
                    <a:pt x="595122" y="3548773"/>
                  </a:moveTo>
                  <a:lnTo>
                    <a:pt x="587286" y="3540937"/>
                  </a:lnTo>
                  <a:lnTo>
                    <a:pt x="567893" y="3540937"/>
                  </a:lnTo>
                  <a:lnTo>
                    <a:pt x="560019" y="3548773"/>
                  </a:lnTo>
                  <a:lnTo>
                    <a:pt x="560019" y="3568166"/>
                  </a:lnTo>
                  <a:lnTo>
                    <a:pt x="567893" y="3576040"/>
                  </a:lnTo>
                  <a:lnTo>
                    <a:pt x="587286" y="3576040"/>
                  </a:lnTo>
                  <a:lnTo>
                    <a:pt x="595122" y="3568166"/>
                  </a:lnTo>
                  <a:lnTo>
                    <a:pt x="595122" y="3558463"/>
                  </a:lnTo>
                  <a:lnTo>
                    <a:pt x="595122" y="3548773"/>
                  </a:lnTo>
                  <a:close/>
                </a:path>
                <a:path w="675004" h="3579495">
                  <a:moveTo>
                    <a:pt x="601103" y="1348308"/>
                  </a:moveTo>
                  <a:lnTo>
                    <a:pt x="598843" y="1337106"/>
                  </a:lnTo>
                  <a:lnTo>
                    <a:pt x="592683" y="1327962"/>
                  </a:lnTo>
                  <a:lnTo>
                    <a:pt x="583539" y="1321790"/>
                  </a:lnTo>
                  <a:lnTo>
                    <a:pt x="572325" y="1319530"/>
                  </a:lnTo>
                  <a:lnTo>
                    <a:pt x="561136" y="1321790"/>
                  </a:lnTo>
                  <a:lnTo>
                    <a:pt x="552005" y="1327962"/>
                  </a:lnTo>
                  <a:lnTo>
                    <a:pt x="545846" y="1337106"/>
                  </a:lnTo>
                  <a:lnTo>
                    <a:pt x="543585" y="1348308"/>
                  </a:lnTo>
                  <a:lnTo>
                    <a:pt x="545846" y="1359509"/>
                  </a:lnTo>
                  <a:lnTo>
                    <a:pt x="552005" y="1368653"/>
                  </a:lnTo>
                  <a:lnTo>
                    <a:pt x="561136" y="1374813"/>
                  </a:lnTo>
                  <a:lnTo>
                    <a:pt x="572325" y="1377073"/>
                  </a:lnTo>
                  <a:lnTo>
                    <a:pt x="583539" y="1374813"/>
                  </a:lnTo>
                  <a:lnTo>
                    <a:pt x="592683" y="1368653"/>
                  </a:lnTo>
                  <a:lnTo>
                    <a:pt x="598843" y="1359509"/>
                  </a:lnTo>
                  <a:lnTo>
                    <a:pt x="601103" y="1348308"/>
                  </a:lnTo>
                  <a:close/>
                </a:path>
                <a:path w="675004" h="3579495">
                  <a:moveTo>
                    <a:pt x="606348" y="1879892"/>
                  </a:moveTo>
                  <a:lnTo>
                    <a:pt x="598512" y="1872005"/>
                  </a:lnTo>
                  <a:lnTo>
                    <a:pt x="579107" y="1872005"/>
                  </a:lnTo>
                  <a:lnTo>
                    <a:pt x="571258" y="1879892"/>
                  </a:lnTo>
                  <a:lnTo>
                    <a:pt x="571258" y="1899259"/>
                  </a:lnTo>
                  <a:lnTo>
                    <a:pt x="579107" y="1907108"/>
                  </a:lnTo>
                  <a:lnTo>
                    <a:pt x="598512" y="1907108"/>
                  </a:lnTo>
                  <a:lnTo>
                    <a:pt x="606348" y="1899259"/>
                  </a:lnTo>
                  <a:lnTo>
                    <a:pt x="606348" y="1889569"/>
                  </a:lnTo>
                  <a:lnTo>
                    <a:pt x="606348" y="1879892"/>
                  </a:lnTo>
                  <a:close/>
                </a:path>
                <a:path w="675004" h="3579495">
                  <a:moveTo>
                    <a:pt x="609701" y="136486"/>
                  </a:moveTo>
                  <a:lnTo>
                    <a:pt x="608101" y="128549"/>
                  </a:lnTo>
                  <a:lnTo>
                    <a:pt x="603732" y="122072"/>
                  </a:lnTo>
                  <a:lnTo>
                    <a:pt x="597242" y="117703"/>
                  </a:lnTo>
                  <a:lnTo>
                    <a:pt x="589292" y="116090"/>
                  </a:lnTo>
                  <a:lnTo>
                    <a:pt x="581355" y="117703"/>
                  </a:lnTo>
                  <a:lnTo>
                    <a:pt x="574878" y="122072"/>
                  </a:lnTo>
                  <a:lnTo>
                    <a:pt x="570509" y="128549"/>
                  </a:lnTo>
                  <a:lnTo>
                    <a:pt x="568896" y="136486"/>
                  </a:lnTo>
                  <a:lnTo>
                    <a:pt x="570509" y="144424"/>
                  </a:lnTo>
                  <a:lnTo>
                    <a:pt x="574878" y="150914"/>
                  </a:lnTo>
                  <a:lnTo>
                    <a:pt x="581355" y="155270"/>
                  </a:lnTo>
                  <a:lnTo>
                    <a:pt x="589292" y="156870"/>
                  </a:lnTo>
                  <a:lnTo>
                    <a:pt x="597242" y="155270"/>
                  </a:lnTo>
                  <a:lnTo>
                    <a:pt x="603732" y="150914"/>
                  </a:lnTo>
                  <a:lnTo>
                    <a:pt x="608101" y="144424"/>
                  </a:lnTo>
                  <a:lnTo>
                    <a:pt x="609701" y="136486"/>
                  </a:lnTo>
                  <a:close/>
                </a:path>
                <a:path w="675004" h="3579495">
                  <a:moveTo>
                    <a:pt x="644931" y="2061540"/>
                  </a:moveTo>
                  <a:lnTo>
                    <a:pt x="643331" y="2053602"/>
                  </a:lnTo>
                  <a:lnTo>
                    <a:pt x="638949" y="2047125"/>
                  </a:lnTo>
                  <a:lnTo>
                    <a:pt x="632460" y="2042756"/>
                  </a:lnTo>
                  <a:lnTo>
                    <a:pt x="624522" y="2041144"/>
                  </a:lnTo>
                  <a:lnTo>
                    <a:pt x="616585" y="2042756"/>
                  </a:lnTo>
                  <a:lnTo>
                    <a:pt x="610108" y="2047125"/>
                  </a:lnTo>
                  <a:lnTo>
                    <a:pt x="605739" y="2053602"/>
                  </a:lnTo>
                  <a:lnTo>
                    <a:pt x="604139" y="2061540"/>
                  </a:lnTo>
                  <a:lnTo>
                    <a:pt x="605739" y="2069477"/>
                  </a:lnTo>
                  <a:lnTo>
                    <a:pt x="610108" y="2075980"/>
                  </a:lnTo>
                  <a:lnTo>
                    <a:pt x="616585" y="2080348"/>
                  </a:lnTo>
                  <a:lnTo>
                    <a:pt x="624522" y="2081949"/>
                  </a:lnTo>
                  <a:lnTo>
                    <a:pt x="632460" y="2080348"/>
                  </a:lnTo>
                  <a:lnTo>
                    <a:pt x="638949" y="2075980"/>
                  </a:lnTo>
                  <a:lnTo>
                    <a:pt x="643331" y="2069477"/>
                  </a:lnTo>
                  <a:lnTo>
                    <a:pt x="644931" y="2061540"/>
                  </a:lnTo>
                  <a:close/>
                </a:path>
                <a:path w="675004" h="3579495">
                  <a:moveTo>
                    <a:pt x="647319" y="753173"/>
                  </a:moveTo>
                  <a:lnTo>
                    <a:pt x="639419" y="745274"/>
                  </a:lnTo>
                  <a:lnTo>
                    <a:pt x="620052" y="745274"/>
                  </a:lnTo>
                  <a:lnTo>
                    <a:pt x="612190" y="753173"/>
                  </a:lnTo>
                  <a:lnTo>
                    <a:pt x="612190" y="772528"/>
                  </a:lnTo>
                  <a:lnTo>
                    <a:pt x="620052" y="780376"/>
                  </a:lnTo>
                  <a:lnTo>
                    <a:pt x="639419" y="780376"/>
                  </a:lnTo>
                  <a:lnTo>
                    <a:pt x="647319" y="772528"/>
                  </a:lnTo>
                  <a:lnTo>
                    <a:pt x="647319" y="762863"/>
                  </a:lnTo>
                  <a:lnTo>
                    <a:pt x="647319" y="753173"/>
                  </a:lnTo>
                  <a:close/>
                </a:path>
                <a:path w="675004" h="3579495">
                  <a:moveTo>
                    <a:pt x="650468" y="866355"/>
                  </a:moveTo>
                  <a:lnTo>
                    <a:pt x="648868" y="858405"/>
                  </a:lnTo>
                  <a:lnTo>
                    <a:pt x="644512" y="851928"/>
                  </a:lnTo>
                  <a:lnTo>
                    <a:pt x="638022" y="847559"/>
                  </a:lnTo>
                  <a:lnTo>
                    <a:pt x="630072" y="845959"/>
                  </a:lnTo>
                  <a:lnTo>
                    <a:pt x="622147" y="847559"/>
                  </a:lnTo>
                  <a:lnTo>
                    <a:pt x="615670" y="851928"/>
                  </a:lnTo>
                  <a:lnTo>
                    <a:pt x="611301" y="858405"/>
                  </a:lnTo>
                  <a:lnTo>
                    <a:pt x="609701" y="866355"/>
                  </a:lnTo>
                  <a:lnTo>
                    <a:pt x="611301" y="874293"/>
                  </a:lnTo>
                  <a:lnTo>
                    <a:pt x="615670" y="880783"/>
                  </a:lnTo>
                  <a:lnTo>
                    <a:pt x="622147" y="885151"/>
                  </a:lnTo>
                  <a:lnTo>
                    <a:pt x="630072" y="886764"/>
                  </a:lnTo>
                  <a:lnTo>
                    <a:pt x="638022" y="885151"/>
                  </a:lnTo>
                  <a:lnTo>
                    <a:pt x="644512" y="880783"/>
                  </a:lnTo>
                  <a:lnTo>
                    <a:pt x="648868" y="874293"/>
                  </a:lnTo>
                  <a:lnTo>
                    <a:pt x="650468" y="866355"/>
                  </a:lnTo>
                  <a:close/>
                </a:path>
                <a:path w="675004" h="3579495">
                  <a:moveTo>
                    <a:pt x="661670" y="480529"/>
                  </a:moveTo>
                  <a:lnTo>
                    <a:pt x="659193" y="468236"/>
                  </a:lnTo>
                  <a:lnTo>
                    <a:pt x="652411" y="458203"/>
                  </a:lnTo>
                  <a:lnTo>
                    <a:pt x="642366" y="451434"/>
                  </a:lnTo>
                  <a:lnTo>
                    <a:pt x="630072" y="448957"/>
                  </a:lnTo>
                  <a:lnTo>
                    <a:pt x="617791" y="451434"/>
                  </a:lnTo>
                  <a:lnTo>
                    <a:pt x="607758" y="458203"/>
                  </a:lnTo>
                  <a:lnTo>
                    <a:pt x="600989" y="468236"/>
                  </a:lnTo>
                  <a:lnTo>
                    <a:pt x="598512" y="480529"/>
                  </a:lnTo>
                  <a:lnTo>
                    <a:pt x="600989" y="492823"/>
                  </a:lnTo>
                  <a:lnTo>
                    <a:pt x="607758" y="502856"/>
                  </a:lnTo>
                  <a:lnTo>
                    <a:pt x="617791" y="509625"/>
                  </a:lnTo>
                  <a:lnTo>
                    <a:pt x="630072" y="512114"/>
                  </a:lnTo>
                  <a:lnTo>
                    <a:pt x="642366" y="509625"/>
                  </a:lnTo>
                  <a:lnTo>
                    <a:pt x="652411" y="502856"/>
                  </a:lnTo>
                  <a:lnTo>
                    <a:pt x="659193" y="492823"/>
                  </a:lnTo>
                  <a:lnTo>
                    <a:pt x="661670" y="480529"/>
                  </a:lnTo>
                  <a:close/>
                </a:path>
                <a:path w="675004" h="3579495">
                  <a:moveTo>
                    <a:pt x="670394" y="54051"/>
                  </a:moveTo>
                  <a:lnTo>
                    <a:pt x="662520" y="46215"/>
                  </a:lnTo>
                  <a:lnTo>
                    <a:pt x="643153" y="46215"/>
                  </a:lnTo>
                  <a:lnTo>
                    <a:pt x="635292" y="54051"/>
                  </a:lnTo>
                  <a:lnTo>
                    <a:pt x="635292" y="73431"/>
                  </a:lnTo>
                  <a:lnTo>
                    <a:pt x="643153" y="81267"/>
                  </a:lnTo>
                  <a:lnTo>
                    <a:pt x="662520" y="81267"/>
                  </a:lnTo>
                  <a:lnTo>
                    <a:pt x="670394" y="73431"/>
                  </a:lnTo>
                  <a:lnTo>
                    <a:pt x="670394" y="63728"/>
                  </a:lnTo>
                  <a:lnTo>
                    <a:pt x="670394" y="54051"/>
                  </a:lnTo>
                  <a:close/>
                </a:path>
                <a:path w="675004" h="3579495">
                  <a:moveTo>
                    <a:pt x="674865" y="934910"/>
                  </a:moveTo>
                  <a:lnTo>
                    <a:pt x="672604" y="923709"/>
                  </a:lnTo>
                  <a:lnTo>
                    <a:pt x="666445" y="914577"/>
                  </a:lnTo>
                  <a:lnTo>
                    <a:pt x="657301" y="908418"/>
                  </a:lnTo>
                  <a:lnTo>
                    <a:pt x="646112" y="906157"/>
                  </a:lnTo>
                  <a:lnTo>
                    <a:pt x="634911" y="908418"/>
                  </a:lnTo>
                  <a:lnTo>
                    <a:pt x="625754" y="914577"/>
                  </a:lnTo>
                  <a:lnTo>
                    <a:pt x="619594" y="923709"/>
                  </a:lnTo>
                  <a:lnTo>
                    <a:pt x="617334" y="934910"/>
                  </a:lnTo>
                  <a:lnTo>
                    <a:pt x="619594" y="946111"/>
                  </a:lnTo>
                  <a:lnTo>
                    <a:pt x="625754" y="955255"/>
                  </a:lnTo>
                  <a:lnTo>
                    <a:pt x="634911" y="961402"/>
                  </a:lnTo>
                  <a:lnTo>
                    <a:pt x="646112" y="963663"/>
                  </a:lnTo>
                  <a:lnTo>
                    <a:pt x="657301" y="961402"/>
                  </a:lnTo>
                  <a:lnTo>
                    <a:pt x="666445" y="955255"/>
                  </a:lnTo>
                  <a:lnTo>
                    <a:pt x="672604" y="946111"/>
                  </a:lnTo>
                  <a:lnTo>
                    <a:pt x="674865" y="934910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6" name="object 6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226867" y="4856702"/>
              <a:ext cx="79296" cy="79306"/>
            </a:xfrm>
            <a:prstGeom prst="rect">
              <a:avLst/>
            </a:prstGeom>
          </p:spPr>
        </p:pic>
        <p:sp>
          <p:nvSpPr>
            <p:cNvPr id="637" name="object 637"/>
            <p:cNvSpPr/>
            <p:nvPr/>
          </p:nvSpPr>
          <p:spPr>
            <a:xfrm>
              <a:off x="9913506" y="4673580"/>
              <a:ext cx="1624330" cy="4003675"/>
            </a:xfrm>
            <a:custGeom>
              <a:avLst/>
              <a:gdLst/>
              <a:ahLst/>
              <a:cxnLst/>
              <a:rect l="l" t="t" r="r" b="b"/>
              <a:pathLst>
                <a:path w="1624329" h="4003675">
                  <a:moveTo>
                    <a:pt x="57531" y="3503803"/>
                  </a:moveTo>
                  <a:lnTo>
                    <a:pt x="55270" y="3492601"/>
                  </a:lnTo>
                  <a:lnTo>
                    <a:pt x="49110" y="3483457"/>
                  </a:lnTo>
                  <a:lnTo>
                    <a:pt x="39966" y="3477285"/>
                  </a:lnTo>
                  <a:lnTo>
                    <a:pt x="28752" y="3475024"/>
                  </a:lnTo>
                  <a:lnTo>
                    <a:pt x="17564" y="3477285"/>
                  </a:lnTo>
                  <a:lnTo>
                    <a:pt x="8420" y="3483457"/>
                  </a:lnTo>
                  <a:lnTo>
                    <a:pt x="2260" y="3492601"/>
                  </a:lnTo>
                  <a:lnTo>
                    <a:pt x="0" y="3503803"/>
                  </a:lnTo>
                  <a:lnTo>
                    <a:pt x="2260" y="3515004"/>
                  </a:lnTo>
                  <a:lnTo>
                    <a:pt x="8420" y="3524135"/>
                  </a:lnTo>
                  <a:lnTo>
                    <a:pt x="17564" y="3530308"/>
                  </a:lnTo>
                  <a:lnTo>
                    <a:pt x="28752" y="3532555"/>
                  </a:lnTo>
                  <a:lnTo>
                    <a:pt x="39966" y="3530308"/>
                  </a:lnTo>
                  <a:lnTo>
                    <a:pt x="49110" y="3524135"/>
                  </a:lnTo>
                  <a:lnTo>
                    <a:pt x="55270" y="3515004"/>
                  </a:lnTo>
                  <a:lnTo>
                    <a:pt x="57531" y="3503803"/>
                  </a:lnTo>
                  <a:close/>
                </a:path>
                <a:path w="1624329" h="4003675">
                  <a:moveTo>
                    <a:pt x="103746" y="2908655"/>
                  </a:moveTo>
                  <a:lnTo>
                    <a:pt x="95859" y="2900769"/>
                  </a:lnTo>
                  <a:lnTo>
                    <a:pt x="76479" y="2900769"/>
                  </a:lnTo>
                  <a:lnTo>
                    <a:pt x="68618" y="2908655"/>
                  </a:lnTo>
                  <a:lnTo>
                    <a:pt x="68618" y="2928035"/>
                  </a:lnTo>
                  <a:lnTo>
                    <a:pt x="76479" y="2935871"/>
                  </a:lnTo>
                  <a:lnTo>
                    <a:pt x="95859" y="2935871"/>
                  </a:lnTo>
                  <a:lnTo>
                    <a:pt x="103746" y="2928035"/>
                  </a:lnTo>
                  <a:lnTo>
                    <a:pt x="103746" y="2918358"/>
                  </a:lnTo>
                  <a:lnTo>
                    <a:pt x="103746" y="2908655"/>
                  </a:lnTo>
                  <a:close/>
                </a:path>
                <a:path w="1624329" h="4003675">
                  <a:moveTo>
                    <a:pt x="131292" y="3090405"/>
                  </a:moveTo>
                  <a:lnTo>
                    <a:pt x="129044" y="3079216"/>
                  </a:lnTo>
                  <a:lnTo>
                    <a:pt x="122872" y="3070072"/>
                  </a:lnTo>
                  <a:lnTo>
                    <a:pt x="113741" y="3063913"/>
                  </a:lnTo>
                  <a:lnTo>
                    <a:pt x="102539" y="3061665"/>
                  </a:lnTo>
                  <a:lnTo>
                    <a:pt x="91338" y="3063913"/>
                  </a:lnTo>
                  <a:lnTo>
                    <a:pt x="82194" y="3070072"/>
                  </a:lnTo>
                  <a:lnTo>
                    <a:pt x="76034" y="3079216"/>
                  </a:lnTo>
                  <a:lnTo>
                    <a:pt x="73774" y="3090405"/>
                  </a:lnTo>
                  <a:lnTo>
                    <a:pt x="76034" y="3101606"/>
                  </a:lnTo>
                  <a:lnTo>
                    <a:pt x="82194" y="3110750"/>
                  </a:lnTo>
                  <a:lnTo>
                    <a:pt x="91338" y="3116897"/>
                  </a:lnTo>
                  <a:lnTo>
                    <a:pt x="102539" y="3119158"/>
                  </a:lnTo>
                  <a:lnTo>
                    <a:pt x="113741" y="3116897"/>
                  </a:lnTo>
                  <a:lnTo>
                    <a:pt x="122872" y="3110750"/>
                  </a:lnTo>
                  <a:lnTo>
                    <a:pt x="129044" y="3101606"/>
                  </a:lnTo>
                  <a:lnTo>
                    <a:pt x="131292" y="3090405"/>
                  </a:lnTo>
                  <a:close/>
                </a:path>
                <a:path w="1624329" h="4003675">
                  <a:moveTo>
                    <a:pt x="193459" y="3593960"/>
                  </a:moveTo>
                  <a:lnTo>
                    <a:pt x="191858" y="3586022"/>
                  </a:lnTo>
                  <a:lnTo>
                    <a:pt x="187477" y="3579545"/>
                  </a:lnTo>
                  <a:lnTo>
                    <a:pt x="180987" y="3575177"/>
                  </a:lnTo>
                  <a:lnTo>
                    <a:pt x="173050" y="3573576"/>
                  </a:lnTo>
                  <a:lnTo>
                    <a:pt x="165112" y="3575177"/>
                  </a:lnTo>
                  <a:lnTo>
                    <a:pt x="158623" y="3579545"/>
                  </a:lnTo>
                  <a:lnTo>
                    <a:pt x="154266" y="3586022"/>
                  </a:lnTo>
                  <a:lnTo>
                    <a:pt x="152666" y="3593960"/>
                  </a:lnTo>
                  <a:lnTo>
                    <a:pt x="154266" y="3601897"/>
                  </a:lnTo>
                  <a:lnTo>
                    <a:pt x="158623" y="3608387"/>
                  </a:lnTo>
                  <a:lnTo>
                    <a:pt x="165112" y="3612769"/>
                  </a:lnTo>
                  <a:lnTo>
                    <a:pt x="173050" y="3614369"/>
                  </a:lnTo>
                  <a:lnTo>
                    <a:pt x="180987" y="3612769"/>
                  </a:lnTo>
                  <a:lnTo>
                    <a:pt x="187477" y="3608387"/>
                  </a:lnTo>
                  <a:lnTo>
                    <a:pt x="191858" y="3601897"/>
                  </a:lnTo>
                  <a:lnTo>
                    <a:pt x="193459" y="3593960"/>
                  </a:lnTo>
                  <a:close/>
                </a:path>
                <a:path w="1624329" h="4003675">
                  <a:moveTo>
                    <a:pt x="204635" y="3208147"/>
                  </a:moveTo>
                  <a:lnTo>
                    <a:pt x="202145" y="3195853"/>
                  </a:lnTo>
                  <a:lnTo>
                    <a:pt x="195376" y="3185820"/>
                  </a:lnTo>
                  <a:lnTo>
                    <a:pt x="185331" y="3179051"/>
                  </a:lnTo>
                  <a:lnTo>
                    <a:pt x="173050" y="3176574"/>
                  </a:lnTo>
                  <a:lnTo>
                    <a:pt x="160756" y="3179051"/>
                  </a:lnTo>
                  <a:lnTo>
                    <a:pt x="150723" y="3185820"/>
                  </a:lnTo>
                  <a:lnTo>
                    <a:pt x="143954" y="3195853"/>
                  </a:lnTo>
                  <a:lnTo>
                    <a:pt x="141478" y="3208147"/>
                  </a:lnTo>
                  <a:lnTo>
                    <a:pt x="143954" y="3220440"/>
                  </a:lnTo>
                  <a:lnTo>
                    <a:pt x="150723" y="3230473"/>
                  </a:lnTo>
                  <a:lnTo>
                    <a:pt x="160756" y="3237242"/>
                  </a:lnTo>
                  <a:lnTo>
                    <a:pt x="173050" y="3239719"/>
                  </a:lnTo>
                  <a:lnTo>
                    <a:pt x="185331" y="3237242"/>
                  </a:lnTo>
                  <a:lnTo>
                    <a:pt x="195376" y="3230473"/>
                  </a:lnTo>
                  <a:lnTo>
                    <a:pt x="202145" y="3220440"/>
                  </a:lnTo>
                  <a:lnTo>
                    <a:pt x="204635" y="3208147"/>
                  </a:lnTo>
                  <a:close/>
                </a:path>
                <a:path w="1624329" h="4003675">
                  <a:moveTo>
                    <a:pt x="267208" y="3180562"/>
                  </a:moveTo>
                  <a:lnTo>
                    <a:pt x="265607" y="3172637"/>
                  </a:lnTo>
                  <a:lnTo>
                    <a:pt x="261239" y="3166160"/>
                  </a:lnTo>
                  <a:lnTo>
                    <a:pt x="254749" y="3161804"/>
                  </a:lnTo>
                  <a:lnTo>
                    <a:pt x="246824" y="3160204"/>
                  </a:lnTo>
                  <a:lnTo>
                    <a:pt x="238887" y="3161804"/>
                  </a:lnTo>
                  <a:lnTo>
                    <a:pt x="232410" y="3166160"/>
                  </a:lnTo>
                  <a:lnTo>
                    <a:pt x="228028" y="3172637"/>
                  </a:lnTo>
                  <a:lnTo>
                    <a:pt x="226428" y="3180562"/>
                  </a:lnTo>
                  <a:lnTo>
                    <a:pt x="228028" y="3188512"/>
                  </a:lnTo>
                  <a:lnTo>
                    <a:pt x="232410" y="3194989"/>
                  </a:lnTo>
                  <a:lnTo>
                    <a:pt x="238887" y="3199358"/>
                  </a:lnTo>
                  <a:lnTo>
                    <a:pt x="246824" y="3200958"/>
                  </a:lnTo>
                  <a:lnTo>
                    <a:pt x="254749" y="3199358"/>
                  </a:lnTo>
                  <a:lnTo>
                    <a:pt x="261239" y="3194989"/>
                  </a:lnTo>
                  <a:lnTo>
                    <a:pt x="265607" y="3188512"/>
                  </a:lnTo>
                  <a:lnTo>
                    <a:pt x="267208" y="3180562"/>
                  </a:lnTo>
                  <a:close/>
                </a:path>
                <a:path w="1624329" h="4003675">
                  <a:moveTo>
                    <a:pt x="278396" y="2794749"/>
                  </a:moveTo>
                  <a:lnTo>
                    <a:pt x="275907" y="2782468"/>
                  </a:lnTo>
                  <a:lnTo>
                    <a:pt x="269138" y="2772422"/>
                  </a:lnTo>
                  <a:lnTo>
                    <a:pt x="259105" y="2765641"/>
                  </a:lnTo>
                  <a:lnTo>
                    <a:pt x="246811" y="2763164"/>
                  </a:lnTo>
                  <a:lnTo>
                    <a:pt x="234530" y="2765641"/>
                  </a:lnTo>
                  <a:lnTo>
                    <a:pt x="224485" y="2772422"/>
                  </a:lnTo>
                  <a:lnTo>
                    <a:pt x="217716" y="2782468"/>
                  </a:lnTo>
                  <a:lnTo>
                    <a:pt x="215226" y="2794749"/>
                  </a:lnTo>
                  <a:lnTo>
                    <a:pt x="217716" y="2807043"/>
                  </a:lnTo>
                  <a:lnTo>
                    <a:pt x="224485" y="2817088"/>
                  </a:lnTo>
                  <a:lnTo>
                    <a:pt x="234530" y="2823870"/>
                  </a:lnTo>
                  <a:lnTo>
                    <a:pt x="246811" y="2826347"/>
                  </a:lnTo>
                  <a:lnTo>
                    <a:pt x="259105" y="2823870"/>
                  </a:lnTo>
                  <a:lnTo>
                    <a:pt x="269138" y="2817088"/>
                  </a:lnTo>
                  <a:lnTo>
                    <a:pt x="275907" y="2807043"/>
                  </a:lnTo>
                  <a:lnTo>
                    <a:pt x="278396" y="2794749"/>
                  </a:lnTo>
                  <a:close/>
                </a:path>
                <a:path w="1624329" h="4003675">
                  <a:moveTo>
                    <a:pt x="316788" y="3711244"/>
                  </a:moveTo>
                  <a:lnTo>
                    <a:pt x="308914" y="3703396"/>
                  </a:lnTo>
                  <a:lnTo>
                    <a:pt x="289521" y="3703396"/>
                  </a:lnTo>
                  <a:lnTo>
                    <a:pt x="281698" y="3711244"/>
                  </a:lnTo>
                  <a:lnTo>
                    <a:pt x="281698" y="3730637"/>
                  </a:lnTo>
                  <a:lnTo>
                    <a:pt x="289521" y="3738499"/>
                  </a:lnTo>
                  <a:lnTo>
                    <a:pt x="308914" y="3738499"/>
                  </a:lnTo>
                  <a:lnTo>
                    <a:pt x="316788" y="3730637"/>
                  </a:lnTo>
                  <a:lnTo>
                    <a:pt x="316788" y="3720947"/>
                  </a:lnTo>
                  <a:lnTo>
                    <a:pt x="316788" y="3711244"/>
                  </a:lnTo>
                  <a:close/>
                </a:path>
                <a:path w="1624329" h="4003675">
                  <a:moveTo>
                    <a:pt x="344360" y="3893032"/>
                  </a:moveTo>
                  <a:lnTo>
                    <a:pt x="342112" y="3881831"/>
                  </a:lnTo>
                  <a:lnTo>
                    <a:pt x="335940" y="3872687"/>
                  </a:lnTo>
                  <a:lnTo>
                    <a:pt x="326796" y="3866527"/>
                  </a:lnTo>
                  <a:lnTo>
                    <a:pt x="315582" y="3864267"/>
                  </a:lnTo>
                  <a:lnTo>
                    <a:pt x="304380" y="3866527"/>
                  </a:lnTo>
                  <a:lnTo>
                    <a:pt x="295236" y="3872687"/>
                  </a:lnTo>
                  <a:lnTo>
                    <a:pt x="289077" y="3881831"/>
                  </a:lnTo>
                  <a:lnTo>
                    <a:pt x="286829" y="3893032"/>
                  </a:lnTo>
                  <a:lnTo>
                    <a:pt x="289077" y="3904221"/>
                  </a:lnTo>
                  <a:lnTo>
                    <a:pt x="295236" y="3913352"/>
                  </a:lnTo>
                  <a:lnTo>
                    <a:pt x="304380" y="3919524"/>
                  </a:lnTo>
                  <a:lnTo>
                    <a:pt x="315582" y="3921785"/>
                  </a:lnTo>
                  <a:lnTo>
                    <a:pt x="326796" y="3919524"/>
                  </a:lnTo>
                  <a:lnTo>
                    <a:pt x="335940" y="3913352"/>
                  </a:lnTo>
                  <a:lnTo>
                    <a:pt x="342112" y="3904221"/>
                  </a:lnTo>
                  <a:lnTo>
                    <a:pt x="344360" y="3893032"/>
                  </a:lnTo>
                  <a:close/>
                </a:path>
                <a:path w="1624329" h="4003675">
                  <a:moveTo>
                    <a:pt x="368160" y="3584270"/>
                  </a:moveTo>
                  <a:lnTo>
                    <a:pt x="360324" y="3576409"/>
                  </a:lnTo>
                  <a:lnTo>
                    <a:pt x="340944" y="3576409"/>
                  </a:lnTo>
                  <a:lnTo>
                    <a:pt x="333082" y="3584270"/>
                  </a:lnTo>
                  <a:lnTo>
                    <a:pt x="333082" y="3603650"/>
                  </a:lnTo>
                  <a:lnTo>
                    <a:pt x="340944" y="3611511"/>
                  </a:lnTo>
                  <a:lnTo>
                    <a:pt x="360324" y="3611511"/>
                  </a:lnTo>
                  <a:lnTo>
                    <a:pt x="368160" y="3603650"/>
                  </a:lnTo>
                  <a:lnTo>
                    <a:pt x="368160" y="3593960"/>
                  </a:lnTo>
                  <a:lnTo>
                    <a:pt x="368160" y="3584270"/>
                  </a:lnTo>
                  <a:close/>
                </a:path>
                <a:path w="1624329" h="4003675">
                  <a:moveTo>
                    <a:pt x="438023" y="3495192"/>
                  </a:moveTo>
                  <a:lnTo>
                    <a:pt x="430174" y="3487369"/>
                  </a:lnTo>
                  <a:lnTo>
                    <a:pt x="410794" y="3487369"/>
                  </a:lnTo>
                  <a:lnTo>
                    <a:pt x="402932" y="3495192"/>
                  </a:lnTo>
                  <a:lnTo>
                    <a:pt x="402932" y="3514572"/>
                  </a:lnTo>
                  <a:lnTo>
                    <a:pt x="410794" y="3522446"/>
                  </a:lnTo>
                  <a:lnTo>
                    <a:pt x="430174" y="3522446"/>
                  </a:lnTo>
                  <a:lnTo>
                    <a:pt x="438023" y="3514572"/>
                  </a:lnTo>
                  <a:lnTo>
                    <a:pt x="438023" y="3504895"/>
                  </a:lnTo>
                  <a:lnTo>
                    <a:pt x="438023" y="3495192"/>
                  </a:lnTo>
                  <a:close/>
                </a:path>
                <a:path w="1624329" h="4003675">
                  <a:moveTo>
                    <a:pt x="441947" y="3170898"/>
                  </a:moveTo>
                  <a:lnTo>
                    <a:pt x="434098" y="3163024"/>
                  </a:lnTo>
                  <a:lnTo>
                    <a:pt x="414731" y="3163024"/>
                  </a:lnTo>
                  <a:lnTo>
                    <a:pt x="406857" y="3170898"/>
                  </a:lnTo>
                  <a:lnTo>
                    <a:pt x="406857" y="3190265"/>
                  </a:lnTo>
                  <a:lnTo>
                    <a:pt x="414731" y="3198126"/>
                  </a:lnTo>
                  <a:lnTo>
                    <a:pt x="434098" y="3198126"/>
                  </a:lnTo>
                  <a:lnTo>
                    <a:pt x="441947" y="3190265"/>
                  </a:lnTo>
                  <a:lnTo>
                    <a:pt x="441947" y="3180562"/>
                  </a:lnTo>
                  <a:lnTo>
                    <a:pt x="441947" y="3170898"/>
                  </a:lnTo>
                  <a:close/>
                </a:path>
                <a:path w="1624329" h="4003675">
                  <a:moveTo>
                    <a:pt x="448386" y="3269005"/>
                  </a:moveTo>
                  <a:lnTo>
                    <a:pt x="440524" y="3261131"/>
                  </a:lnTo>
                  <a:lnTo>
                    <a:pt x="421119" y="3261131"/>
                  </a:lnTo>
                  <a:lnTo>
                    <a:pt x="413296" y="3269005"/>
                  </a:lnTo>
                  <a:lnTo>
                    <a:pt x="413296" y="3288373"/>
                  </a:lnTo>
                  <a:lnTo>
                    <a:pt x="421119" y="3296196"/>
                  </a:lnTo>
                  <a:lnTo>
                    <a:pt x="440524" y="3296196"/>
                  </a:lnTo>
                  <a:lnTo>
                    <a:pt x="448386" y="3288373"/>
                  </a:lnTo>
                  <a:lnTo>
                    <a:pt x="448386" y="3278682"/>
                  </a:lnTo>
                  <a:lnTo>
                    <a:pt x="448386" y="3269005"/>
                  </a:lnTo>
                  <a:close/>
                </a:path>
                <a:path w="1624329" h="4003675">
                  <a:moveTo>
                    <a:pt x="465594" y="3676967"/>
                  </a:moveTo>
                  <a:lnTo>
                    <a:pt x="463334" y="3665766"/>
                  </a:lnTo>
                  <a:lnTo>
                    <a:pt x="457174" y="3656622"/>
                  </a:lnTo>
                  <a:lnTo>
                    <a:pt x="448030" y="3650450"/>
                  </a:lnTo>
                  <a:lnTo>
                    <a:pt x="436829" y="3648189"/>
                  </a:lnTo>
                  <a:lnTo>
                    <a:pt x="425627" y="3650450"/>
                  </a:lnTo>
                  <a:lnTo>
                    <a:pt x="416496" y="3656622"/>
                  </a:lnTo>
                  <a:lnTo>
                    <a:pt x="410337" y="3665766"/>
                  </a:lnTo>
                  <a:lnTo>
                    <a:pt x="408076" y="3676967"/>
                  </a:lnTo>
                  <a:lnTo>
                    <a:pt x="410337" y="3688169"/>
                  </a:lnTo>
                  <a:lnTo>
                    <a:pt x="416496" y="3697313"/>
                  </a:lnTo>
                  <a:lnTo>
                    <a:pt x="425627" y="3703472"/>
                  </a:lnTo>
                  <a:lnTo>
                    <a:pt x="436829" y="3705733"/>
                  </a:lnTo>
                  <a:lnTo>
                    <a:pt x="448030" y="3703472"/>
                  </a:lnTo>
                  <a:lnTo>
                    <a:pt x="457174" y="3697313"/>
                  </a:lnTo>
                  <a:lnTo>
                    <a:pt x="463334" y="3688169"/>
                  </a:lnTo>
                  <a:lnTo>
                    <a:pt x="465594" y="3676967"/>
                  </a:lnTo>
                  <a:close/>
                </a:path>
                <a:path w="1624329" h="4003675">
                  <a:moveTo>
                    <a:pt x="480237" y="3983177"/>
                  </a:moveTo>
                  <a:lnTo>
                    <a:pt x="478637" y="3975239"/>
                  </a:lnTo>
                  <a:lnTo>
                    <a:pt x="474281" y="3968762"/>
                  </a:lnTo>
                  <a:lnTo>
                    <a:pt x="467804" y="3964394"/>
                  </a:lnTo>
                  <a:lnTo>
                    <a:pt x="459854" y="3962781"/>
                  </a:lnTo>
                  <a:lnTo>
                    <a:pt x="451929" y="3964394"/>
                  </a:lnTo>
                  <a:lnTo>
                    <a:pt x="445439" y="3968762"/>
                  </a:lnTo>
                  <a:lnTo>
                    <a:pt x="441058" y="3975239"/>
                  </a:lnTo>
                  <a:lnTo>
                    <a:pt x="439458" y="3983177"/>
                  </a:lnTo>
                  <a:lnTo>
                    <a:pt x="441058" y="3991114"/>
                  </a:lnTo>
                  <a:lnTo>
                    <a:pt x="445439" y="3997604"/>
                  </a:lnTo>
                  <a:lnTo>
                    <a:pt x="451929" y="4001973"/>
                  </a:lnTo>
                  <a:lnTo>
                    <a:pt x="459854" y="4003586"/>
                  </a:lnTo>
                  <a:lnTo>
                    <a:pt x="467804" y="4001973"/>
                  </a:lnTo>
                  <a:lnTo>
                    <a:pt x="474281" y="3997604"/>
                  </a:lnTo>
                  <a:lnTo>
                    <a:pt x="478637" y="3991114"/>
                  </a:lnTo>
                  <a:lnTo>
                    <a:pt x="480237" y="3983177"/>
                  </a:lnTo>
                  <a:close/>
                </a:path>
                <a:path w="1624329" h="4003675">
                  <a:moveTo>
                    <a:pt x="486956" y="3450640"/>
                  </a:moveTo>
                  <a:lnTo>
                    <a:pt x="485355" y="3442728"/>
                  </a:lnTo>
                  <a:lnTo>
                    <a:pt x="480974" y="3436251"/>
                  </a:lnTo>
                  <a:lnTo>
                    <a:pt x="474497" y="3431883"/>
                  </a:lnTo>
                  <a:lnTo>
                    <a:pt x="466547" y="3430282"/>
                  </a:lnTo>
                  <a:lnTo>
                    <a:pt x="458622" y="3431883"/>
                  </a:lnTo>
                  <a:lnTo>
                    <a:pt x="452132" y="3436251"/>
                  </a:lnTo>
                  <a:lnTo>
                    <a:pt x="447751" y="3442728"/>
                  </a:lnTo>
                  <a:lnTo>
                    <a:pt x="446151" y="3450640"/>
                  </a:lnTo>
                  <a:lnTo>
                    <a:pt x="447751" y="3458591"/>
                  </a:lnTo>
                  <a:lnTo>
                    <a:pt x="452132" y="3465080"/>
                  </a:lnTo>
                  <a:lnTo>
                    <a:pt x="458622" y="3469449"/>
                  </a:lnTo>
                  <a:lnTo>
                    <a:pt x="466547" y="3471049"/>
                  </a:lnTo>
                  <a:lnTo>
                    <a:pt x="474497" y="3469449"/>
                  </a:lnTo>
                  <a:lnTo>
                    <a:pt x="480974" y="3465080"/>
                  </a:lnTo>
                  <a:lnTo>
                    <a:pt x="485355" y="3458591"/>
                  </a:lnTo>
                  <a:lnTo>
                    <a:pt x="486956" y="3450640"/>
                  </a:lnTo>
                  <a:close/>
                </a:path>
                <a:path w="1624329" h="4003675">
                  <a:moveTo>
                    <a:pt x="491439" y="3597351"/>
                  </a:moveTo>
                  <a:lnTo>
                    <a:pt x="488950" y="3585057"/>
                  </a:lnTo>
                  <a:lnTo>
                    <a:pt x="482180" y="3575024"/>
                  </a:lnTo>
                  <a:lnTo>
                    <a:pt x="472147" y="3568255"/>
                  </a:lnTo>
                  <a:lnTo>
                    <a:pt x="459854" y="3565779"/>
                  </a:lnTo>
                  <a:lnTo>
                    <a:pt x="447560" y="3568255"/>
                  </a:lnTo>
                  <a:lnTo>
                    <a:pt x="437540" y="3575024"/>
                  </a:lnTo>
                  <a:lnTo>
                    <a:pt x="430771" y="3585057"/>
                  </a:lnTo>
                  <a:lnTo>
                    <a:pt x="428294" y="3597351"/>
                  </a:lnTo>
                  <a:lnTo>
                    <a:pt x="430771" y="3609657"/>
                  </a:lnTo>
                  <a:lnTo>
                    <a:pt x="437540" y="3619690"/>
                  </a:lnTo>
                  <a:lnTo>
                    <a:pt x="447560" y="3626459"/>
                  </a:lnTo>
                  <a:lnTo>
                    <a:pt x="459854" y="3628948"/>
                  </a:lnTo>
                  <a:lnTo>
                    <a:pt x="472147" y="3626459"/>
                  </a:lnTo>
                  <a:lnTo>
                    <a:pt x="482180" y="3619690"/>
                  </a:lnTo>
                  <a:lnTo>
                    <a:pt x="488950" y="3609657"/>
                  </a:lnTo>
                  <a:lnTo>
                    <a:pt x="491439" y="3597351"/>
                  </a:lnTo>
                  <a:close/>
                </a:path>
                <a:path w="1624329" h="4003675">
                  <a:moveTo>
                    <a:pt x="522147" y="2855582"/>
                  </a:moveTo>
                  <a:lnTo>
                    <a:pt x="514286" y="2847746"/>
                  </a:lnTo>
                  <a:lnTo>
                    <a:pt x="494893" y="2847746"/>
                  </a:lnTo>
                  <a:lnTo>
                    <a:pt x="487057" y="2855582"/>
                  </a:lnTo>
                  <a:lnTo>
                    <a:pt x="487057" y="2874962"/>
                  </a:lnTo>
                  <a:lnTo>
                    <a:pt x="494893" y="2882811"/>
                  </a:lnTo>
                  <a:lnTo>
                    <a:pt x="514286" y="2882811"/>
                  </a:lnTo>
                  <a:lnTo>
                    <a:pt x="522147" y="2874962"/>
                  </a:lnTo>
                  <a:lnTo>
                    <a:pt x="522147" y="2865285"/>
                  </a:lnTo>
                  <a:lnTo>
                    <a:pt x="522147" y="2855582"/>
                  </a:lnTo>
                  <a:close/>
                </a:path>
                <a:path w="1624329" h="4003675">
                  <a:moveTo>
                    <a:pt x="526313" y="99275"/>
                  </a:moveTo>
                  <a:lnTo>
                    <a:pt x="518439" y="91401"/>
                  </a:lnTo>
                  <a:lnTo>
                    <a:pt x="499046" y="91401"/>
                  </a:lnTo>
                  <a:lnTo>
                    <a:pt x="491197" y="99275"/>
                  </a:lnTo>
                  <a:lnTo>
                    <a:pt x="491197" y="118668"/>
                  </a:lnTo>
                  <a:lnTo>
                    <a:pt x="499046" y="126492"/>
                  </a:lnTo>
                  <a:lnTo>
                    <a:pt x="518439" y="126492"/>
                  </a:lnTo>
                  <a:lnTo>
                    <a:pt x="526313" y="118668"/>
                  </a:lnTo>
                  <a:lnTo>
                    <a:pt x="526313" y="108978"/>
                  </a:lnTo>
                  <a:lnTo>
                    <a:pt x="526313" y="99275"/>
                  </a:lnTo>
                  <a:close/>
                </a:path>
                <a:path w="1624329" h="4003675">
                  <a:moveTo>
                    <a:pt x="560717" y="3037268"/>
                  </a:moveTo>
                  <a:lnTo>
                    <a:pt x="559117" y="3029343"/>
                  </a:lnTo>
                  <a:lnTo>
                    <a:pt x="554736" y="3022866"/>
                  </a:lnTo>
                  <a:lnTo>
                    <a:pt x="548246" y="3018485"/>
                  </a:lnTo>
                  <a:lnTo>
                    <a:pt x="540296" y="3016885"/>
                  </a:lnTo>
                  <a:lnTo>
                    <a:pt x="532371" y="3018485"/>
                  </a:lnTo>
                  <a:lnTo>
                    <a:pt x="525881" y="3022866"/>
                  </a:lnTo>
                  <a:lnTo>
                    <a:pt x="521512" y="3029343"/>
                  </a:lnTo>
                  <a:lnTo>
                    <a:pt x="519912" y="3037268"/>
                  </a:lnTo>
                  <a:lnTo>
                    <a:pt x="521512" y="3045218"/>
                  </a:lnTo>
                  <a:lnTo>
                    <a:pt x="525881" y="3051695"/>
                  </a:lnTo>
                  <a:lnTo>
                    <a:pt x="532371" y="3056064"/>
                  </a:lnTo>
                  <a:lnTo>
                    <a:pt x="540296" y="3057652"/>
                  </a:lnTo>
                  <a:lnTo>
                    <a:pt x="548246" y="3056064"/>
                  </a:lnTo>
                  <a:lnTo>
                    <a:pt x="554736" y="3051695"/>
                  </a:lnTo>
                  <a:lnTo>
                    <a:pt x="559117" y="3045218"/>
                  </a:lnTo>
                  <a:lnTo>
                    <a:pt x="560717" y="3037268"/>
                  </a:lnTo>
                  <a:close/>
                </a:path>
                <a:path w="1624329" h="4003675">
                  <a:moveTo>
                    <a:pt x="601484" y="3767137"/>
                  </a:moveTo>
                  <a:lnTo>
                    <a:pt x="599884" y="3759200"/>
                  </a:lnTo>
                  <a:lnTo>
                    <a:pt x="595515" y="3752723"/>
                  </a:lnTo>
                  <a:lnTo>
                    <a:pt x="589038" y="3748354"/>
                  </a:lnTo>
                  <a:lnTo>
                    <a:pt x="581101" y="3746754"/>
                  </a:lnTo>
                  <a:lnTo>
                    <a:pt x="573163" y="3748354"/>
                  </a:lnTo>
                  <a:lnTo>
                    <a:pt x="566686" y="3752723"/>
                  </a:lnTo>
                  <a:lnTo>
                    <a:pt x="562317" y="3759200"/>
                  </a:lnTo>
                  <a:lnTo>
                    <a:pt x="560717" y="3767137"/>
                  </a:lnTo>
                  <a:lnTo>
                    <a:pt x="562317" y="3775087"/>
                  </a:lnTo>
                  <a:lnTo>
                    <a:pt x="566686" y="3781577"/>
                  </a:lnTo>
                  <a:lnTo>
                    <a:pt x="573163" y="3785946"/>
                  </a:lnTo>
                  <a:lnTo>
                    <a:pt x="581101" y="3787546"/>
                  </a:lnTo>
                  <a:lnTo>
                    <a:pt x="589038" y="3785946"/>
                  </a:lnTo>
                  <a:lnTo>
                    <a:pt x="595515" y="3781577"/>
                  </a:lnTo>
                  <a:lnTo>
                    <a:pt x="599884" y="3775087"/>
                  </a:lnTo>
                  <a:lnTo>
                    <a:pt x="601484" y="3767137"/>
                  </a:lnTo>
                  <a:close/>
                </a:path>
                <a:path w="1624329" h="4003675">
                  <a:moveTo>
                    <a:pt x="612686" y="3381324"/>
                  </a:moveTo>
                  <a:lnTo>
                    <a:pt x="610196" y="3369030"/>
                  </a:lnTo>
                  <a:lnTo>
                    <a:pt x="603427" y="3358997"/>
                  </a:lnTo>
                  <a:lnTo>
                    <a:pt x="593382" y="3352228"/>
                  </a:lnTo>
                  <a:lnTo>
                    <a:pt x="581088" y="3349752"/>
                  </a:lnTo>
                  <a:lnTo>
                    <a:pt x="568807" y="3352228"/>
                  </a:lnTo>
                  <a:lnTo>
                    <a:pt x="558774" y="3358997"/>
                  </a:lnTo>
                  <a:lnTo>
                    <a:pt x="552005" y="3369030"/>
                  </a:lnTo>
                  <a:lnTo>
                    <a:pt x="549516" y="3381324"/>
                  </a:lnTo>
                  <a:lnTo>
                    <a:pt x="552005" y="3393617"/>
                  </a:lnTo>
                  <a:lnTo>
                    <a:pt x="558774" y="3403650"/>
                  </a:lnTo>
                  <a:lnTo>
                    <a:pt x="568807" y="3410420"/>
                  </a:lnTo>
                  <a:lnTo>
                    <a:pt x="581088" y="3412896"/>
                  </a:lnTo>
                  <a:lnTo>
                    <a:pt x="593382" y="3410420"/>
                  </a:lnTo>
                  <a:lnTo>
                    <a:pt x="603427" y="3403650"/>
                  </a:lnTo>
                  <a:lnTo>
                    <a:pt x="610196" y="3393617"/>
                  </a:lnTo>
                  <a:lnTo>
                    <a:pt x="612686" y="3381324"/>
                  </a:lnTo>
                  <a:close/>
                </a:path>
                <a:path w="1624329" h="4003675">
                  <a:moveTo>
                    <a:pt x="621411" y="2954845"/>
                  </a:moveTo>
                  <a:lnTo>
                    <a:pt x="613537" y="2946997"/>
                  </a:lnTo>
                  <a:lnTo>
                    <a:pt x="594156" y="2946997"/>
                  </a:lnTo>
                  <a:lnTo>
                    <a:pt x="586295" y="2954845"/>
                  </a:lnTo>
                  <a:lnTo>
                    <a:pt x="586295" y="2974213"/>
                  </a:lnTo>
                  <a:lnTo>
                    <a:pt x="594156" y="2982061"/>
                  </a:lnTo>
                  <a:lnTo>
                    <a:pt x="613537" y="2982061"/>
                  </a:lnTo>
                  <a:lnTo>
                    <a:pt x="621411" y="2974213"/>
                  </a:lnTo>
                  <a:lnTo>
                    <a:pt x="621411" y="2964523"/>
                  </a:lnTo>
                  <a:lnTo>
                    <a:pt x="621411" y="2954845"/>
                  </a:lnTo>
                  <a:close/>
                </a:path>
                <a:path w="1624329" h="4003675">
                  <a:moveTo>
                    <a:pt x="648970" y="3136595"/>
                  </a:moveTo>
                  <a:lnTo>
                    <a:pt x="646709" y="3125393"/>
                  </a:lnTo>
                  <a:lnTo>
                    <a:pt x="640549" y="3116249"/>
                  </a:lnTo>
                  <a:lnTo>
                    <a:pt x="631405" y="3110077"/>
                  </a:lnTo>
                  <a:lnTo>
                    <a:pt x="620204" y="3107817"/>
                  </a:lnTo>
                  <a:lnTo>
                    <a:pt x="609003" y="3110077"/>
                  </a:lnTo>
                  <a:lnTo>
                    <a:pt x="599859" y="3116249"/>
                  </a:lnTo>
                  <a:lnTo>
                    <a:pt x="593699" y="3125393"/>
                  </a:lnTo>
                  <a:lnTo>
                    <a:pt x="591451" y="3136595"/>
                  </a:lnTo>
                  <a:lnTo>
                    <a:pt x="593699" y="3147796"/>
                  </a:lnTo>
                  <a:lnTo>
                    <a:pt x="599859" y="3156940"/>
                  </a:lnTo>
                  <a:lnTo>
                    <a:pt x="609003" y="3163112"/>
                  </a:lnTo>
                  <a:lnTo>
                    <a:pt x="620204" y="3165386"/>
                  </a:lnTo>
                  <a:lnTo>
                    <a:pt x="631405" y="3163112"/>
                  </a:lnTo>
                  <a:lnTo>
                    <a:pt x="640549" y="3156940"/>
                  </a:lnTo>
                  <a:lnTo>
                    <a:pt x="646709" y="3147796"/>
                  </a:lnTo>
                  <a:lnTo>
                    <a:pt x="648970" y="3136595"/>
                  </a:lnTo>
                  <a:close/>
                </a:path>
                <a:path w="1624329" h="4003675">
                  <a:moveTo>
                    <a:pt x="654989" y="3973474"/>
                  </a:moveTo>
                  <a:lnTo>
                    <a:pt x="647141" y="3965651"/>
                  </a:lnTo>
                  <a:lnTo>
                    <a:pt x="627773" y="3965651"/>
                  </a:lnTo>
                  <a:lnTo>
                    <a:pt x="619887" y="3973474"/>
                  </a:lnTo>
                  <a:lnTo>
                    <a:pt x="619887" y="3992867"/>
                  </a:lnTo>
                  <a:lnTo>
                    <a:pt x="627773" y="4000728"/>
                  </a:lnTo>
                  <a:lnTo>
                    <a:pt x="647141" y="4000728"/>
                  </a:lnTo>
                  <a:lnTo>
                    <a:pt x="654989" y="3992867"/>
                  </a:lnTo>
                  <a:lnTo>
                    <a:pt x="654989" y="3983177"/>
                  </a:lnTo>
                  <a:lnTo>
                    <a:pt x="654989" y="3973474"/>
                  </a:lnTo>
                  <a:close/>
                </a:path>
                <a:path w="1624329" h="4003675">
                  <a:moveTo>
                    <a:pt x="735177" y="3658209"/>
                  </a:moveTo>
                  <a:lnTo>
                    <a:pt x="727354" y="3650348"/>
                  </a:lnTo>
                  <a:lnTo>
                    <a:pt x="707948" y="3650348"/>
                  </a:lnTo>
                  <a:lnTo>
                    <a:pt x="700112" y="3658209"/>
                  </a:lnTo>
                  <a:lnTo>
                    <a:pt x="700112" y="3677577"/>
                  </a:lnTo>
                  <a:lnTo>
                    <a:pt x="707948" y="3685425"/>
                  </a:lnTo>
                  <a:lnTo>
                    <a:pt x="727354" y="3685425"/>
                  </a:lnTo>
                  <a:lnTo>
                    <a:pt x="735177" y="3677577"/>
                  </a:lnTo>
                  <a:lnTo>
                    <a:pt x="735177" y="3667887"/>
                  </a:lnTo>
                  <a:lnTo>
                    <a:pt x="735177" y="3658209"/>
                  </a:lnTo>
                  <a:close/>
                </a:path>
                <a:path w="1624329" h="4003675">
                  <a:moveTo>
                    <a:pt x="738035" y="2077059"/>
                  </a:moveTo>
                  <a:lnTo>
                    <a:pt x="735774" y="2065870"/>
                  </a:lnTo>
                  <a:lnTo>
                    <a:pt x="729615" y="2056726"/>
                  </a:lnTo>
                  <a:lnTo>
                    <a:pt x="720471" y="2050567"/>
                  </a:lnTo>
                  <a:lnTo>
                    <a:pt x="709256" y="2048294"/>
                  </a:lnTo>
                  <a:lnTo>
                    <a:pt x="698055" y="2050567"/>
                  </a:lnTo>
                  <a:lnTo>
                    <a:pt x="688911" y="2056726"/>
                  </a:lnTo>
                  <a:lnTo>
                    <a:pt x="682752" y="2065870"/>
                  </a:lnTo>
                  <a:lnTo>
                    <a:pt x="680504" y="2077059"/>
                  </a:lnTo>
                  <a:lnTo>
                    <a:pt x="682752" y="2088261"/>
                  </a:lnTo>
                  <a:lnTo>
                    <a:pt x="688911" y="2097392"/>
                  </a:lnTo>
                  <a:lnTo>
                    <a:pt x="698055" y="2103551"/>
                  </a:lnTo>
                  <a:lnTo>
                    <a:pt x="709256" y="2105812"/>
                  </a:lnTo>
                  <a:lnTo>
                    <a:pt x="720471" y="2103551"/>
                  </a:lnTo>
                  <a:lnTo>
                    <a:pt x="729615" y="2097392"/>
                  </a:lnTo>
                  <a:lnTo>
                    <a:pt x="735774" y="2088261"/>
                  </a:lnTo>
                  <a:lnTo>
                    <a:pt x="738035" y="2077059"/>
                  </a:lnTo>
                  <a:close/>
                </a:path>
                <a:path w="1624329" h="4003675">
                  <a:moveTo>
                    <a:pt x="761834" y="1768309"/>
                  </a:moveTo>
                  <a:lnTo>
                    <a:pt x="753999" y="1760461"/>
                  </a:lnTo>
                  <a:lnTo>
                    <a:pt x="734618" y="1760461"/>
                  </a:lnTo>
                  <a:lnTo>
                    <a:pt x="726770" y="1768309"/>
                  </a:lnTo>
                  <a:lnTo>
                    <a:pt x="726770" y="1787690"/>
                  </a:lnTo>
                  <a:lnTo>
                    <a:pt x="734618" y="1795564"/>
                  </a:lnTo>
                  <a:lnTo>
                    <a:pt x="753999" y="1795564"/>
                  </a:lnTo>
                  <a:lnTo>
                    <a:pt x="761834" y="1787690"/>
                  </a:lnTo>
                  <a:lnTo>
                    <a:pt x="761834" y="1778012"/>
                  </a:lnTo>
                  <a:lnTo>
                    <a:pt x="761834" y="1768309"/>
                  </a:lnTo>
                  <a:close/>
                </a:path>
                <a:path w="1624329" h="4003675">
                  <a:moveTo>
                    <a:pt x="773747" y="3839857"/>
                  </a:moveTo>
                  <a:lnTo>
                    <a:pt x="772147" y="3831933"/>
                  </a:lnTo>
                  <a:lnTo>
                    <a:pt x="767778" y="3825443"/>
                  </a:lnTo>
                  <a:lnTo>
                    <a:pt x="761301" y="3821074"/>
                  </a:lnTo>
                  <a:lnTo>
                    <a:pt x="753364" y="3819474"/>
                  </a:lnTo>
                  <a:lnTo>
                    <a:pt x="745426" y="3821074"/>
                  </a:lnTo>
                  <a:lnTo>
                    <a:pt x="738949" y="3825443"/>
                  </a:lnTo>
                  <a:lnTo>
                    <a:pt x="734580" y="3831933"/>
                  </a:lnTo>
                  <a:lnTo>
                    <a:pt x="732967" y="3839857"/>
                  </a:lnTo>
                  <a:lnTo>
                    <a:pt x="734580" y="3847820"/>
                  </a:lnTo>
                  <a:lnTo>
                    <a:pt x="738949" y="3854310"/>
                  </a:lnTo>
                  <a:lnTo>
                    <a:pt x="745426" y="3858679"/>
                  </a:lnTo>
                  <a:lnTo>
                    <a:pt x="753364" y="3860279"/>
                  </a:lnTo>
                  <a:lnTo>
                    <a:pt x="761301" y="3858679"/>
                  </a:lnTo>
                  <a:lnTo>
                    <a:pt x="767778" y="3854310"/>
                  </a:lnTo>
                  <a:lnTo>
                    <a:pt x="772147" y="3847820"/>
                  </a:lnTo>
                  <a:lnTo>
                    <a:pt x="773747" y="3839857"/>
                  </a:lnTo>
                  <a:close/>
                </a:path>
                <a:path w="1624329" h="4003675">
                  <a:moveTo>
                    <a:pt x="776224" y="3757447"/>
                  </a:moveTo>
                  <a:lnTo>
                    <a:pt x="768388" y="3749586"/>
                  </a:lnTo>
                  <a:lnTo>
                    <a:pt x="749007" y="3749586"/>
                  </a:lnTo>
                  <a:lnTo>
                    <a:pt x="741146" y="3757447"/>
                  </a:lnTo>
                  <a:lnTo>
                    <a:pt x="741146" y="3776840"/>
                  </a:lnTo>
                  <a:lnTo>
                    <a:pt x="749007" y="3784663"/>
                  </a:lnTo>
                  <a:lnTo>
                    <a:pt x="768388" y="3784663"/>
                  </a:lnTo>
                  <a:lnTo>
                    <a:pt x="776224" y="3776840"/>
                  </a:lnTo>
                  <a:lnTo>
                    <a:pt x="776224" y="3767137"/>
                  </a:lnTo>
                  <a:lnTo>
                    <a:pt x="776224" y="3757447"/>
                  </a:lnTo>
                  <a:close/>
                </a:path>
                <a:path w="1624329" h="4003675">
                  <a:moveTo>
                    <a:pt x="784872" y="3226765"/>
                  </a:moveTo>
                  <a:lnTo>
                    <a:pt x="783272" y="3218827"/>
                  </a:lnTo>
                  <a:lnTo>
                    <a:pt x="778903" y="3212338"/>
                  </a:lnTo>
                  <a:lnTo>
                    <a:pt x="772414" y="3207969"/>
                  </a:lnTo>
                  <a:lnTo>
                    <a:pt x="764489" y="3206369"/>
                  </a:lnTo>
                  <a:lnTo>
                    <a:pt x="756551" y="3207969"/>
                  </a:lnTo>
                  <a:lnTo>
                    <a:pt x="750074" y="3212338"/>
                  </a:lnTo>
                  <a:lnTo>
                    <a:pt x="745693" y="3218827"/>
                  </a:lnTo>
                  <a:lnTo>
                    <a:pt x="744093" y="3226765"/>
                  </a:lnTo>
                  <a:lnTo>
                    <a:pt x="745693" y="3234702"/>
                  </a:lnTo>
                  <a:lnTo>
                    <a:pt x="750074" y="3241205"/>
                  </a:lnTo>
                  <a:lnTo>
                    <a:pt x="756551" y="3245574"/>
                  </a:lnTo>
                  <a:lnTo>
                    <a:pt x="764489" y="3247186"/>
                  </a:lnTo>
                  <a:lnTo>
                    <a:pt x="772414" y="3245574"/>
                  </a:lnTo>
                  <a:lnTo>
                    <a:pt x="778903" y="3241205"/>
                  </a:lnTo>
                  <a:lnTo>
                    <a:pt x="783272" y="3234702"/>
                  </a:lnTo>
                  <a:lnTo>
                    <a:pt x="784872" y="3226765"/>
                  </a:lnTo>
                  <a:close/>
                </a:path>
                <a:path w="1624329" h="4003675">
                  <a:moveTo>
                    <a:pt x="831697" y="1679244"/>
                  </a:moveTo>
                  <a:lnTo>
                    <a:pt x="823849" y="1671421"/>
                  </a:lnTo>
                  <a:lnTo>
                    <a:pt x="804468" y="1671421"/>
                  </a:lnTo>
                  <a:lnTo>
                    <a:pt x="796607" y="1679244"/>
                  </a:lnTo>
                  <a:lnTo>
                    <a:pt x="796607" y="1698612"/>
                  </a:lnTo>
                  <a:lnTo>
                    <a:pt x="804468" y="1706473"/>
                  </a:lnTo>
                  <a:lnTo>
                    <a:pt x="823849" y="1706473"/>
                  </a:lnTo>
                  <a:lnTo>
                    <a:pt x="831697" y="1698612"/>
                  </a:lnTo>
                  <a:lnTo>
                    <a:pt x="831697" y="1688934"/>
                  </a:lnTo>
                  <a:lnTo>
                    <a:pt x="831697" y="1679244"/>
                  </a:lnTo>
                  <a:close/>
                </a:path>
                <a:path w="1624329" h="4003675">
                  <a:moveTo>
                    <a:pt x="835621" y="1354937"/>
                  </a:moveTo>
                  <a:lnTo>
                    <a:pt x="827773" y="1347076"/>
                  </a:lnTo>
                  <a:lnTo>
                    <a:pt x="808405" y="1347076"/>
                  </a:lnTo>
                  <a:lnTo>
                    <a:pt x="800531" y="1354937"/>
                  </a:lnTo>
                  <a:lnTo>
                    <a:pt x="800531" y="1374305"/>
                  </a:lnTo>
                  <a:lnTo>
                    <a:pt x="808405" y="1382179"/>
                  </a:lnTo>
                  <a:lnTo>
                    <a:pt x="827773" y="1382179"/>
                  </a:lnTo>
                  <a:lnTo>
                    <a:pt x="835621" y="1374305"/>
                  </a:lnTo>
                  <a:lnTo>
                    <a:pt x="835621" y="1364615"/>
                  </a:lnTo>
                  <a:lnTo>
                    <a:pt x="835621" y="1354937"/>
                  </a:lnTo>
                  <a:close/>
                </a:path>
                <a:path w="1624329" h="4003675">
                  <a:moveTo>
                    <a:pt x="856437" y="3442170"/>
                  </a:moveTo>
                  <a:lnTo>
                    <a:pt x="848588" y="3434283"/>
                  </a:lnTo>
                  <a:lnTo>
                    <a:pt x="829195" y="3434283"/>
                  </a:lnTo>
                  <a:lnTo>
                    <a:pt x="821334" y="3442170"/>
                  </a:lnTo>
                  <a:lnTo>
                    <a:pt x="821334" y="3461550"/>
                  </a:lnTo>
                  <a:lnTo>
                    <a:pt x="829195" y="3469386"/>
                  </a:lnTo>
                  <a:lnTo>
                    <a:pt x="848588" y="3469386"/>
                  </a:lnTo>
                  <a:lnTo>
                    <a:pt x="856437" y="3461550"/>
                  </a:lnTo>
                  <a:lnTo>
                    <a:pt x="856437" y="3451847"/>
                  </a:lnTo>
                  <a:lnTo>
                    <a:pt x="856437" y="3442170"/>
                  </a:lnTo>
                  <a:close/>
                </a:path>
                <a:path w="1624329" h="4003675">
                  <a:moveTo>
                    <a:pt x="859282" y="1861019"/>
                  </a:moveTo>
                  <a:lnTo>
                    <a:pt x="857021" y="1849805"/>
                  </a:lnTo>
                  <a:lnTo>
                    <a:pt x="850849" y="1840661"/>
                  </a:lnTo>
                  <a:lnTo>
                    <a:pt x="841705" y="1834489"/>
                  </a:lnTo>
                  <a:lnTo>
                    <a:pt x="830491" y="1832229"/>
                  </a:lnTo>
                  <a:lnTo>
                    <a:pt x="819302" y="1834489"/>
                  </a:lnTo>
                  <a:lnTo>
                    <a:pt x="810171" y="1840661"/>
                  </a:lnTo>
                  <a:lnTo>
                    <a:pt x="804011" y="1849805"/>
                  </a:lnTo>
                  <a:lnTo>
                    <a:pt x="801751" y="1861019"/>
                  </a:lnTo>
                  <a:lnTo>
                    <a:pt x="804011" y="1872208"/>
                  </a:lnTo>
                  <a:lnTo>
                    <a:pt x="810171" y="1881352"/>
                  </a:lnTo>
                  <a:lnTo>
                    <a:pt x="819302" y="1887512"/>
                  </a:lnTo>
                  <a:lnTo>
                    <a:pt x="830491" y="1889772"/>
                  </a:lnTo>
                  <a:lnTo>
                    <a:pt x="841705" y="1887512"/>
                  </a:lnTo>
                  <a:lnTo>
                    <a:pt x="850849" y="1881352"/>
                  </a:lnTo>
                  <a:lnTo>
                    <a:pt x="857021" y="1872208"/>
                  </a:lnTo>
                  <a:lnTo>
                    <a:pt x="859282" y="1861019"/>
                  </a:lnTo>
                  <a:close/>
                </a:path>
                <a:path w="1624329" h="4003675">
                  <a:moveTo>
                    <a:pt x="864514" y="361518"/>
                  </a:moveTo>
                  <a:lnTo>
                    <a:pt x="856678" y="353656"/>
                  </a:lnTo>
                  <a:lnTo>
                    <a:pt x="837298" y="353656"/>
                  </a:lnTo>
                  <a:lnTo>
                    <a:pt x="829424" y="361518"/>
                  </a:lnTo>
                  <a:lnTo>
                    <a:pt x="829424" y="380885"/>
                  </a:lnTo>
                  <a:lnTo>
                    <a:pt x="837298" y="388747"/>
                  </a:lnTo>
                  <a:lnTo>
                    <a:pt x="856678" y="388747"/>
                  </a:lnTo>
                  <a:lnTo>
                    <a:pt x="864514" y="380885"/>
                  </a:lnTo>
                  <a:lnTo>
                    <a:pt x="864514" y="371195"/>
                  </a:lnTo>
                  <a:lnTo>
                    <a:pt x="864514" y="361518"/>
                  </a:lnTo>
                  <a:close/>
                </a:path>
                <a:path w="1624329" h="4003675">
                  <a:moveTo>
                    <a:pt x="870966" y="459625"/>
                  </a:moveTo>
                  <a:lnTo>
                    <a:pt x="863104" y="451751"/>
                  </a:lnTo>
                  <a:lnTo>
                    <a:pt x="843686" y="451751"/>
                  </a:lnTo>
                  <a:lnTo>
                    <a:pt x="835875" y="459625"/>
                  </a:lnTo>
                  <a:lnTo>
                    <a:pt x="835875" y="479005"/>
                  </a:lnTo>
                  <a:lnTo>
                    <a:pt x="843686" y="486829"/>
                  </a:lnTo>
                  <a:lnTo>
                    <a:pt x="863104" y="486829"/>
                  </a:lnTo>
                  <a:lnTo>
                    <a:pt x="870966" y="479005"/>
                  </a:lnTo>
                  <a:lnTo>
                    <a:pt x="870966" y="469303"/>
                  </a:lnTo>
                  <a:lnTo>
                    <a:pt x="870966" y="459625"/>
                  </a:lnTo>
                  <a:close/>
                </a:path>
                <a:path w="1624329" h="4003675">
                  <a:moveTo>
                    <a:pt x="880618" y="1634693"/>
                  </a:moveTo>
                  <a:lnTo>
                    <a:pt x="879017" y="1626768"/>
                  </a:lnTo>
                  <a:lnTo>
                    <a:pt x="874649" y="1620291"/>
                  </a:lnTo>
                  <a:lnTo>
                    <a:pt x="868172" y="1615922"/>
                  </a:lnTo>
                  <a:lnTo>
                    <a:pt x="860221" y="1614322"/>
                  </a:lnTo>
                  <a:lnTo>
                    <a:pt x="852297" y="1615922"/>
                  </a:lnTo>
                  <a:lnTo>
                    <a:pt x="845807" y="1620291"/>
                  </a:lnTo>
                  <a:lnTo>
                    <a:pt x="841438" y="1626768"/>
                  </a:lnTo>
                  <a:lnTo>
                    <a:pt x="839825" y="1634693"/>
                  </a:lnTo>
                  <a:lnTo>
                    <a:pt x="841438" y="1642643"/>
                  </a:lnTo>
                  <a:lnTo>
                    <a:pt x="845807" y="1649133"/>
                  </a:lnTo>
                  <a:lnTo>
                    <a:pt x="852297" y="1653501"/>
                  </a:lnTo>
                  <a:lnTo>
                    <a:pt x="860221" y="1655102"/>
                  </a:lnTo>
                  <a:lnTo>
                    <a:pt x="868172" y="1653501"/>
                  </a:lnTo>
                  <a:lnTo>
                    <a:pt x="874649" y="1649133"/>
                  </a:lnTo>
                  <a:lnTo>
                    <a:pt x="879017" y="1642643"/>
                  </a:lnTo>
                  <a:lnTo>
                    <a:pt x="880618" y="1634693"/>
                  </a:lnTo>
                  <a:close/>
                </a:path>
                <a:path w="1624329" h="4003675">
                  <a:moveTo>
                    <a:pt x="885113" y="1781390"/>
                  </a:moveTo>
                  <a:lnTo>
                    <a:pt x="882624" y="1769097"/>
                  </a:lnTo>
                  <a:lnTo>
                    <a:pt x="875855" y="1759064"/>
                  </a:lnTo>
                  <a:lnTo>
                    <a:pt x="865822" y="1752307"/>
                  </a:lnTo>
                  <a:lnTo>
                    <a:pt x="853528" y="1749818"/>
                  </a:lnTo>
                  <a:lnTo>
                    <a:pt x="841248" y="1752307"/>
                  </a:lnTo>
                  <a:lnTo>
                    <a:pt x="831202" y="1759064"/>
                  </a:lnTo>
                  <a:lnTo>
                    <a:pt x="824445" y="1769097"/>
                  </a:lnTo>
                  <a:lnTo>
                    <a:pt x="821956" y="1781390"/>
                  </a:lnTo>
                  <a:lnTo>
                    <a:pt x="824445" y="1793684"/>
                  </a:lnTo>
                  <a:lnTo>
                    <a:pt x="831202" y="1803730"/>
                  </a:lnTo>
                  <a:lnTo>
                    <a:pt x="841248" y="1810499"/>
                  </a:lnTo>
                  <a:lnTo>
                    <a:pt x="853528" y="1812988"/>
                  </a:lnTo>
                  <a:lnTo>
                    <a:pt x="865822" y="1810499"/>
                  </a:lnTo>
                  <a:lnTo>
                    <a:pt x="875855" y="1803730"/>
                  </a:lnTo>
                  <a:lnTo>
                    <a:pt x="882624" y="1793684"/>
                  </a:lnTo>
                  <a:lnTo>
                    <a:pt x="885113" y="1781390"/>
                  </a:lnTo>
                  <a:close/>
                </a:path>
                <a:path w="1624329" h="4003675">
                  <a:moveTo>
                    <a:pt x="895019" y="3623830"/>
                  </a:moveTo>
                  <a:lnTo>
                    <a:pt x="893419" y="3615893"/>
                  </a:lnTo>
                  <a:lnTo>
                    <a:pt x="889038" y="3609416"/>
                  </a:lnTo>
                  <a:lnTo>
                    <a:pt x="882548" y="3605047"/>
                  </a:lnTo>
                  <a:lnTo>
                    <a:pt x="874610" y="3603434"/>
                  </a:lnTo>
                  <a:lnTo>
                    <a:pt x="866673" y="3605047"/>
                  </a:lnTo>
                  <a:lnTo>
                    <a:pt x="860196" y="3609416"/>
                  </a:lnTo>
                  <a:lnTo>
                    <a:pt x="855827" y="3615893"/>
                  </a:lnTo>
                  <a:lnTo>
                    <a:pt x="854227" y="3623830"/>
                  </a:lnTo>
                  <a:lnTo>
                    <a:pt x="855827" y="3631768"/>
                  </a:lnTo>
                  <a:lnTo>
                    <a:pt x="860196" y="3638258"/>
                  </a:lnTo>
                  <a:lnTo>
                    <a:pt x="866673" y="3642639"/>
                  </a:lnTo>
                  <a:lnTo>
                    <a:pt x="874610" y="3644239"/>
                  </a:lnTo>
                  <a:lnTo>
                    <a:pt x="882548" y="3642639"/>
                  </a:lnTo>
                  <a:lnTo>
                    <a:pt x="889038" y="3638258"/>
                  </a:lnTo>
                  <a:lnTo>
                    <a:pt x="893419" y="3631768"/>
                  </a:lnTo>
                  <a:lnTo>
                    <a:pt x="895019" y="3623830"/>
                  </a:lnTo>
                  <a:close/>
                </a:path>
                <a:path w="1624329" h="4003675">
                  <a:moveTo>
                    <a:pt x="902817" y="1173797"/>
                  </a:moveTo>
                  <a:lnTo>
                    <a:pt x="901217" y="1165860"/>
                  </a:lnTo>
                  <a:lnTo>
                    <a:pt x="896861" y="1159383"/>
                  </a:lnTo>
                  <a:lnTo>
                    <a:pt x="890371" y="1155014"/>
                  </a:lnTo>
                  <a:lnTo>
                    <a:pt x="882434" y="1153414"/>
                  </a:lnTo>
                  <a:lnTo>
                    <a:pt x="874496" y="1155014"/>
                  </a:lnTo>
                  <a:lnTo>
                    <a:pt x="868019" y="1159383"/>
                  </a:lnTo>
                  <a:lnTo>
                    <a:pt x="863638" y="1165860"/>
                  </a:lnTo>
                  <a:lnTo>
                    <a:pt x="862037" y="1173797"/>
                  </a:lnTo>
                  <a:lnTo>
                    <a:pt x="863638" y="1181747"/>
                  </a:lnTo>
                  <a:lnTo>
                    <a:pt x="868019" y="1188224"/>
                  </a:lnTo>
                  <a:lnTo>
                    <a:pt x="874496" y="1192606"/>
                  </a:lnTo>
                  <a:lnTo>
                    <a:pt x="882434" y="1194206"/>
                  </a:lnTo>
                  <a:lnTo>
                    <a:pt x="890371" y="1192606"/>
                  </a:lnTo>
                  <a:lnTo>
                    <a:pt x="896861" y="1188224"/>
                  </a:lnTo>
                  <a:lnTo>
                    <a:pt x="901217" y="1181747"/>
                  </a:lnTo>
                  <a:lnTo>
                    <a:pt x="902817" y="1173797"/>
                  </a:lnTo>
                  <a:close/>
                </a:path>
                <a:path w="1624329" h="4003675">
                  <a:moveTo>
                    <a:pt x="915822" y="1039622"/>
                  </a:moveTo>
                  <a:lnTo>
                    <a:pt x="907948" y="1031798"/>
                  </a:lnTo>
                  <a:lnTo>
                    <a:pt x="888555" y="1031798"/>
                  </a:lnTo>
                  <a:lnTo>
                    <a:pt x="880732" y="1039622"/>
                  </a:lnTo>
                  <a:lnTo>
                    <a:pt x="880732" y="1059002"/>
                  </a:lnTo>
                  <a:lnTo>
                    <a:pt x="888555" y="1066863"/>
                  </a:lnTo>
                  <a:lnTo>
                    <a:pt x="907948" y="1066863"/>
                  </a:lnTo>
                  <a:lnTo>
                    <a:pt x="915822" y="1059002"/>
                  </a:lnTo>
                  <a:lnTo>
                    <a:pt x="915822" y="1049324"/>
                  </a:lnTo>
                  <a:lnTo>
                    <a:pt x="915822" y="1039622"/>
                  </a:lnTo>
                  <a:close/>
                </a:path>
                <a:path w="1624329" h="4003675">
                  <a:moveTo>
                    <a:pt x="930732" y="2037054"/>
                  </a:moveTo>
                  <a:lnTo>
                    <a:pt x="928255" y="2024773"/>
                  </a:lnTo>
                  <a:lnTo>
                    <a:pt x="921486" y="2014728"/>
                  </a:lnTo>
                  <a:lnTo>
                    <a:pt x="911453" y="2007946"/>
                  </a:lnTo>
                  <a:lnTo>
                    <a:pt x="899160" y="2005469"/>
                  </a:lnTo>
                  <a:lnTo>
                    <a:pt x="886866" y="2007946"/>
                  </a:lnTo>
                  <a:lnTo>
                    <a:pt x="876833" y="2014728"/>
                  </a:lnTo>
                  <a:lnTo>
                    <a:pt x="870064" y="2024773"/>
                  </a:lnTo>
                  <a:lnTo>
                    <a:pt x="867575" y="2037054"/>
                  </a:lnTo>
                  <a:lnTo>
                    <a:pt x="870064" y="2049360"/>
                  </a:lnTo>
                  <a:lnTo>
                    <a:pt x="876833" y="2059406"/>
                  </a:lnTo>
                  <a:lnTo>
                    <a:pt x="886866" y="2066188"/>
                  </a:lnTo>
                  <a:lnTo>
                    <a:pt x="899160" y="2068664"/>
                  </a:lnTo>
                  <a:lnTo>
                    <a:pt x="911453" y="2066188"/>
                  </a:lnTo>
                  <a:lnTo>
                    <a:pt x="921486" y="2059406"/>
                  </a:lnTo>
                  <a:lnTo>
                    <a:pt x="928255" y="2049360"/>
                  </a:lnTo>
                  <a:lnTo>
                    <a:pt x="930732" y="2037054"/>
                  </a:lnTo>
                  <a:close/>
                </a:path>
                <a:path w="1624329" h="4003675">
                  <a:moveTo>
                    <a:pt x="944714" y="46215"/>
                  </a:moveTo>
                  <a:lnTo>
                    <a:pt x="936866" y="38366"/>
                  </a:lnTo>
                  <a:lnTo>
                    <a:pt x="917473" y="38366"/>
                  </a:lnTo>
                  <a:lnTo>
                    <a:pt x="909624" y="46215"/>
                  </a:lnTo>
                  <a:lnTo>
                    <a:pt x="909624" y="65582"/>
                  </a:lnTo>
                  <a:lnTo>
                    <a:pt x="917473" y="73444"/>
                  </a:lnTo>
                  <a:lnTo>
                    <a:pt x="936866" y="73444"/>
                  </a:lnTo>
                  <a:lnTo>
                    <a:pt x="944714" y="65582"/>
                  </a:lnTo>
                  <a:lnTo>
                    <a:pt x="944714" y="55905"/>
                  </a:lnTo>
                  <a:lnTo>
                    <a:pt x="944714" y="46215"/>
                  </a:lnTo>
                  <a:close/>
                </a:path>
                <a:path w="1624329" h="4003675">
                  <a:moveTo>
                    <a:pt x="954392" y="1221308"/>
                  </a:moveTo>
                  <a:lnTo>
                    <a:pt x="952792" y="1213383"/>
                  </a:lnTo>
                  <a:lnTo>
                    <a:pt x="948423" y="1206893"/>
                  </a:lnTo>
                  <a:lnTo>
                    <a:pt x="941933" y="1202524"/>
                  </a:lnTo>
                  <a:lnTo>
                    <a:pt x="933983" y="1200924"/>
                  </a:lnTo>
                  <a:lnTo>
                    <a:pt x="926045" y="1202524"/>
                  </a:lnTo>
                  <a:lnTo>
                    <a:pt x="919568" y="1206893"/>
                  </a:lnTo>
                  <a:lnTo>
                    <a:pt x="915187" y="1213383"/>
                  </a:lnTo>
                  <a:lnTo>
                    <a:pt x="913587" y="1221308"/>
                  </a:lnTo>
                  <a:lnTo>
                    <a:pt x="915187" y="1229258"/>
                  </a:lnTo>
                  <a:lnTo>
                    <a:pt x="919568" y="1235748"/>
                  </a:lnTo>
                  <a:lnTo>
                    <a:pt x="926045" y="1240104"/>
                  </a:lnTo>
                  <a:lnTo>
                    <a:pt x="933983" y="1241704"/>
                  </a:lnTo>
                  <a:lnTo>
                    <a:pt x="941933" y="1240104"/>
                  </a:lnTo>
                  <a:lnTo>
                    <a:pt x="948423" y="1235748"/>
                  </a:lnTo>
                  <a:lnTo>
                    <a:pt x="952792" y="1229258"/>
                  </a:lnTo>
                  <a:lnTo>
                    <a:pt x="954392" y="1221308"/>
                  </a:lnTo>
                  <a:close/>
                </a:path>
                <a:path w="1624329" h="4003675">
                  <a:moveTo>
                    <a:pt x="983297" y="227888"/>
                  </a:moveTo>
                  <a:lnTo>
                    <a:pt x="981697" y="219964"/>
                  </a:lnTo>
                  <a:lnTo>
                    <a:pt x="977315" y="213487"/>
                  </a:lnTo>
                  <a:lnTo>
                    <a:pt x="970826" y="209105"/>
                  </a:lnTo>
                  <a:lnTo>
                    <a:pt x="962875" y="207505"/>
                  </a:lnTo>
                  <a:lnTo>
                    <a:pt x="954951" y="209105"/>
                  </a:lnTo>
                  <a:lnTo>
                    <a:pt x="948461" y="213487"/>
                  </a:lnTo>
                  <a:lnTo>
                    <a:pt x="944092" y="219964"/>
                  </a:lnTo>
                  <a:lnTo>
                    <a:pt x="942492" y="227888"/>
                  </a:lnTo>
                  <a:lnTo>
                    <a:pt x="944092" y="235839"/>
                  </a:lnTo>
                  <a:lnTo>
                    <a:pt x="948461" y="242316"/>
                  </a:lnTo>
                  <a:lnTo>
                    <a:pt x="954951" y="246684"/>
                  </a:lnTo>
                  <a:lnTo>
                    <a:pt x="962875" y="248285"/>
                  </a:lnTo>
                  <a:lnTo>
                    <a:pt x="970826" y="246684"/>
                  </a:lnTo>
                  <a:lnTo>
                    <a:pt x="977315" y="242316"/>
                  </a:lnTo>
                  <a:lnTo>
                    <a:pt x="981697" y="235839"/>
                  </a:lnTo>
                  <a:lnTo>
                    <a:pt x="983297" y="227888"/>
                  </a:lnTo>
                  <a:close/>
                </a:path>
                <a:path w="1624329" h="4003675">
                  <a:moveTo>
                    <a:pt x="995159" y="1951177"/>
                  </a:moveTo>
                  <a:lnTo>
                    <a:pt x="993559" y="1943239"/>
                  </a:lnTo>
                  <a:lnTo>
                    <a:pt x="989190" y="1936750"/>
                  </a:lnTo>
                  <a:lnTo>
                    <a:pt x="982713" y="1932381"/>
                  </a:lnTo>
                  <a:lnTo>
                    <a:pt x="974775" y="1930781"/>
                  </a:lnTo>
                  <a:lnTo>
                    <a:pt x="966838" y="1932381"/>
                  </a:lnTo>
                  <a:lnTo>
                    <a:pt x="960361" y="1936750"/>
                  </a:lnTo>
                  <a:lnTo>
                    <a:pt x="955992" y="1943239"/>
                  </a:lnTo>
                  <a:lnTo>
                    <a:pt x="954392" y="1951177"/>
                  </a:lnTo>
                  <a:lnTo>
                    <a:pt x="955992" y="1959127"/>
                  </a:lnTo>
                  <a:lnTo>
                    <a:pt x="960361" y="1965617"/>
                  </a:lnTo>
                  <a:lnTo>
                    <a:pt x="966838" y="1969985"/>
                  </a:lnTo>
                  <a:lnTo>
                    <a:pt x="974775" y="1971586"/>
                  </a:lnTo>
                  <a:lnTo>
                    <a:pt x="982713" y="1969985"/>
                  </a:lnTo>
                  <a:lnTo>
                    <a:pt x="989190" y="1965617"/>
                  </a:lnTo>
                  <a:lnTo>
                    <a:pt x="993559" y="1959127"/>
                  </a:lnTo>
                  <a:lnTo>
                    <a:pt x="995159" y="1951177"/>
                  </a:lnTo>
                  <a:close/>
                </a:path>
                <a:path w="1624329" h="4003675">
                  <a:moveTo>
                    <a:pt x="1006360" y="1565363"/>
                  </a:moveTo>
                  <a:lnTo>
                    <a:pt x="1003884" y="1553070"/>
                  </a:lnTo>
                  <a:lnTo>
                    <a:pt x="997102" y="1543037"/>
                  </a:lnTo>
                  <a:lnTo>
                    <a:pt x="987056" y="1536268"/>
                  </a:lnTo>
                  <a:lnTo>
                    <a:pt x="974763" y="1533791"/>
                  </a:lnTo>
                  <a:lnTo>
                    <a:pt x="962482" y="1536268"/>
                  </a:lnTo>
                  <a:lnTo>
                    <a:pt x="952449" y="1543037"/>
                  </a:lnTo>
                  <a:lnTo>
                    <a:pt x="945680" y="1553070"/>
                  </a:lnTo>
                  <a:lnTo>
                    <a:pt x="943203" y="1565363"/>
                  </a:lnTo>
                  <a:lnTo>
                    <a:pt x="945680" y="1577657"/>
                  </a:lnTo>
                  <a:lnTo>
                    <a:pt x="952449" y="1587690"/>
                  </a:lnTo>
                  <a:lnTo>
                    <a:pt x="962482" y="1594446"/>
                  </a:lnTo>
                  <a:lnTo>
                    <a:pt x="974763" y="1596936"/>
                  </a:lnTo>
                  <a:lnTo>
                    <a:pt x="987056" y="1594446"/>
                  </a:lnTo>
                  <a:lnTo>
                    <a:pt x="997102" y="1587690"/>
                  </a:lnTo>
                  <a:lnTo>
                    <a:pt x="1003884" y="1577657"/>
                  </a:lnTo>
                  <a:lnTo>
                    <a:pt x="1006360" y="1565363"/>
                  </a:lnTo>
                  <a:close/>
                </a:path>
                <a:path w="1624329" h="4003675">
                  <a:moveTo>
                    <a:pt x="1015085" y="1138885"/>
                  </a:moveTo>
                  <a:lnTo>
                    <a:pt x="1007211" y="1131036"/>
                  </a:lnTo>
                  <a:lnTo>
                    <a:pt x="987831" y="1131036"/>
                  </a:lnTo>
                  <a:lnTo>
                    <a:pt x="979982" y="1138885"/>
                  </a:lnTo>
                  <a:lnTo>
                    <a:pt x="979982" y="1158252"/>
                  </a:lnTo>
                  <a:lnTo>
                    <a:pt x="987831" y="1166114"/>
                  </a:lnTo>
                  <a:lnTo>
                    <a:pt x="1007211" y="1166114"/>
                  </a:lnTo>
                  <a:lnTo>
                    <a:pt x="1015085" y="1158252"/>
                  </a:lnTo>
                  <a:lnTo>
                    <a:pt x="1015085" y="1148562"/>
                  </a:lnTo>
                  <a:lnTo>
                    <a:pt x="1015085" y="1138885"/>
                  </a:lnTo>
                  <a:close/>
                </a:path>
                <a:path w="1624329" h="4003675">
                  <a:moveTo>
                    <a:pt x="1024064" y="957757"/>
                  </a:moveTo>
                  <a:lnTo>
                    <a:pt x="1022464" y="949820"/>
                  </a:lnTo>
                  <a:lnTo>
                    <a:pt x="1018095" y="943343"/>
                  </a:lnTo>
                  <a:lnTo>
                    <a:pt x="1011618" y="938974"/>
                  </a:lnTo>
                  <a:lnTo>
                    <a:pt x="1003681" y="937374"/>
                  </a:lnTo>
                  <a:lnTo>
                    <a:pt x="995743" y="938974"/>
                  </a:lnTo>
                  <a:lnTo>
                    <a:pt x="989266" y="943343"/>
                  </a:lnTo>
                  <a:lnTo>
                    <a:pt x="984897" y="949820"/>
                  </a:lnTo>
                  <a:lnTo>
                    <a:pt x="983284" y="957757"/>
                  </a:lnTo>
                  <a:lnTo>
                    <a:pt x="984897" y="965708"/>
                  </a:lnTo>
                  <a:lnTo>
                    <a:pt x="989266" y="972197"/>
                  </a:lnTo>
                  <a:lnTo>
                    <a:pt x="995743" y="976566"/>
                  </a:lnTo>
                  <a:lnTo>
                    <a:pt x="1003681" y="978166"/>
                  </a:lnTo>
                  <a:lnTo>
                    <a:pt x="1011618" y="976566"/>
                  </a:lnTo>
                  <a:lnTo>
                    <a:pt x="1018095" y="972197"/>
                  </a:lnTo>
                  <a:lnTo>
                    <a:pt x="1022464" y="965708"/>
                  </a:lnTo>
                  <a:lnTo>
                    <a:pt x="1024064" y="957757"/>
                  </a:lnTo>
                  <a:close/>
                </a:path>
                <a:path w="1624329" h="4003675">
                  <a:moveTo>
                    <a:pt x="1027125" y="3415246"/>
                  </a:moveTo>
                  <a:lnTo>
                    <a:pt x="1019225" y="3407384"/>
                  </a:lnTo>
                  <a:lnTo>
                    <a:pt x="999858" y="3407384"/>
                  </a:lnTo>
                  <a:lnTo>
                    <a:pt x="991997" y="3415246"/>
                  </a:lnTo>
                  <a:lnTo>
                    <a:pt x="991997" y="3434626"/>
                  </a:lnTo>
                  <a:lnTo>
                    <a:pt x="999858" y="3442462"/>
                  </a:lnTo>
                  <a:lnTo>
                    <a:pt x="1019225" y="3442462"/>
                  </a:lnTo>
                  <a:lnTo>
                    <a:pt x="1027125" y="3434626"/>
                  </a:lnTo>
                  <a:lnTo>
                    <a:pt x="1027125" y="3424936"/>
                  </a:lnTo>
                  <a:lnTo>
                    <a:pt x="1027125" y="3415246"/>
                  </a:lnTo>
                  <a:close/>
                </a:path>
                <a:path w="1624329" h="4003675">
                  <a:moveTo>
                    <a:pt x="1042644" y="1320634"/>
                  </a:moveTo>
                  <a:lnTo>
                    <a:pt x="1040384" y="1309446"/>
                  </a:lnTo>
                  <a:lnTo>
                    <a:pt x="1034224" y="1300289"/>
                  </a:lnTo>
                  <a:lnTo>
                    <a:pt x="1025080" y="1294117"/>
                  </a:lnTo>
                  <a:lnTo>
                    <a:pt x="1013879" y="1291856"/>
                  </a:lnTo>
                  <a:lnTo>
                    <a:pt x="1002677" y="1294117"/>
                  </a:lnTo>
                  <a:lnTo>
                    <a:pt x="993533" y="1300289"/>
                  </a:lnTo>
                  <a:lnTo>
                    <a:pt x="987374" y="1309446"/>
                  </a:lnTo>
                  <a:lnTo>
                    <a:pt x="985113" y="1320634"/>
                  </a:lnTo>
                  <a:lnTo>
                    <a:pt x="987374" y="1331836"/>
                  </a:lnTo>
                  <a:lnTo>
                    <a:pt x="993533" y="1340980"/>
                  </a:lnTo>
                  <a:lnTo>
                    <a:pt x="1002677" y="1347152"/>
                  </a:lnTo>
                  <a:lnTo>
                    <a:pt x="1013879" y="1349413"/>
                  </a:lnTo>
                  <a:lnTo>
                    <a:pt x="1025080" y="1347152"/>
                  </a:lnTo>
                  <a:lnTo>
                    <a:pt x="1034224" y="1340980"/>
                  </a:lnTo>
                  <a:lnTo>
                    <a:pt x="1040384" y="1331836"/>
                  </a:lnTo>
                  <a:lnTo>
                    <a:pt x="1042644" y="1320634"/>
                  </a:lnTo>
                  <a:close/>
                </a:path>
                <a:path w="1624329" h="4003675">
                  <a:moveTo>
                    <a:pt x="1043978" y="145453"/>
                  </a:moveTo>
                  <a:lnTo>
                    <a:pt x="1036104" y="137629"/>
                  </a:lnTo>
                  <a:lnTo>
                    <a:pt x="1016736" y="137629"/>
                  </a:lnTo>
                  <a:lnTo>
                    <a:pt x="1008875" y="145453"/>
                  </a:lnTo>
                  <a:lnTo>
                    <a:pt x="1008875" y="164846"/>
                  </a:lnTo>
                  <a:lnTo>
                    <a:pt x="1016736" y="172681"/>
                  </a:lnTo>
                  <a:lnTo>
                    <a:pt x="1036104" y="172681"/>
                  </a:lnTo>
                  <a:lnTo>
                    <a:pt x="1043978" y="164846"/>
                  </a:lnTo>
                  <a:lnTo>
                    <a:pt x="1043978" y="155143"/>
                  </a:lnTo>
                  <a:lnTo>
                    <a:pt x="1043978" y="145453"/>
                  </a:lnTo>
                  <a:close/>
                </a:path>
                <a:path w="1624329" h="4003675">
                  <a:moveTo>
                    <a:pt x="1054658" y="3596983"/>
                  </a:moveTo>
                  <a:lnTo>
                    <a:pt x="1052398" y="3585819"/>
                  </a:lnTo>
                  <a:lnTo>
                    <a:pt x="1046238" y="3576675"/>
                  </a:lnTo>
                  <a:lnTo>
                    <a:pt x="1037107" y="3570503"/>
                  </a:lnTo>
                  <a:lnTo>
                    <a:pt x="1025918" y="3568242"/>
                  </a:lnTo>
                  <a:lnTo>
                    <a:pt x="1014704" y="3570503"/>
                  </a:lnTo>
                  <a:lnTo>
                    <a:pt x="1005560" y="3576675"/>
                  </a:lnTo>
                  <a:lnTo>
                    <a:pt x="999401" y="3585819"/>
                  </a:lnTo>
                  <a:lnTo>
                    <a:pt x="997140" y="3596983"/>
                  </a:lnTo>
                  <a:lnTo>
                    <a:pt x="999401" y="3608197"/>
                  </a:lnTo>
                  <a:lnTo>
                    <a:pt x="1005560" y="3617353"/>
                  </a:lnTo>
                  <a:lnTo>
                    <a:pt x="1014704" y="3623513"/>
                  </a:lnTo>
                  <a:lnTo>
                    <a:pt x="1025918" y="3625773"/>
                  </a:lnTo>
                  <a:lnTo>
                    <a:pt x="1037107" y="3623513"/>
                  </a:lnTo>
                  <a:lnTo>
                    <a:pt x="1046238" y="3617353"/>
                  </a:lnTo>
                  <a:lnTo>
                    <a:pt x="1052398" y="3608197"/>
                  </a:lnTo>
                  <a:lnTo>
                    <a:pt x="1054658" y="3596983"/>
                  </a:lnTo>
                  <a:close/>
                </a:path>
                <a:path w="1624329" h="4003675">
                  <a:moveTo>
                    <a:pt x="1071537" y="327215"/>
                  </a:moveTo>
                  <a:lnTo>
                    <a:pt x="1069276" y="316014"/>
                  </a:lnTo>
                  <a:lnTo>
                    <a:pt x="1063117" y="306870"/>
                  </a:lnTo>
                  <a:lnTo>
                    <a:pt x="1053973" y="300697"/>
                  </a:lnTo>
                  <a:lnTo>
                    <a:pt x="1042771" y="298437"/>
                  </a:lnTo>
                  <a:lnTo>
                    <a:pt x="1031582" y="300697"/>
                  </a:lnTo>
                  <a:lnTo>
                    <a:pt x="1022438" y="306870"/>
                  </a:lnTo>
                  <a:lnTo>
                    <a:pt x="1016266" y="316014"/>
                  </a:lnTo>
                  <a:lnTo>
                    <a:pt x="1014018" y="327215"/>
                  </a:lnTo>
                  <a:lnTo>
                    <a:pt x="1016266" y="338416"/>
                  </a:lnTo>
                  <a:lnTo>
                    <a:pt x="1022438" y="347573"/>
                  </a:lnTo>
                  <a:lnTo>
                    <a:pt x="1031582" y="353733"/>
                  </a:lnTo>
                  <a:lnTo>
                    <a:pt x="1042771" y="356006"/>
                  </a:lnTo>
                  <a:lnTo>
                    <a:pt x="1053973" y="353733"/>
                  </a:lnTo>
                  <a:lnTo>
                    <a:pt x="1063117" y="347573"/>
                  </a:lnTo>
                  <a:lnTo>
                    <a:pt x="1069276" y="338416"/>
                  </a:lnTo>
                  <a:lnTo>
                    <a:pt x="1071537" y="327215"/>
                  </a:lnTo>
                  <a:close/>
                </a:path>
                <a:path w="1624329" h="4003675">
                  <a:moveTo>
                    <a:pt x="1077569" y="1164094"/>
                  </a:moveTo>
                  <a:lnTo>
                    <a:pt x="1069721" y="1156271"/>
                  </a:lnTo>
                  <a:lnTo>
                    <a:pt x="1050340" y="1156271"/>
                  </a:lnTo>
                  <a:lnTo>
                    <a:pt x="1042454" y="1164094"/>
                  </a:lnTo>
                  <a:lnTo>
                    <a:pt x="1042454" y="1183487"/>
                  </a:lnTo>
                  <a:lnTo>
                    <a:pt x="1050340" y="1191361"/>
                  </a:lnTo>
                  <a:lnTo>
                    <a:pt x="1069721" y="1191361"/>
                  </a:lnTo>
                  <a:lnTo>
                    <a:pt x="1077569" y="1183487"/>
                  </a:lnTo>
                  <a:lnTo>
                    <a:pt x="1077569" y="1173797"/>
                  </a:lnTo>
                  <a:lnTo>
                    <a:pt x="1077569" y="1164094"/>
                  </a:lnTo>
                  <a:close/>
                </a:path>
                <a:path w="1624329" h="4003675">
                  <a:moveTo>
                    <a:pt x="1157757" y="848829"/>
                  </a:moveTo>
                  <a:lnTo>
                    <a:pt x="1149934" y="840981"/>
                  </a:lnTo>
                  <a:lnTo>
                    <a:pt x="1130528" y="840981"/>
                  </a:lnTo>
                  <a:lnTo>
                    <a:pt x="1122680" y="848829"/>
                  </a:lnTo>
                  <a:lnTo>
                    <a:pt x="1122680" y="868210"/>
                  </a:lnTo>
                  <a:lnTo>
                    <a:pt x="1130528" y="876058"/>
                  </a:lnTo>
                  <a:lnTo>
                    <a:pt x="1149934" y="876058"/>
                  </a:lnTo>
                  <a:lnTo>
                    <a:pt x="1157757" y="868210"/>
                  </a:lnTo>
                  <a:lnTo>
                    <a:pt x="1157757" y="858507"/>
                  </a:lnTo>
                  <a:lnTo>
                    <a:pt x="1157757" y="848829"/>
                  </a:lnTo>
                  <a:close/>
                </a:path>
                <a:path w="1624329" h="4003675">
                  <a:moveTo>
                    <a:pt x="1190574" y="3687165"/>
                  </a:moveTo>
                  <a:lnTo>
                    <a:pt x="1188974" y="3679228"/>
                  </a:lnTo>
                  <a:lnTo>
                    <a:pt x="1184605" y="3672751"/>
                  </a:lnTo>
                  <a:lnTo>
                    <a:pt x="1178115" y="3668382"/>
                  </a:lnTo>
                  <a:lnTo>
                    <a:pt x="1170190" y="3666782"/>
                  </a:lnTo>
                  <a:lnTo>
                    <a:pt x="1162253" y="3668382"/>
                  </a:lnTo>
                  <a:lnTo>
                    <a:pt x="1155763" y="3672751"/>
                  </a:lnTo>
                  <a:lnTo>
                    <a:pt x="1151394" y="3679228"/>
                  </a:lnTo>
                  <a:lnTo>
                    <a:pt x="1149794" y="3687165"/>
                  </a:lnTo>
                  <a:lnTo>
                    <a:pt x="1151394" y="3695103"/>
                  </a:lnTo>
                  <a:lnTo>
                    <a:pt x="1155763" y="3701592"/>
                  </a:lnTo>
                  <a:lnTo>
                    <a:pt x="1162253" y="3705974"/>
                  </a:lnTo>
                  <a:lnTo>
                    <a:pt x="1170190" y="3707574"/>
                  </a:lnTo>
                  <a:lnTo>
                    <a:pt x="1178115" y="3705974"/>
                  </a:lnTo>
                  <a:lnTo>
                    <a:pt x="1184605" y="3701592"/>
                  </a:lnTo>
                  <a:lnTo>
                    <a:pt x="1188974" y="3695103"/>
                  </a:lnTo>
                  <a:lnTo>
                    <a:pt x="1190574" y="3687165"/>
                  </a:lnTo>
                  <a:close/>
                </a:path>
                <a:path w="1624329" h="4003675">
                  <a:moveTo>
                    <a:pt x="1196327" y="1030478"/>
                  </a:moveTo>
                  <a:lnTo>
                    <a:pt x="1194727" y="1022553"/>
                  </a:lnTo>
                  <a:lnTo>
                    <a:pt x="1190358" y="1016076"/>
                  </a:lnTo>
                  <a:lnTo>
                    <a:pt x="1187538" y="1014183"/>
                  </a:lnTo>
                  <a:lnTo>
                    <a:pt x="1187246" y="1012698"/>
                  </a:lnTo>
                  <a:lnTo>
                    <a:pt x="1180477" y="1002652"/>
                  </a:lnTo>
                  <a:lnTo>
                    <a:pt x="1170444" y="995883"/>
                  </a:lnTo>
                  <a:lnTo>
                    <a:pt x="1158151" y="993406"/>
                  </a:lnTo>
                  <a:lnTo>
                    <a:pt x="1145857" y="995883"/>
                  </a:lnTo>
                  <a:lnTo>
                    <a:pt x="1135824" y="1002652"/>
                  </a:lnTo>
                  <a:lnTo>
                    <a:pt x="1129055" y="1012698"/>
                  </a:lnTo>
                  <a:lnTo>
                    <a:pt x="1126566" y="1024978"/>
                  </a:lnTo>
                  <a:lnTo>
                    <a:pt x="1129055" y="1037272"/>
                  </a:lnTo>
                  <a:lnTo>
                    <a:pt x="1135824" y="1047305"/>
                  </a:lnTo>
                  <a:lnTo>
                    <a:pt x="1145857" y="1054074"/>
                  </a:lnTo>
                  <a:lnTo>
                    <a:pt x="1158151" y="1056551"/>
                  </a:lnTo>
                  <a:lnTo>
                    <a:pt x="1170444" y="1054074"/>
                  </a:lnTo>
                  <a:lnTo>
                    <a:pt x="1175321" y="1050785"/>
                  </a:lnTo>
                  <a:lnTo>
                    <a:pt x="1175943" y="1050899"/>
                  </a:lnTo>
                  <a:lnTo>
                    <a:pt x="1183881" y="1049299"/>
                  </a:lnTo>
                  <a:lnTo>
                    <a:pt x="1190358" y="1044917"/>
                  </a:lnTo>
                  <a:lnTo>
                    <a:pt x="1194727" y="1038428"/>
                  </a:lnTo>
                  <a:lnTo>
                    <a:pt x="1196327" y="1030478"/>
                  </a:lnTo>
                  <a:close/>
                </a:path>
                <a:path w="1624329" h="4003675">
                  <a:moveTo>
                    <a:pt x="1198791" y="948067"/>
                  </a:moveTo>
                  <a:lnTo>
                    <a:pt x="1190955" y="940219"/>
                  </a:lnTo>
                  <a:lnTo>
                    <a:pt x="1171587" y="940219"/>
                  </a:lnTo>
                  <a:lnTo>
                    <a:pt x="1163726" y="948067"/>
                  </a:lnTo>
                  <a:lnTo>
                    <a:pt x="1163726" y="967460"/>
                  </a:lnTo>
                  <a:lnTo>
                    <a:pt x="1171587" y="975296"/>
                  </a:lnTo>
                  <a:lnTo>
                    <a:pt x="1190955" y="975296"/>
                  </a:lnTo>
                  <a:lnTo>
                    <a:pt x="1198791" y="967460"/>
                  </a:lnTo>
                  <a:lnTo>
                    <a:pt x="1198791" y="957757"/>
                  </a:lnTo>
                  <a:lnTo>
                    <a:pt x="1198791" y="948067"/>
                  </a:lnTo>
                  <a:close/>
                </a:path>
                <a:path w="1624329" h="4003675">
                  <a:moveTo>
                    <a:pt x="1207452" y="417385"/>
                  </a:moveTo>
                  <a:lnTo>
                    <a:pt x="1205839" y="409448"/>
                  </a:lnTo>
                  <a:lnTo>
                    <a:pt x="1201470" y="402971"/>
                  </a:lnTo>
                  <a:lnTo>
                    <a:pt x="1194993" y="398602"/>
                  </a:lnTo>
                  <a:lnTo>
                    <a:pt x="1187056" y="396989"/>
                  </a:lnTo>
                  <a:lnTo>
                    <a:pt x="1179118" y="398602"/>
                  </a:lnTo>
                  <a:lnTo>
                    <a:pt x="1172641" y="402971"/>
                  </a:lnTo>
                  <a:lnTo>
                    <a:pt x="1168273" y="409448"/>
                  </a:lnTo>
                  <a:lnTo>
                    <a:pt x="1166672" y="417385"/>
                  </a:lnTo>
                  <a:lnTo>
                    <a:pt x="1168273" y="425335"/>
                  </a:lnTo>
                  <a:lnTo>
                    <a:pt x="1172641" y="431825"/>
                  </a:lnTo>
                  <a:lnTo>
                    <a:pt x="1179118" y="436194"/>
                  </a:lnTo>
                  <a:lnTo>
                    <a:pt x="1187056" y="437794"/>
                  </a:lnTo>
                  <a:lnTo>
                    <a:pt x="1194993" y="436194"/>
                  </a:lnTo>
                  <a:lnTo>
                    <a:pt x="1201470" y="431825"/>
                  </a:lnTo>
                  <a:lnTo>
                    <a:pt x="1205839" y="425335"/>
                  </a:lnTo>
                  <a:lnTo>
                    <a:pt x="1207452" y="417385"/>
                  </a:lnTo>
                  <a:close/>
                </a:path>
                <a:path w="1624329" h="4003675">
                  <a:moveTo>
                    <a:pt x="1218628" y="31559"/>
                  </a:moveTo>
                  <a:lnTo>
                    <a:pt x="1216139" y="19278"/>
                  </a:lnTo>
                  <a:lnTo>
                    <a:pt x="1209382" y="9245"/>
                  </a:lnTo>
                  <a:lnTo>
                    <a:pt x="1199337" y="2476"/>
                  </a:lnTo>
                  <a:lnTo>
                    <a:pt x="1187056" y="0"/>
                  </a:lnTo>
                  <a:lnTo>
                    <a:pt x="1174762" y="2476"/>
                  </a:lnTo>
                  <a:lnTo>
                    <a:pt x="1164717" y="9245"/>
                  </a:lnTo>
                  <a:lnTo>
                    <a:pt x="1157947" y="19278"/>
                  </a:lnTo>
                  <a:lnTo>
                    <a:pt x="1155458" y="31559"/>
                  </a:lnTo>
                  <a:lnTo>
                    <a:pt x="1157947" y="43853"/>
                  </a:lnTo>
                  <a:lnTo>
                    <a:pt x="1164717" y="53886"/>
                  </a:lnTo>
                  <a:lnTo>
                    <a:pt x="1174762" y="60655"/>
                  </a:lnTo>
                  <a:lnTo>
                    <a:pt x="1187056" y="63131"/>
                  </a:lnTo>
                  <a:lnTo>
                    <a:pt x="1199337" y="60655"/>
                  </a:lnTo>
                  <a:lnTo>
                    <a:pt x="1209382" y="53886"/>
                  </a:lnTo>
                  <a:lnTo>
                    <a:pt x="1216139" y="43853"/>
                  </a:lnTo>
                  <a:lnTo>
                    <a:pt x="1218628" y="31559"/>
                  </a:lnTo>
                  <a:close/>
                </a:path>
                <a:path w="1624329" h="4003675">
                  <a:moveTo>
                    <a:pt x="1279017" y="632802"/>
                  </a:moveTo>
                  <a:lnTo>
                    <a:pt x="1271168" y="624916"/>
                  </a:lnTo>
                  <a:lnTo>
                    <a:pt x="1251762" y="624916"/>
                  </a:lnTo>
                  <a:lnTo>
                    <a:pt x="1243926" y="632802"/>
                  </a:lnTo>
                  <a:lnTo>
                    <a:pt x="1243926" y="652170"/>
                  </a:lnTo>
                  <a:lnTo>
                    <a:pt x="1251762" y="660006"/>
                  </a:lnTo>
                  <a:lnTo>
                    <a:pt x="1271168" y="660006"/>
                  </a:lnTo>
                  <a:lnTo>
                    <a:pt x="1279017" y="652170"/>
                  </a:lnTo>
                  <a:lnTo>
                    <a:pt x="1279017" y="642480"/>
                  </a:lnTo>
                  <a:lnTo>
                    <a:pt x="1279017" y="632802"/>
                  </a:lnTo>
                  <a:close/>
                </a:path>
                <a:path w="1624329" h="4003675">
                  <a:moveTo>
                    <a:pt x="1317586" y="814451"/>
                  </a:moveTo>
                  <a:lnTo>
                    <a:pt x="1315986" y="806513"/>
                  </a:lnTo>
                  <a:lnTo>
                    <a:pt x="1311605" y="800036"/>
                  </a:lnTo>
                  <a:lnTo>
                    <a:pt x="1305128" y="795667"/>
                  </a:lnTo>
                  <a:lnTo>
                    <a:pt x="1297178" y="794054"/>
                  </a:lnTo>
                  <a:lnTo>
                    <a:pt x="1289253" y="795667"/>
                  </a:lnTo>
                  <a:lnTo>
                    <a:pt x="1282763" y="800036"/>
                  </a:lnTo>
                  <a:lnTo>
                    <a:pt x="1278394" y="806513"/>
                  </a:lnTo>
                  <a:lnTo>
                    <a:pt x="1276794" y="814451"/>
                  </a:lnTo>
                  <a:lnTo>
                    <a:pt x="1278394" y="822401"/>
                  </a:lnTo>
                  <a:lnTo>
                    <a:pt x="1282763" y="828890"/>
                  </a:lnTo>
                  <a:lnTo>
                    <a:pt x="1289253" y="833259"/>
                  </a:lnTo>
                  <a:lnTo>
                    <a:pt x="1297178" y="834859"/>
                  </a:lnTo>
                  <a:lnTo>
                    <a:pt x="1305128" y="833259"/>
                  </a:lnTo>
                  <a:lnTo>
                    <a:pt x="1311605" y="828890"/>
                  </a:lnTo>
                  <a:lnTo>
                    <a:pt x="1315986" y="822401"/>
                  </a:lnTo>
                  <a:lnTo>
                    <a:pt x="1317586" y="814451"/>
                  </a:lnTo>
                  <a:close/>
                </a:path>
                <a:path w="1624329" h="4003675">
                  <a:moveTo>
                    <a:pt x="1325740" y="979055"/>
                  </a:moveTo>
                  <a:lnTo>
                    <a:pt x="1323835" y="969632"/>
                  </a:lnTo>
                  <a:lnTo>
                    <a:pt x="1318653" y="961948"/>
                  </a:lnTo>
                  <a:lnTo>
                    <a:pt x="1310957" y="956767"/>
                  </a:lnTo>
                  <a:lnTo>
                    <a:pt x="1301546" y="954874"/>
                  </a:lnTo>
                  <a:lnTo>
                    <a:pt x="1292148" y="956767"/>
                  </a:lnTo>
                  <a:lnTo>
                    <a:pt x="1284465" y="961948"/>
                  </a:lnTo>
                  <a:lnTo>
                    <a:pt x="1279271" y="969632"/>
                  </a:lnTo>
                  <a:lnTo>
                    <a:pt x="1277366" y="979055"/>
                  </a:lnTo>
                  <a:lnTo>
                    <a:pt x="1279271" y="988466"/>
                  </a:lnTo>
                  <a:lnTo>
                    <a:pt x="1284465" y="996149"/>
                  </a:lnTo>
                  <a:lnTo>
                    <a:pt x="1292148" y="1001331"/>
                  </a:lnTo>
                  <a:lnTo>
                    <a:pt x="1301546" y="1003223"/>
                  </a:lnTo>
                  <a:lnTo>
                    <a:pt x="1310957" y="1001331"/>
                  </a:lnTo>
                  <a:lnTo>
                    <a:pt x="1318653" y="996149"/>
                  </a:lnTo>
                  <a:lnTo>
                    <a:pt x="1323835" y="988466"/>
                  </a:lnTo>
                  <a:lnTo>
                    <a:pt x="1325740" y="979055"/>
                  </a:lnTo>
                  <a:close/>
                </a:path>
                <a:path w="1624329" h="4003675">
                  <a:moveTo>
                    <a:pt x="1382179" y="407708"/>
                  </a:moveTo>
                  <a:lnTo>
                    <a:pt x="1374343" y="399859"/>
                  </a:lnTo>
                  <a:lnTo>
                    <a:pt x="1354963" y="399859"/>
                  </a:lnTo>
                  <a:lnTo>
                    <a:pt x="1347089" y="407708"/>
                  </a:lnTo>
                  <a:lnTo>
                    <a:pt x="1347089" y="427075"/>
                  </a:lnTo>
                  <a:lnTo>
                    <a:pt x="1354963" y="434936"/>
                  </a:lnTo>
                  <a:lnTo>
                    <a:pt x="1374343" y="434936"/>
                  </a:lnTo>
                  <a:lnTo>
                    <a:pt x="1382179" y="427075"/>
                  </a:lnTo>
                  <a:lnTo>
                    <a:pt x="1382179" y="417385"/>
                  </a:lnTo>
                  <a:lnTo>
                    <a:pt x="1382179" y="407708"/>
                  </a:lnTo>
                  <a:close/>
                </a:path>
                <a:path w="1624329" h="4003675">
                  <a:moveTo>
                    <a:pt x="1462379" y="92417"/>
                  </a:moveTo>
                  <a:lnTo>
                    <a:pt x="1454531" y="84556"/>
                  </a:lnTo>
                  <a:lnTo>
                    <a:pt x="1435150" y="84556"/>
                  </a:lnTo>
                  <a:lnTo>
                    <a:pt x="1427289" y="92417"/>
                  </a:lnTo>
                  <a:lnTo>
                    <a:pt x="1427289" y="111798"/>
                  </a:lnTo>
                  <a:lnTo>
                    <a:pt x="1435150" y="119634"/>
                  </a:lnTo>
                  <a:lnTo>
                    <a:pt x="1454531" y="119634"/>
                  </a:lnTo>
                  <a:lnTo>
                    <a:pt x="1462379" y="111798"/>
                  </a:lnTo>
                  <a:lnTo>
                    <a:pt x="1462379" y="102108"/>
                  </a:lnTo>
                  <a:lnTo>
                    <a:pt x="1462379" y="92417"/>
                  </a:lnTo>
                  <a:close/>
                </a:path>
                <a:path w="1624329" h="4003675">
                  <a:moveTo>
                    <a:pt x="1477238" y="787615"/>
                  </a:moveTo>
                  <a:lnTo>
                    <a:pt x="1474978" y="776439"/>
                  </a:lnTo>
                  <a:lnTo>
                    <a:pt x="1468818" y="767295"/>
                  </a:lnTo>
                  <a:lnTo>
                    <a:pt x="1459687" y="761123"/>
                  </a:lnTo>
                  <a:lnTo>
                    <a:pt x="1448498" y="758863"/>
                  </a:lnTo>
                  <a:lnTo>
                    <a:pt x="1437284" y="761123"/>
                  </a:lnTo>
                  <a:lnTo>
                    <a:pt x="1428127" y="767295"/>
                  </a:lnTo>
                  <a:lnTo>
                    <a:pt x="1421968" y="776439"/>
                  </a:lnTo>
                  <a:lnTo>
                    <a:pt x="1419707" y="787615"/>
                  </a:lnTo>
                  <a:lnTo>
                    <a:pt x="1421968" y="798817"/>
                  </a:lnTo>
                  <a:lnTo>
                    <a:pt x="1428127" y="807974"/>
                  </a:lnTo>
                  <a:lnTo>
                    <a:pt x="1437284" y="814133"/>
                  </a:lnTo>
                  <a:lnTo>
                    <a:pt x="1448498" y="816394"/>
                  </a:lnTo>
                  <a:lnTo>
                    <a:pt x="1459687" y="814133"/>
                  </a:lnTo>
                  <a:lnTo>
                    <a:pt x="1468818" y="807974"/>
                  </a:lnTo>
                  <a:lnTo>
                    <a:pt x="1474978" y="798817"/>
                  </a:lnTo>
                  <a:lnTo>
                    <a:pt x="1477238" y="787615"/>
                  </a:lnTo>
                  <a:close/>
                </a:path>
                <a:path w="1624329" h="4003675">
                  <a:moveTo>
                    <a:pt x="1613154" y="877785"/>
                  </a:moveTo>
                  <a:lnTo>
                    <a:pt x="1611553" y="869848"/>
                  </a:lnTo>
                  <a:lnTo>
                    <a:pt x="1607172" y="863371"/>
                  </a:lnTo>
                  <a:lnTo>
                    <a:pt x="1600695" y="859002"/>
                  </a:lnTo>
                  <a:lnTo>
                    <a:pt x="1592770" y="857402"/>
                  </a:lnTo>
                  <a:lnTo>
                    <a:pt x="1584833" y="859002"/>
                  </a:lnTo>
                  <a:lnTo>
                    <a:pt x="1578343" y="863371"/>
                  </a:lnTo>
                  <a:lnTo>
                    <a:pt x="1573974" y="869848"/>
                  </a:lnTo>
                  <a:lnTo>
                    <a:pt x="1572374" y="877785"/>
                  </a:lnTo>
                  <a:lnTo>
                    <a:pt x="1573974" y="885736"/>
                  </a:lnTo>
                  <a:lnTo>
                    <a:pt x="1578343" y="892213"/>
                  </a:lnTo>
                  <a:lnTo>
                    <a:pt x="1584833" y="896594"/>
                  </a:lnTo>
                  <a:lnTo>
                    <a:pt x="1592770" y="898194"/>
                  </a:lnTo>
                  <a:lnTo>
                    <a:pt x="1600695" y="896594"/>
                  </a:lnTo>
                  <a:lnTo>
                    <a:pt x="1607172" y="892213"/>
                  </a:lnTo>
                  <a:lnTo>
                    <a:pt x="1611553" y="885736"/>
                  </a:lnTo>
                  <a:lnTo>
                    <a:pt x="1613154" y="877785"/>
                  </a:lnTo>
                  <a:close/>
                </a:path>
                <a:path w="1624329" h="4003675">
                  <a:moveTo>
                    <a:pt x="1624330" y="491972"/>
                  </a:moveTo>
                  <a:lnTo>
                    <a:pt x="1621853" y="479679"/>
                  </a:lnTo>
                  <a:lnTo>
                    <a:pt x="1615084" y="469646"/>
                  </a:lnTo>
                  <a:lnTo>
                    <a:pt x="1605051" y="462876"/>
                  </a:lnTo>
                  <a:lnTo>
                    <a:pt x="1592757" y="460400"/>
                  </a:lnTo>
                  <a:lnTo>
                    <a:pt x="1580464" y="462876"/>
                  </a:lnTo>
                  <a:lnTo>
                    <a:pt x="1570431" y="469646"/>
                  </a:lnTo>
                  <a:lnTo>
                    <a:pt x="1563662" y="479679"/>
                  </a:lnTo>
                  <a:lnTo>
                    <a:pt x="1561185" y="491972"/>
                  </a:lnTo>
                  <a:lnTo>
                    <a:pt x="1563662" y="504266"/>
                  </a:lnTo>
                  <a:lnTo>
                    <a:pt x="1570431" y="514311"/>
                  </a:lnTo>
                  <a:lnTo>
                    <a:pt x="1580464" y="521081"/>
                  </a:lnTo>
                  <a:lnTo>
                    <a:pt x="1592757" y="523570"/>
                  </a:lnTo>
                  <a:lnTo>
                    <a:pt x="1605051" y="521081"/>
                  </a:lnTo>
                  <a:lnTo>
                    <a:pt x="1615084" y="514311"/>
                  </a:lnTo>
                  <a:lnTo>
                    <a:pt x="1621853" y="504266"/>
                  </a:lnTo>
                  <a:lnTo>
                    <a:pt x="1624330" y="491972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9441345" y="5374379"/>
              <a:ext cx="1520825" cy="1991995"/>
            </a:xfrm>
            <a:custGeom>
              <a:avLst/>
              <a:gdLst/>
              <a:ahLst/>
              <a:cxnLst/>
              <a:rect l="l" t="t" r="r" b="b"/>
              <a:pathLst>
                <a:path w="1520825" h="1991995">
                  <a:moveTo>
                    <a:pt x="35115" y="896493"/>
                  </a:moveTo>
                  <a:lnTo>
                    <a:pt x="27228" y="888619"/>
                  </a:lnTo>
                  <a:lnTo>
                    <a:pt x="7848" y="888619"/>
                  </a:lnTo>
                  <a:lnTo>
                    <a:pt x="0" y="896493"/>
                  </a:lnTo>
                  <a:lnTo>
                    <a:pt x="0" y="915873"/>
                  </a:lnTo>
                  <a:lnTo>
                    <a:pt x="7848" y="923709"/>
                  </a:lnTo>
                  <a:lnTo>
                    <a:pt x="27228" y="923709"/>
                  </a:lnTo>
                  <a:lnTo>
                    <a:pt x="35115" y="915873"/>
                  </a:lnTo>
                  <a:lnTo>
                    <a:pt x="35115" y="906195"/>
                  </a:lnTo>
                  <a:lnTo>
                    <a:pt x="35115" y="896493"/>
                  </a:lnTo>
                  <a:close/>
                </a:path>
                <a:path w="1520825" h="1991995">
                  <a:moveTo>
                    <a:pt x="209765" y="782586"/>
                  </a:moveTo>
                  <a:lnTo>
                    <a:pt x="207289" y="770293"/>
                  </a:lnTo>
                  <a:lnTo>
                    <a:pt x="200520" y="760260"/>
                  </a:lnTo>
                  <a:lnTo>
                    <a:pt x="190474" y="753491"/>
                  </a:lnTo>
                  <a:lnTo>
                    <a:pt x="178193" y="751001"/>
                  </a:lnTo>
                  <a:lnTo>
                    <a:pt x="165900" y="753491"/>
                  </a:lnTo>
                  <a:lnTo>
                    <a:pt x="155854" y="760260"/>
                  </a:lnTo>
                  <a:lnTo>
                    <a:pt x="149085" y="770293"/>
                  </a:lnTo>
                  <a:lnTo>
                    <a:pt x="146608" y="782586"/>
                  </a:lnTo>
                  <a:lnTo>
                    <a:pt x="149085" y="794880"/>
                  </a:lnTo>
                  <a:lnTo>
                    <a:pt x="155854" y="804926"/>
                  </a:lnTo>
                  <a:lnTo>
                    <a:pt x="165900" y="811707"/>
                  </a:lnTo>
                  <a:lnTo>
                    <a:pt x="178193" y="814197"/>
                  </a:lnTo>
                  <a:lnTo>
                    <a:pt x="190474" y="811707"/>
                  </a:lnTo>
                  <a:lnTo>
                    <a:pt x="200520" y="804926"/>
                  </a:lnTo>
                  <a:lnTo>
                    <a:pt x="207289" y="794880"/>
                  </a:lnTo>
                  <a:lnTo>
                    <a:pt x="209765" y="782586"/>
                  </a:lnTo>
                  <a:close/>
                </a:path>
                <a:path w="1520825" h="1991995">
                  <a:moveTo>
                    <a:pt x="248158" y="1699082"/>
                  </a:moveTo>
                  <a:lnTo>
                    <a:pt x="240296" y="1691246"/>
                  </a:lnTo>
                  <a:lnTo>
                    <a:pt x="220903" y="1691246"/>
                  </a:lnTo>
                  <a:lnTo>
                    <a:pt x="213067" y="1699082"/>
                  </a:lnTo>
                  <a:lnTo>
                    <a:pt x="213067" y="1718475"/>
                  </a:lnTo>
                  <a:lnTo>
                    <a:pt x="220903" y="1726336"/>
                  </a:lnTo>
                  <a:lnTo>
                    <a:pt x="240296" y="1726336"/>
                  </a:lnTo>
                  <a:lnTo>
                    <a:pt x="248158" y="1718475"/>
                  </a:lnTo>
                  <a:lnTo>
                    <a:pt x="248158" y="1708785"/>
                  </a:lnTo>
                  <a:lnTo>
                    <a:pt x="248158" y="1699082"/>
                  </a:lnTo>
                  <a:close/>
                </a:path>
                <a:path w="1520825" h="1991995">
                  <a:moveTo>
                    <a:pt x="299529" y="1572107"/>
                  </a:moveTo>
                  <a:lnTo>
                    <a:pt x="291693" y="1564259"/>
                  </a:lnTo>
                  <a:lnTo>
                    <a:pt x="272313" y="1564259"/>
                  </a:lnTo>
                  <a:lnTo>
                    <a:pt x="264464" y="1572107"/>
                  </a:lnTo>
                  <a:lnTo>
                    <a:pt x="264464" y="1591475"/>
                  </a:lnTo>
                  <a:lnTo>
                    <a:pt x="272313" y="1599349"/>
                  </a:lnTo>
                  <a:lnTo>
                    <a:pt x="291693" y="1599349"/>
                  </a:lnTo>
                  <a:lnTo>
                    <a:pt x="299529" y="1591475"/>
                  </a:lnTo>
                  <a:lnTo>
                    <a:pt x="299529" y="1581797"/>
                  </a:lnTo>
                  <a:lnTo>
                    <a:pt x="299529" y="1572107"/>
                  </a:lnTo>
                  <a:close/>
                </a:path>
                <a:path w="1520825" h="1991995">
                  <a:moveTo>
                    <a:pt x="369392" y="1483042"/>
                  </a:moveTo>
                  <a:lnTo>
                    <a:pt x="361543" y="1475219"/>
                  </a:lnTo>
                  <a:lnTo>
                    <a:pt x="342163" y="1475219"/>
                  </a:lnTo>
                  <a:lnTo>
                    <a:pt x="334314" y="1483042"/>
                  </a:lnTo>
                  <a:lnTo>
                    <a:pt x="334314" y="1502410"/>
                  </a:lnTo>
                  <a:lnTo>
                    <a:pt x="342163" y="1510284"/>
                  </a:lnTo>
                  <a:lnTo>
                    <a:pt x="361543" y="1510284"/>
                  </a:lnTo>
                  <a:lnTo>
                    <a:pt x="369392" y="1502410"/>
                  </a:lnTo>
                  <a:lnTo>
                    <a:pt x="369392" y="1492732"/>
                  </a:lnTo>
                  <a:lnTo>
                    <a:pt x="369392" y="1483042"/>
                  </a:lnTo>
                  <a:close/>
                </a:path>
                <a:path w="1520825" h="1991995">
                  <a:moveTo>
                    <a:pt x="373316" y="1158735"/>
                  </a:moveTo>
                  <a:lnTo>
                    <a:pt x="365467" y="1150874"/>
                  </a:lnTo>
                  <a:lnTo>
                    <a:pt x="346100" y="1150874"/>
                  </a:lnTo>
                  <a:lnTo>
                    <a:pt x="338226" y="1158735"/>
                  </a:lnTo>
                  <a:lnTo>
                    <a:pt x="338226" y="1178102"/>
                  </a:lnTo>
                  <a:lnTo>
                    <a:pt x="346100" y="1185964"/>
                  </a:lnTo>
                  <a:lnTo>
                    <a:pt x="365467" y="1185964"/>
                  </a:lnTo>
                  <a:lnTo>
                    <a:pt x="373316" y="1178102"/>
                  </a:lnTo>
                  <a:lnTo>
                    <a:pt x="373316" y="1168412"/>
                  </a:lnTo>
                  <a:lnTo>
                    <a:pt x="373316" y="1158735"/>
                  </a:lnTo>
                  <a:close/>
                </a:path>
                <a:path w="1520825" h="1991995">
                  <a:moveTo>
                    <a:pt x="379755" y="1256842"/>
                  </a:moveTo>
                  <a:lnTo>
                    <a:pt x="371906" y="1248981"/>
                  </a:lnTo>
                  <a:lnTo>
                    <a:pt x="352488" y="1248981"/>
                  </a:lnTo>
                  <a:lnTo>
                    <a:pt x="344665" y="1256842"/>
                  </a:lnTo>
                  <a:lnTo>
                    <a:pt x="344665" y="1276210"/>
                  </a:lnTo>
                  <a:lnTo>
                    <a:pt x="352488" y="1284033"/>
                  </a:lnTo>
                  <a:lnTo>
                    <a:pt x="371906" y="1284033"/>
                  </a:lnTo>
                  <a:lnTo>
                    <a:pt x="379755" y="1276210"/>
                  </a:lnTo>
                  <a:lnTo>
                    <a:pt x="379755" y="1266520"/>
                  </a:lnTo>
                  <a:lnTo>
                    <a:pt x="379755" y="1256842"/>
                  </a:lnTo>
                  <a:close/>
                </a:path>
                <a:path w="1520825" h="1991995">
                  <a:moveTo>
                    <a:pt x="396976" y="1664804"/>
                  </a:moveTo>
                  <a:lnTo>
                    <a:pt x="394716" y="1653616"/>
                  </a:lnTo>
                  <a:lnTo>
                    <a:pt x="388543" y="1644459"/>
                  </a:lnTo>
                  <a:lnTo>
                    <a:pt x="379399" y="1638300"/>
                  </a:lnTo>
                  <a:lnTo>
                    <a:pt x="368185" y="1636039"/>
                  </a:lnTo>
                  <a:lnTo>
                    <a:pt x="357009" y="1638300"/>
                  </a:lnTo>
                  <a:lnTo>
                    <a:pt x="347865" y="1644459"/>
                  </a:lnTo>
                  <a:lnTo>
                    <a:pt x="341706" y="1653616"/>
                  </a:lnTo>
                  <a:lnTo>
                    <a:pt x="339445" y="1664804"/>
                  </a:lnTo>
                  <a:lnTo>
                    <a:pt x="341706" y="1676006"/>
                  </a:lnTo>
                  <a:lnTo>
                    <a:pt x="347865" y="1685150"/>
                  </a:lnTo>
                  <a:lnTo>
                    <a:pt x="357009" y="1691309"/>
                  </a:lnTo>
                  <a:lnTo>
                    <a:pt x="368185" y="1693570"/>
                  </a:lnTo>
                  <a:lnTo>
                    <a:pt x="379399" y="1691309"/>
                  </a:lnTo>
                  <a:lnTo>
                    <a:pt x="388543" y="1685150"/>
                  </a:lnTo>
                  <a:lnTo>
                    <a:pt x="394716" y="1676006"/>
                  </a:lnTo>
                  <a:lnTo>
                    <a:pt x="396976" y="1664804"/>
                  </a:lnTo>
                  <a:close/>
                </a:path>
                <a:path w="1520825" h="1991995">
                  <a:moveTo>
                    <a:pt x="411619" y="1971014"/>
                  </a:moveTo>
                  <a:lnTo>
                    <a:pt x="410019" y="1963089"/>
                  </a:lnTo>
                  <a:lnTo>
                    <a:pt x="405650" y="1956600"/>
                  </a:lnTo>
                  <a:lnTo>
                    <a:pt x="399173" y="1952231"/>
                  </a:lnTo>
                  <a:lnTo>
                    <a:pt x="391236" y="1950631"/>
                  </a:lnTo>
                  <a:lnTo>
                    <a:pt x="383298" y="1952231"/>
                  </a:lnTo>
                  <a:lnTo>
                    <a:pt x="376809" y="1956600"/>
                  </a:lnTo>
                  <a:lnTo>
                    <a:pt x="372440" y="1963089"/>
                  </a:lnTo>
                  <a:lnTo>
                    <a:pt x="370840" y="1971014"/>
                  </a:lnTo>
                  <a:lnTo>
                    <a:pt x="372440" y="1978952"/>
                  </a:lnTo>
                  <a:lnTo>
                    <a:pt x="376809" y="1985441"/>
                  </a:lnTo>
                  <a:lnTo>
                    <a:pt x="383298" y="1989810"/>
                  </a:lnTo>
                  <a:lnTo>
                    <a:pt x="391236" y="1991410"/>
                  </a:lnTo>
                  <a:lnTo>
                    <a:pt x="399173" y="1989810"/>
                  </a:lnTo>
                  <a:lnTo>
                    <a:pt x="405650" y="1985441"/>
                  </a:lnTo>
                  <a:lnTo>
                    <a:pt x="410019" y="1978952"/>
                  </a:lnTo>
                  <a:lnTo>
                    <a:pt x="411619" y="1971014"/>
                  </a:lnTo>
                  <a:close/>
                </a:path>
                <a:path w="1520825" h="1991995">
                  <a:moveTo>
                    <a:pt x="418312" y="1438490"/>
                  </a:moveTo>
                  <a:lnTo>
                    <a:pt x="416712" y="1430553"/>
                  </a:lnTo>
                  <a:lnTo>
                    <a:pt x="412356" y="1424076"/>
                  </a:lnTo>
                  <a:lnTo>
                    <a:pt x="405866" y="1419707"/>
                  </a:lnTo>
                  <a:lnTo>
                    <a:pt x="397916" y="1418107"/>
                  </a:lnTo>
                  <a:lnTo>
                    <a:pt x="389991" y="1419707"/>
                  </a:lnTo>
                  <a:lnTo>
                    <a:pt x="383501" y="1424076"/>
                  </a:lnTo>
                  <a:lnTo>
                    <a:pt x="379133" y="1430553"/>
                  </a:lnTo>
                  <a:lnTo>
                    <a:pt x="377520" y="1438490"/>
                  </a:lnTo>
                  <a:lnTo>
                    <a:pt x="379133" y="1446428"/>
                  </a:lnTo>
                  <a:lnTo>
                    <a:pt x="383501" y="1452918"/>
                  </a:lnTo>
                  <a:lnTo>
                    <a:pt x="389991" y="1457286"/>
                  </a:lnTo>
                  <a:lnTo>
                    <a:pt x="397916" y="1458899"/>
                  </a:lnTo>
                  <a:lnTo>
                    <a:pt x="405866" y="1457286"/>
                  </a:lnTo>
                  <a:lnTo>
                    <a:pt x="412356" y="1452918"/>
                  </a:lnTo>
                  <a:lnTo>
                    <a:pt x="416712" y="1446428"/>
                  </a:lnTo>
                  <a:lnTo>
                    <a:pt x="418312" y="1438490"/>
                  </a:lnTo>
                  <a:close/>
                </a:path>
                <a:path w="1520825" h="1991995">
                  <a:moveTo>
                    <a:pt x="422808" y="1585188"/>
                  </a:moveTo>
                  <a:lnTo>
                    <a:pt x="420319" y="1572895"/>
                  </a:lnTo>
                  <a:lnTo>
                    <a:pt x="413562" y="1562862"/>
                  </a:lnTo>
                  <a:lnTo>
                    <a:pt x="403517" y="1556105"/>
                  </a:lnTo>
                  <a:lnTo>
                    <a:pt x="391223" y="1553616"/>
                  </a:lnTo>
                  <a:lnTo>
                    <a:pt x="378942" y="1556105"/>
                  </a:lnTo>
                  <a:lnTo>
                    <a:pt x="368909" y="1562862"/>
                  </a:lnTo>
                  <a:lnTo>
                    <a:pt x="362140" y="1572895"/>
                  </a:lnTo>
                  <a:lnTo>
                    <a:pt x="359651" y="1585188"/>
                  </a:lnTo>
                  <a:lnTo>
                    <a:pt x="362140" y="1597482"/>
                  </a:lnTo>
                  <a:lnTo>
                    <a:pt x="368909" y="1607527"/>
                  </a:lnTo>
                  <a:lnTo>
                    <a:pt x="378942" y="1614297"/>
                  </a:lnTo>
                  <a:lnTo>
                    <a:pt x="391223" y="1616786"/>
                  </a:lnTo>
                  <a:lnTo>
                    <a:pt x="403517" y="1614297"/>
                  </a:lnTo>
                  <a:lnTo>
                    <a:pt x="413562" y="1607527"/>
                  </a:lnTo>
                  <a:lnTo>
                    <a:pt x="420319" y="1597482"/>
                  </a:lnTo>
                  <a:lnTo>
                    <a:pt x="422808" y="1585188"/>
                  </a:lnTo>
                  <a:close/>
                </a:path>
                <a:path w="1520825" h="1991995">
                  <a:moveTo>
                    <a:pt x="453517" y="843419"/>
                  </a:moveTo>
                  <a:lnTo>
                    <a:pt x="445655" y="835596"/>
                  </a:lnTo>
                  <a:lnTo>
                    <a:pt x="426262" y="835596"/>
                  </a:lnTo>
                  <a:lnTo>
                    <a:pt x="418426" y="843419"/>
                  </a:lnTo>
                  <a:lnTo>
                    <a:pt x="418426" y="862799"/>
                  </a:lnTo>
                  <a:lnTo>
                    <a:pt x="426262" y="870661"/>
                  </a:lnTo>
                  <a:lnTo>
                    <a:pt x="445655" y="870661"/>
                  </a:lnTo>
                  <a:lnTo>
                    <a:pt x="453517" y="862799"/>
                  </a:lnTo>
                  <a:lnTo>
                    <a:pt x="453517" y="853122"/>
                  </a:lnTo>
                  <a:lnTo>
                    <a:pt x="453517" y="843419"/>
                  </a:lnTo>
                  <a:close/>
                </a:path>
                <a:path w="1520825" h="1991995">
                  <a:moveTo>
                    <a:pt x="492099" y="1025105"/>
                  </a:moveTo>
                  <a:lnTo>
                    <a:pt x="490486" y="1017181"/>
                  </a:lnTo>
                  <a:lnTo>
                    <a:pt x="486117" y="1010691"/>
                  </a:lnTo>
                  <a:lnTo>
                    <a:pt x="479628" y="1006322"/>
                  </a:lnTo>
                  <a:lnTo>
                    <a:pt x="471678" y="1004709"/>
                  </a:lnTo>
                  <a:lnTo>
                    <a:pt x="463740" y="1006322"/>
                  </a:lnTo>
                  <a:lnTo>
                    <a:pt x="457263" y="1010691"/>
                  </a:lnTo>
                  <a:lnTo>
                    <a:pt x="452894" y="1017181"/>
                  </a:lnTo>
                  <a:lnTo>
                    <a:pt x="451294" y="1025105"/>
                  </a:lnTo>
                  <a:lnTo>
                    <a:pt x="452894" y="1033056"/>
                  </a:lnTo>
                  <a:lnTo>
                    <a:pt x="457263" y="1039533"/>
                  </a:lnTo>
                  <a:lnTo>
                    <a:pt x="463740" y="1043901"/>
                  </a:lnTo>
                  <a:lnTo>
                    <a:pt x="471678" y="1045502"/>
                  </a:lnTo>
                  <a:lnTo>
                    <a:pt x="479628" y="1043901"/>
                  </a:lnTo>
                  <a:lnTo>
                    <a:pt x="486117" y="1039533"/>
                  </a:lnTo>
                  <a:lnTo>
                    <a:pt x="490486" y="1033056"/>
                  </a:lnTo>
                  <a:lnTo>
                    <a:pt x="492099" y="1025105"/>
                  </a:lnTo>
                  <a:close/>
                </a:path>
                <a:path w="1520825" h="1991995">
                  <a:moveTo>
                    <a:pt x="532866" y="1754974"/>
                  </a:moveTo>
                  <a:lnTo>
                    <a:pt x="531266" y="1747037"/>
                  </a:lnTo>
                  <a:lnTo>
                    <a:pt x="526897" y="1740547"/>
                  </a:lnTo>
                  <a:lnTo>
                    <a:pt x="520407" y="1736178"/>
                  </a:lnTo>
                  <a:lnTo>
                    <a:pt x="512470" y="1734578"/>
                  </a:lnTo>
                  <a:lnTo>
                    <a:pt x="504532" y="1736178"/>
                  </a:lnTo>
                  <a:lnTo>
                    <a:pt x="498055" y="1740547"/>
                  </a:lnTo>
                  <a:lnTo>
                    <a:pt x="493687" y="1747037"/>
                  </a:lnTo>
                  <a:lnTo>
                    <a:pt x="492086" y="1754974"/>
                  </a:lnTo>
                  <a:lnTo>
                    <a:pt x="493687" y="1762912"/>
                  </a:lnTo>
                  <a:lnTo>
                    <a:pt x="498055" y="1769402"/>
                  </a:lnTo>
                  <a:lnTo>
                    <a:pt x="504532" y="1773770"/>
                  </a:lnTo>
                  <a:lnTo>
                    <a:pt x="512470" y="1775383"/>
                  </a:lnTo>
                  <a:lnTo>
                    <a:pt x="520407" y="1773770"/>
                  </a:lnTo>
                  <a:lnTo>
                    <a:pt x="526897" y="1769402"/>
                  </a:lnTo>
                  <a:lnTo>
                    <a:pt x="531266" y="1762912"/>
                  </a:lnTo>
                  <a:lnTo>
                    <a:pt x="532866" y="1754974"/>
                  </a:lnTo>
                  <a:close/>
                </a:path>
                <a:path w="1520825" h="1991995">
                  <a:moveTo>
                    <a:pt x="544055" y="1369161"/>
                  </a:moveTo>
                  <a:lnTo>
                    <a:pt x="541578" y="1356868"/>
                  </a:lnTo>
                  <a:lnTo>
                    <a:pt x="534797" y="1346835"/>
                  </a:lnTo>
                  <a:lnTo>
                    <a:pt x="524764" y="1340065"/>
                  </a:lnTo>
                  <a:lnTo>
                    <a:pt x="512470" y="1337589"/>
                  </a:lnTo>
                  <a:lnTo>
                    <a:pt x="500176" y="1340065"/>
                  </a:lnTo>
                  <a:lnTo>
                    <a:pt x="490143" y="1346835"/>
                  </a:lnTo>
                  <a:lnTo>
                    <a:pt x="483374" y="1356868"/>
                  </a:lnTo>
                  <a:lnTo>
                    <a:pt x="480885" y="1369161"/>
                  </a:lnTo>
                  <a:lnTo>
                    <a:pt x="483374" y="1381455"/>
                  </a:lnTo>
                  <a:lnTo>
                    <a:pt x="490143" y="1391488"/>
                  </a:lnTo>
                  <a:lnTo>
                    <a:pt x="500176" y="1398244"/>
                  </a:lnTo>
                  <a:lnTo>
                    <a:pt x="512470" y="1400733"/>
                  </a:lnTo>
                  <a:lnTo>
                    <a:pt x="524764" y="1398244"/>
                  </a:lnTo>
                  <a:lnTo>
                    <a:pt x="534797" y="1391488"/>
                  </a:lnTo>
                  <a:lnTo>
                    <a:pt x="541578" y="1381455"/>
                  </a:lnTo>
                  <a:lnTo>
                    <a:pt x="544055" y="1369161"/>
                  </a:lnTo>
                  <a:close/>
                </a:path>
                <a:path w="1520825" h="1991995">
                  <a:moveTo>
                    <a:pt x="552780" y="942682"/>
                  </a:moveTo>
                  <a:lnTo>
                    <a:pt x="544906" y="934834"/>
                  </a:lnTo>
                  <a:lnTo>
                    <a:pt x="525538" y="934834"/>
                  </a:lnTo>
                  <a:lnTo>
                    <a:pt x="517677" y="942682"/>
                  </a:lnTo>
                  <a:lnTo>
                    <a:pt x="517677" y="962050"/>
                  </a:lnTo>
                  <a:lnTo>
                    <a:pt x="525538" y="969899"/>
                  </a:lnTo>
                  <a:lnTo>
                    <a:pt x="544906" y="969899"/>
                  </a:lnTo>
                  <a:lnTo>
                    <a:pt x="552780" y="962050"/>
                  </a:lnTo>
                  <a:lnTo>
                    <a:pt x="552780" y="952347"/>
                  </a:lnTo>
                  <a:lnTo>
                    <a:pt x="552780" y="942682"/>
                  </a:lnTo>
                  <a:close/>
                </a:path>
                <a:path w="1520825" h="1991995">
                  <a:moveTo>
                    <a:pt x="580339" y="1124432"/>
                  </a:moveTo>
                  <a:lnTo>
                    <a:pt x="578078" y="1113243"/>
                  </a:lnTo>
                  <a:lnTo>
                    <a:pt x="571919" y="1104087"/>
                  </a:lnTo>
                  <a:lnTo>
                    <a:pt x="562775" y="1097927"/>
                  </a:lnTo>
                  <a:lnTo>
                    <a:pt x="551586" y="1095654"/>
                  </a:lnTo>
                  <a:lnTo>
                    <a:pt x="540385" y="1097927"/>
                  </a:lnTo>
                  <a:lnTo>
                    <a:pt x="531241" y="1104087"/>
                  </a:lnTo>
                  <a:lnTo>
                    <a:pt x="525081" y="1113243"/>
                  </a:lnTo>
                  <a:lnTo>
                    <a:pt x="522820" y="1124432"/>
                  </a:lnTo>
                  <a:lnTo>
                    <a:pt x="525081" y="1135634"/>
                  </a:lnTo>
                  <a:lnTo>
                    <a:pt x="531241" y="1144778"/>
                  </a:lnTo>
                  <a:lnTo>
                    <a:pt x="540385" y="1150950"/>
                  </a:lnTo>
                  <a:lnTo>
                    <a:pt x="551586" y="1153210"/>
                  </a:lnTo>
                  <a:lnTo>
                    <a:pt x="562775" y="1150950"/>
                  </a:lnTo>
                  <a:lnTo>
                    <a:pt x="571919" y="1144778"/>
                  </a:lnTo>
                  <a:lnTo>
                    <a:pt x="578078" y="1135634"/>
                  </a:lnTo>
                  <a:lnTo>
                    <a:pt x="580339" y="1124432"/>
                  </a:lnTo>
                  <a:close/>
                </a:path>
                <a:path w="1520825" h="1991995">
                  <a:moveTo>
                    <a:pt x="585597" y="560755"/>
                  </a:moveTo>
                  <a:lnTo>
                    <a:pt x="583996" y="552818"/>
                  </a:lnTo>
                  <a:lnTo>
                    <a:pt x="579628" y="546341"/>
                  </a:lnTo>
                  <a:lnTo>
                    <a:pt x="573151" y="541972"/>
                  </a:lnTo>
                  <a:lnTo>
                    <a:pt x="565213" y="540372"/>
                  </a:lnTo>
                  <a:lnTo>
                    <a:pt x="557276" y="541972"/>
                  </a:lnTo>
                  <a:lnTo>
                    <a:pt x="550799" y="546341"/>
                  </a:lnTo>
                  <a:lnTo>
                    <a:pt x="546430" y="552818"/>
                  </a:lnTo>
                  <a:lnTo>
                    <a:pt x="544830" y="560755"/>
                  </a:lnTo>
                  <a:lnTo>
                    <a:pt x="546430" y="568706"/>
                  </a:lnTo>
                  <a:lnTo>
                    <a:pt x="550799" y="575195"/>
                  </a:lnTo>
                  <a:lnTo>
                    <a:pt x="557276" y="579564"/>
                  </a:lnTo>
                  <a:lnTo>
                    <a:pt x="565213" y="581164"/>
                  </a:lnTo>
                  <a:lnTo>
                    <a:pt x="573151" y="579564"/>
                  </a:lnTo>
                  <a:lnTo>
                    <a:pt x="579628" y="575195"/>
                  </a:lnTo>
                  <a:lnTo>
                    <a:pt x="583996" y="568706"/>
                  </a:lnTo>
                  <a:lnTo>
                    <a:pt x="585597" y="560755"/>
                  </a:lnTo>
                  <a:close/>
                </a:path>
                <a:path w="1520825" h="1991995">
                  <a:moveTo>
                    <a:pt x="586359" y="1961324"/>
                  </a:moveTo>
                  <a:lnTo>
                    <a:pt x="578523" y="1953475"/>
                  </a:lnTo>
                  <a:lnTo>
                    <a:pt x="559142" y="1953475"/>
                  </a:lnTo>
                  <a:lnTo>
                    <a:pt x="551256" y="1961324"/>
                  </a:lnTo>
                  <a:lnTo>
                    <a:pt x="551256" y="1980704"/>
                  </a:lnTo>
                  <a:lnTo>
                    <a:pt x="559142" y="1988578"/>
                  </a:lnTo>
                  <a:lnTo>
                    <a:pt x="578523" y="1988578"/>
                  </a:lnTo>
                  <a:lnTo>
                    <a:pt x="586359" y="1980704"/>
                  </a:lnTo>
                  <a:lnTo>
                    <a:pt x="586359" y="1971014"/>
                  </a:lnTo>
                  <a:lnTo>
                    <a:pt x="586359" y="1961324"/>
                  </a:lnTo>
                  <a:close/>
                </a:path>
                <a:path w="1520825" h="1991995">
                  <a:moveTo>
                    <a:pt x="666559" y="1646047"/>
                  </a:moveTo>
                  <a:lnTo>
                    <a:pt x="658723" y="1638185"/>
                  </a:lnTo>
                  <a:lnTo>
                    <a:pt x="639330" y="1638185"/>
                  </a:lnTo>
                  <a:lnTo>
                    <a:pt x="631482" y="1646047"/>
                  </a:lnTo>
                  <a:lnTo>
                    <a:pt x="631482" y="1665427"/>
                  </a:lnTo>
                  <a:lnTo>
                    <a:pt x="639330" y="1673275"/>
                  </a:lnTo>
                  <a:lnTo>
                    <a:pt x="658723" y="1673275"/>
                  </a:lnTo>
                  <a:lnTo>
                    <a:pt x="666559" y="1665427"/>
                  </a:lnTo>
                  <a:lnTo>
                    <a:pt x="666559" y="1655724"/>
                  </a:lnTo>
                  <a:lnTo>
                    <a:pt x="666559" y="1646047"/>
                  </a:lnTo>
                  <a:close/>
                </a:path>
                <a:path w="1520825" h="1991995">
                  <a:moveTo>
                    <a:pt x="705116" y="1827695"/>
                  </a:moveTo>
                  <a:lnTo>
                    <a:pt x="703516" y="1819770"/>
                  </a:lnTo>
                  <a:lnTo>
                    <a:pt x="699147" y="1813293"/>
                  </a:lnTo>
                  <a:lnTo>
                    <a:pt x="692670" y="1808911"/>
                  </a:lnTo>
                  <a:lnTo>
                    <a:pt x="684745" y="1807311"/>
                  </a:lnTo>
                  <a:lnTo>
                    <a:pt x="676808" y="1808911"/>
                  </a:lnTo>
                  <a:lnTo>
                    <a:pt x="670318" y="1813293"/>
                  </a:lnTo>
                  <a:lnTo>
                    <a:pt x="665949" y="1819770"/>
                  </a:lnTo>
                  <a:lnTo>
                    <a:pt x="664349" y="1827695"/>
                  </a:lnTo>
                  <a:lnTo>
                    <a:pt x="665949" y="1835645"/>
                  </a:lnTo>
                  <a:lnTo>
                    <a:pt x="670318" y="1842135"/>
                  </a:lnTo>
                  <a:lnTo>
                    <a:pt x="676808" y="1846516"/>
                  </a:lnTo>
                  <a:lnTo>
                    <a:pt x="684745" y="1848116"/>
                  </a:lnTo>
                  <a:lnTo>
                    <a:pt x="692670" y="1846516"/>
                  </a:lnTo>
                  <a:lnTo>
                    <a:pt x="699147" y="1842135"/>
                  </a:lnTo>
                  <a:lnTo>
                    <a:pt x="703516" y="1835645"/>
                  </a:lnTo>
                  <a:lnTo>
                    <a:pt x="705116" y="1827695"/>
                  </a:lnTo>
                  <a:close/>
                </a:path>
                <a:path w="1520825" h="1991995">
                  <a:moveTo>
                    <a:pt x="707593" y="1745272"/>
                  </a:moveTo>
                  <a:lnTo>
                    <a:pt x="699757" y="1737436"/>
                  </a:lnTo>
                  <a:lnTo>
                    <a:pt x="680377" y="1737436"/>
                  </a:lnTo>
                  <a:lnTo>
                    <a:pt x="672515" y="1745272"/>
                  </a:lnTo>
                  <a:lnTo>
                    <a:pt x="672515" y="1764677"/>
                  </a:lnTo>
                  <a:lnTo>
                    <a:pt x="680377" y="1772513"/>
                  </a:lnTo>
                  <a:lnTo>
                    <a:pt x="699757" y="1772513"/>
                  </a:lnTo>
                  <a:lnTo>
                    <a:pt x="707593" y="1764677"/>
                  </a:lnTo>
                  <a:lnTo>
                    <a:pt x="707593" y="1754974"/>
                  </a:lnTo>
                  <a:lnTo>
                    <a:pt x="707593" y="1745272"/>
                  </a:lnTo>
                  <a:close/>
                </a:path>
                <a:path w="1520825" h="1991995">
                  <a:moveTo>
                    <a:pt x="716241" y="1214589"/>
                  </a:moveTo>
                  <a:lnTo>
                    <a:pt x="714629" y="1206665"/>
                  </a:lnTo>
                  <a:lnTo>
                    <a:pt x="710272" y="1200175"/>
                  </a:lnTo>
                  <a:lnTo>
                    <a:pt x="703783" y="1195806"/>
                  </a:lnTo>
                  <a:lnTo>
                    <a:pt x="695845" y="1194206"/>
                  </a:lnTo>
                  <a:lnTo>
                    <a:pt x="687920" y="1195806"/>
                  </a:lnTo>
                  <a:lnTo>
                    <a:pt x="681443" y="1200175"/>
                  </a:lnTo>
                  <a:lnTo>
                    <a:pt x="677075" y="1206665"/>
                  </a:lnTo>
                  <a:lnTo>
                    <a:pt x="675474" y="1214589"/>
                  </a:lnTo>
                  <a:lnTo>
                    <a:pt x="677075" y="1222540"/>
                  </a:lnTo>
                  <a:lnTo>
                    <a:pt x="681443" y="1229042"/>
                  </a:lnTo>
                  <a:lnTo>
                    <a:pt x="687920" y="1233411"/>
                  </a:lnTo>
                  <a:lnTo>
                    <a:pt x="695845" y="1235024"/>
                  </a:lnTo>
                  <a:lnTo>
                    <a:pt x="703783" y="1233411"/>
                  </a:lnTo>
                  <a:lnTo>
                    <a:pt x="710272" y="1229042"/>
                  </a:lnTo>
                  <a:lnTo>
                    <a:pt x="714629" y="1222540"/>
                  </a:lnTo>
                  <a:lnTo>
                    <a:pt x="716241" y="1214589"/>
                  </a:lnTo>
                  <a:close/>
                </a:path>
                <a:path w="1520825" h="1991995">
                  <a:moveTo>
                    <a:pt x="727417" y="828776"/>
                  </a:moveTo>
                  <a:lnTo>
                    <a:pt x="724941" y="816495"/>
                  </a:lnTo>
                  <a:lnTo>
                    <a:pt x="718172" y="806450"/>
                  </a:lnTo>
                  <a:lnTo>
                    <a:pt x="708139" y="799680"/>
                  </a:lnTo>
                  <a:lnTo>
                    <a:pt x="695845" y="797204"/>
                  </a:lnTo>
                  <a:lnTo>
                    <a:pt x="683552" y="799680"/>
                  </a:lnTo>
                  <a:lnTo>
                    <a:pt x="673519" y="806450"/>
                  </a:lnTo>
                  <a:lnTo>
                    <a:pt x="666750" y="816495"/>
                  </a:lnTo>
                  <a:lnTo>
                    <a:pt x="664260" y="828776"/>
                  </a:lnTo>
                  <a:lnTo>
                    <a:pt x="666750" y="841070"/>
                  </a:lnTo>
                  <a:lnTo>
                    <a:pt x="673519" y="851103"/>
                  </a:lnTo>
                  <a:lnTo>
                    <a:pt x="683552" y="857872"/>
                  </a:lnTo>
                  <a:lnTo>
                    <a:pt x="695845" y="860348"/>
                  </a:lnTo>
                  <a:lnTo>
                    <a:pt x="708139" y="857872"/>
                  </a:lnTo>
                  <a:lnTo>
                    <a:pt x="718172" y="851103"/>
                  </a:lnTo>
                  <a:lnTo>
                    <a:pt x="724941" y="841070"/>
                  </a:lnTo>
                  <a:lnTo>
                    <a:pt x="727417" y="828776"/>
                  </a:lnTo>
                  <a:close/>
                </a:path>
                <a:path w="1520825" h="1991995">
                  <a:moveTo>
                    <a:pt x="760336" y="551065"/>
                  </a:moveTo>
                  <a:lnTo>
                    <a:pt x="752500" y="543217"/>
                  </a:lnTo>
                  <a:lnTo>
                    <a:pt x="733120" y="543217"/>
                  </a:lnTo>
                  <a:lnTo>
                    <a:pt x="725258" y="551065"/>
                  </a:lnTo>
                  <a:lnTo>
                    <a:pt x="725258" y="570458"/>
                  </a:lnTo>
                  <a:lnTo>
                    <a:pt x="733120" y="578294"/>
                  </a:lnTo>
                  <a:lnTo>
                    <a:pt x="752500" y="578294"/>
                  </a:lnTo>
                  <a:lnTo>
                    <a:pt x="760336" y="570458"/>
                  </a:lnTo>
                  <a:lnTo>
                    <a:pt x="760336" y="560755"/>
                  </a:lnTo>
                  <a:lnTo>
                    <a:pt x="760336" y="551065"/>
                  </a:lnTo>
                  <a:close/>
                </a:path>
                <a:path w="1520825" h="1991995">
                  <a:moveTo>
                    <a:pt x="768985" y="20383"/>
                  </a:moveTo>
                  <a:lnTo>
                    <a:pt x="767384" y="12446"/>
                  </a:lnTo>
                  <a:lnTo>
                    <a:pt x="763016" y="5969"/>
                  </a:lnTo>
                  <a:lnTo>
                    <a:pt x="756526" y="1600"/>
                  </a:lnTo>
                  <a:lnTo>
                    <a:pt x="748588" y="0"/>
                  </a:lnTo>
                  <a:lnTo>
                    <a:pt x="740651" y="1600"/>
                  </a:lnTo>
                  <a:lnTo>
                    <a:pt x="734174" y="5969"/>
                  </a:lnTo>
                  <a:lnTo>
                    <a:pt x="729805" y="12446"/>
                  </a:lnTo>
                  <a:lnTo>
                    <a:pt x="728205" y="20383"/>
                  </a:lnTo>
                  <a:lnTo>
                    <a:pt x="729805" y="28333"/>
                  </a:lnTo>
                  <a:lnTo>
                    <a:pt x="734174" y="34823"/>
                  </a:lnTo>
                  <a:lnTo>
                    <a:pt x="740651" y="39204"/>
                  </a:lnTo>
                  <a:lnTo>
                    <a:pt x="748588" y="40805"/>
                  </a:lnTo>
                  <a:lnTo>
                    <a:pt x="756526" y="39204"/>
                  </a:lnTo>
                  <a:lnTo>
                    <a:pt x="763016" y="34823"/>
                  </a:lnTo>
                  <a:lnTo>
                    <a:pt x="767384" y="28333"/>
                  </a:lnTo>
                  <a:lnTo>
                    <a:pt x="768985" y="20383"/>
                  </a:lnTo>
                  <a:close/>
                </a:path>
                <a:path w="1520825" h="1991995">
                  <a:moveTo>
                    <a:pt x="787806" y="1430007"/>
                  </a:moveTo>
                  <a:lnTo>
                    <a:pt x="779970" y="1422133"/>
                  </a:lnTo>
                  <a:lnTo>
                    <a:pt x="760564" y="1422133"/>
                  </a:lnTo>
                  <a:lnTo>
                    <a:pt x="752716" y="1430007"/>
                  </a:lnTo>
                  <a:lnTo>
                    <a:pt x="752716" y="1449387"/>
                  </a:lnTo>
                  <a:lnTo>
                    <a:pt x="760564" y="1457223"/>
                  </a:lnTo>
                  <a:lnTo>
                    <a:pt x="779970" y="1457223"/>
                  </a:lnTo>
                  <a:lnTo>
                    <a:pt x="787806" y="1449387"/>
                  </a:lnTo>
                  <a:lnTo>
                    <a:pt x="787806" y="1439684"/>
                  </a:lnTo>
                  <a:lnTo>
                    <a:pt x="787806" y="1430007"/>
                  </a:lnTo>
                  <a:close/>
                </a:path>
                <a:path w="1520825" h="1991995">
                  <a:moveTo>
                    <a:pt x="826389" y="1611668"/>
                  </a:moveTo>
                  <a:lnTo>
                    <a:pt x="824776" y="1603730"/>
                  </a:lnTo>
                  <a:lnTo>
                    <a:pt x="820407" y="1597240"/>
                  </a:lnTo>
                  <a:lnTo>
                    <a:pt x="813917" y="1592872"/>
                  </a:lnTo>
                  <a:lnTo>
                    <a:pt x="805980" y="1591271"/>
                  </a:lnTo>
                  <a:lnTo>
                    <a:pt x="798042" y="1592872"/>
                  </a:lnTo>
                  <a:lnTo>
                    <a:pt x="791565" y="1597240"/>
                  </a:lnTo>
                  <a:lnTo>
                    <a:pt x="787196" y="1603730"/>
                  </a:lnTo>
                  <a:lnTo>
                    <a:pt x="785583" y="1611668"/>
                  </a:lnTo>
                  <a:lnTo>
                    <a:pt x="787196" y="1619605"/>
                  </a:lnTo>
                  <a:lnTo>
                    <a:pt x="791565" y="1626095"/>
                  </a:lnTo>
                  <a:lnTo>
                    <a:pt x="798042" y="1630476"/>
                  </a:lnTo>
                  <a:lnTo>
                    <a:pt x="805980" y="1632089"/>
                  </a:lnTo>
                  <a:lnTo>
                    <a:pt x="813917" y="1630476"/>
                  </a:lnTo>
                  <a:lnTo>
                    <a:pt x="820407" y="1626095"/>
                  </a:lnTo>
                  <a:lnTo>
                    <a:pt x="824776" y="1619605"/>
                  </a:lnTo>
                  <a:lnTo>
                    <a:pt x="826389" y="1611668"/>
                  </a:lnTo>
                  <a:close/>
                </a:path>
                <a:path w="1520825" h="1991995">
                  <a:moveTo>
                    <a:pt x="863434" y="782840"/>
                  </a:moveTo>
                  <a:lnTo>
                    <a:pt x="861529" y="773430"/>
                  </a:lnTo>
                  <a:lnTo>
                    <a:pt x="856348" y="765746"/>
                  </a:lnTo>
                  <a:lnTo>
                    <a:pt x="848664" y="760564"/>
                  </a:lnTo>
                  <a:lnTo>
                    <a:pt x="839254" y="758659"/>
                  </a:lnTo>
                  <a:lnTo>
                    <a:pt x="829843" y="760564"/>
                  </a:lnTo>
                  <a:lnTo>
                    <a:pt x="822159" y="765746"/>
                  </a:lnTo>
                  <a:lnTo>
                    <a:pt x="816965" y="773430"/>
                  </a:lnTo>
                  <a:lnTo>
                    <a:pt x="815073" y="782840"/>
                  </a:lnTo>
                  <a:lnTo>
                    <a:pt x="816965" y="792251"/>
                  </a:lnTo>
                  <a:lnTo>
                    <a:pt x="822159" y="799947"/>
                  </a:lnTo>
                  <a:lnTo>
                    <a:pt x="829843" y="805116"/>
                  </a:lnTo>
                  <a:lnTo>
                    <a:pt x="839254" y="807021"/>
                  </a:lnTo>
                  <a:lnTo>
                    <a:pt x="848664" y="805116"/>
                  </a:lnTo>
                  <a:lnTo>
                    <a:pt x="856348" y="799947"/>
                  </a:lnTo>
                  <a:lnTo>
                    <a:pt x="861529" y="792251"/>
                  </a:lnTo>
                  <a:lnTo>
                    <a:pt x="863434" y="782840"/>
                  </a:lnTo>
                  <a:close/>
                </a:path>
                <a:path w="1520825" h="1991995">
                  <a:moveTo>
                    <a:pt x="890981" y="1204925"/>
                  </a:moveTo>
                  <a:lnTo>
                    <a:pt x="883132" y="1197063"/>
                  </a:lnTo>
                  <a:lnTo>
                    <a:pt x="863752" y="1197063"/>
                  </a:lnTo>
                  <a:lnTo>
                    <a:pt x="855891" y="1204925"/>
                  </a:lnTo>
                  <a:lnTo>
                    <a:pt x="855891" y="1224292"/>
                  </a:lnTo>
                  <a:lnTo>
                    <a:pt x="863752" y="1232141"/>
                  </a:lnTo>
                  <a:lnTo>
                    <a:pt x="883132" y="1232141"/>
                  </a:lnTo>
                  <a:lnTo>
                    <a:pt x="890981" y="1224292"/>
                  </a:lnTo>
                  <a:lnTo>
                    <a:pt x="890981" y="1214589"/>
                  </a:lnTo>
                  <a:lnTo>
                    <a:pt x="890981" y="1204925"/>
                  </a:lnTo>
                  <a:close/>
                </a:path>
                <a:path w="1520825" h="1991995">
                  <a:moveTo>
                    <a:pt x="895794" y="805268"/>
                  </a:moveTo>
                  <a:lnTo>
                    <a:pt x="887945" y="797433"/>
                  </a:lnTo>
                  <a:lnTo>
                    <a:pt x="868565" y="797433"/>
                  </a:lnTo>
                  <a:lnTo>
                    <a:pt x="860704" y="805268"/>
                  </a:lnTo>
                  <a:lnTo>
                    <a:pt x="860704" y="824649"/>
                  </a:lnTo>
                  <a:lnTo>
                    <a:pt x="868565" y="832523"/>
                  </a:lnTo>
                  <a:lnTo>
                    <a:pt x="887945" y="832523"/>
                  </a:lnTo>
                  <a:lnTo>
                    <a:pt x="895794" y="824649"/>
                  </a:lnTo>
                  <a:lnTo>
                    <a:pt x="895794" y="814971"/>
                  </a:lnTo>
                  <a:lnTo>
                    <a:pt x="895794" y="805268"/>
                  </a:lnTo>
                  <a:close/>
                </a:path>
                <a:path w="1520825" h="1991995">
                  <a:moveTo>
                    <a:pt x="923378" y="987044"/>
                  </a:moveTo>
                  <a:lnTo>
                    <a:pt x="921118" y="975855"/>
                  </a:lnTo>
                  <a:lnTo>
                    <a:pt x="914946" y="966698"/>
                  </a:lnTo>
                  <a:lnTo>
                    <a:pt x="905802" y="960526"/>
                  </a:lnTo>
                  <a:lnTo>
                    <a:pt x="894588" y="958265"/>
                  </a:lnTo>
                  <a:lnTo>
                    <a:pt x="883399" y="960526"/>
                  </a:lnTo>
                  <a:lnTo>
                    <a:pt x="874268" y="966698"/>
                  </a:lnTo>
                  <a:lnTo>
                    <a:pt x="868108" y="975855"/>
                  </a:lnTo>
                  <a:lnTo>
                    <a:pt x="866978" y="981405"/>
                  </a:lnTo>
                  <a:lnTo>
                    <a:pt x="861809" y="980351"/>
                  </a:lnTo>
                  <a:lnTo>
                    <a:pt x="846366" y="983462"/>
                  </a:lnTo>
                  <a:lnTo>
                    <a:pt x="833767" y="991958"/>
                  </a:lnTo>
                  <a:lnTo>
                    <a:pt x="825271" y="1004570"/>
                  </a:lnTo>
                  <a:lnTo>
                    <a:pt x="822159" y="1020013"/>
                  </a:lnTo>
                  <a:lnTo>
                    <a:pt x="825271" y="1035431"/>
                  </a:lnTo>
                  <a:lnTo>
                    <a:pt x="833767" y="1048016"/>
                  </a:lnTo>
                  <a:lnTo>
                    <a:pt x="846366" y="1056525"/>
                  </a:lnTo>
                  <a:lnTo>
                    <a:pt x="861809" y="1059637"/>
                  </a:lnTo>
                  <a:lnTo>
                    <a:pt x="877239" y="1056525"/>
                  </a:lnTo>
                  <a:lnTo>
                    <a:pt x="889838" y="1048016"/>
                  </a:lnTo>
                  <a:lnTo>
                    <a:pt x="898334" y="1035431"/>
                  </a:lnTo>
                  <a:lnTo>
                    <a:pt x="901446" y="1020013"/>
                  </a:lnTo>
                  <a:lnTo>
                    <a:pt x="900353" y="1014653"/>
                  </a:lnTo>
                  <a:lnTo>
                    <a:pt x="905802" y="1013548"/>
                  </a:lnTo>
                  <a:lnTo>
                    <a:pt x="914946" y="1007389"/>
                  </a:lnTo>
                  <a:lnTo>
                    <a:pt x="921118" y="998245"/>
                  </a:lnTo>
                  <a:lnTo>
                    <a:pt x="923378" y="987044"/>
                  </a:lnTo>
                  <a:close/>
                </a:path>
                <a:path w="1520825" h="1991995">
                  <a:moveTo>
                    <a:pt x="958481" y="1403083"/>
                  </a:moveTo>
                  <a:lnTo>
                    <a:pt x="950607" y="1395234"/>
                  </a:lnTo>
                  <a:lnTo>
                    <a:pt x="931214" y="1395234"/>
                  </a:lnTo>
                  <a:lnTo>
                    <a:pt x="923366" y="1403083"/>
                  </a:lnTo>
                  <a:lnTo>
                    <a:pt x="923366" y="1422450"/>
                  </a:lnTo>
                  <a:lnTo>
                    <a:pt x="931214" y="1430299"/>
                  </a:lnTo>
                  <a:lnTo>
                    <a:pt x="950607" y="1430299"/>
                  </a:lnTo>
                  <a:lnTo>
                    <a:pt x="958481" y="1422450"/>
                  </a:lnTo>
                  <a:lnTo>
                    <a:pt x="958481" y="1412786"/>
                  </a:lnTo>
                  <a:lnTo>
                    <a:pt x="958481" y="1403083"/>
                  </a:lnTo>
                  <a:close/>
                </a:path>
                <a:path w="1520825" h="1991995">
                  <a:moveTo>
                    <a:pt x="971181" y="889635"/>
                  </a:moveTo>
                  <a:lnTo>
                    <a:pt x="963333" y="881773"/>
                  </a:lnTo>
                  <a:lnTo>
                    <a:pt x="943940" y="881773"/>
                  </a:lnTo>
                  <a:lnTo>
                    <a:pt x="936091" y="889635"/>
                  </a:lnTo>
                  <a:lnTo>
                    <a:pt x="936091" y="909002"/>
                  </a:lnTo>
                  <a:lnTo>
                    <a:pt x="943940" y="916851"/>
                  </a:lnTo>
                  <a:lnTo>
                    <a:pt x="963333" y="916851"/>
                  </a:lnTo>
                  <a:lnTo>
                    <a:pt x="971181" y="909002"/>
                  </a:lnTo>
                  <a:lnTo>
                    <a:pt x="971181" y="899325"/>
                  </a:lnTo>
                  <a:lnTo>
                    <a:pt x="971181" y="889635"/>
                  </a:lnTo>
                  <a:close/>
                </a:path>
                <a:path w="1520825" h="1991995">
                  <a:moveTo>
                    <a:pt x="986040" y="1584833"/>
                  </a:moveTo>
                  <a:lnTo>
                    <a:pt x="983780" y="1573644"/>
                  </a:lnTo>
                  <a:lnTo>
                    <a:pt x="977620" y="1564513"/>
                  </a:lnTo>
                  <a:lnTo>
                    <a:pt x="968476" y="1558340"/>
                  </a:lnTo>
                  <a:lnTo>
                    <a:pt x="957287" y="1556080"/>
                  </a:lnTo>
                  <a:lnTo>
                    <a:pt x="946086" y="1558340"/>
                  </a:lnTo>
                  <a:lnTo>
                    <a:pt x="936929" y="1564513"/>
                  </a:lnTo>
                  <a:lnTo>
                    <a:pt x="930770" y="1573644"/>
                  </a:lnTo>
                  <a:lnTo>
                    <a:pt x="928509" y="1584833"/>
                  </a:lnTo>
                  <a:lnTo>
                    <a:pt x="930770" y="1596034"/>
                  </a:lnTo>
                  <a:lnTo>
                    <a:pt x="936929" y="1605191"/>
                  </a:lnTo>
                  <a:lnTo>
                    <a:pt x="946086" y="1611350"/>
                  </a:lnTo>
                  <a:lnTo>
                    <a:pt x="957287" y="1613611"/>
                  </a:lnTo>
                  <a:lnTo>
                    <a:pt x="968476" y="1611350"/>
                  </a:lnTo>
                  <a:lnTo>
                    <a:pt x="977620" y="1605191"/>
                  </a:lnTo>
                  <a:lnTo>
                    <a:pt x="983780" y="1596034"/>
                  </a:lnTo>
                  <a:lnTo>
                    <a:pt x="986040" y="1584833"/>
                  </a:lnTo>
                  <a:close/>
                </a:path>
                <a:path w="1520825" h="1991995">
                  <a:moveTo>
                    <a:pt x="1009751" y="1071295"/>
                  </a:moveTo>
                  <a:lnTo>
                    <a:pt x="1008151" y="1063358"/>
                  </a:lnTo>
                  <a:lnTo>
                    <a:pt x="1003782" y="1056881"/>
                  </a:lnTo>
                  <a:lnTo>
                    <a:pt x="997292" y="1052512"/>
                  </a:lnTo>
                  <a:lnTo>
                    <a:pt x="989355" y="1050912"/>
                  </a:lnTo>
                  <a:lnTo>
                    <a:pt x="981417" y="1052512"/>
                  </a:lnTo>
                  <a:lnTo>
                    <a:pt x="974940" y="1056881"/>
                  </a:lnTo>
                  <a:lnTo>
                    <a:pt x="970559" y="1063358"/>
                  </a:lnTo>
                  <a:lnTo>
                    <a:pt x="968959" y="1071295"/>
                  </a:lnTo>
                  <a:lnTo>
                    <a:pt x="970559" y="1079233"/>
                  </a:lnTo>
                  <a:lnTo>
                    <a:pt x="974940" y="1085723"/>
                  </a:lnTo>
                  <a:lnTo>
                    <a:pt x="981417" y="1090104"/>
                  </a:lnTo>
                  <a:lnTo>
                    <a:pt x="989355" y="1091704"/>
                  </a:lnTo>
                  <a:lnTo>
                    <a:pt x="997292" y="1090104"/>
                  </a:lnTo>
                  <a:lnTo>
                    <a:pt x="1003782" y="1085723"/>
                  </a:lnTo>
                  <a:lnTo>
                    <a:pt x="1008151" y="1079233"/>
                  </a:lnTo>
                  <a:lnTo>
                    <a:pt x="1009751" y="1071295"/>
                  </a:lnTo>
                  <a:close/>
                </a:path>
                <a:path w="1520825" h="1991995">
                  <a:moveTo>
                    <a:pt x="1059294" y="1077214"/>
                  </a:moveTo>
                  <a:lnTo>
                    <a:pt x="1057681" y="1069263"/>
                  </a:lnTo>
                  <a:lnTo>
                    <a:pt x="1053312" y="1062786"/>
                  </a:lnTo>
                  <a:lnTo>
                    <a:pt x="1046822" y="1058418"/>
                  </a:lnTo>
                  <a:lnTo>
                    <a:pt x="1038885" y="1056817"/>
                  </a:lnTo>
                  <a:lnTo>
                    <a:pt x="1030935" y="1058418"/>
                  </a:lnTo>
                  <a:lnTo>
                    <a:pt x="1024458" y="1062786"/>
                  </a:lnTo>
                  <a:lnTo>
                    <a:pt x="1020089" y="1069263"/>
                  </a:lnTo>
                  <a:lnTo>
                    <a:pt x="1018501" y="1077214"/>
                  </a:lnTo>
                  <a:lnTo>
                    <a:pt x="1020089" y="1085151"/>
                  </a:lnTo>
                  <a:lnTo>
                    <a:pt x="1024458" y="1091641"/>
                  </a:lnTo>
                  <a:lnTo>
                    <a:pt x="1030935" y="1096010"/>
                  </a:lnTo>
                  <a:lnTo>
                    <a:pt x="1038885" y="1097622"/>
                  </a:lnTo>
                  <a:lnTo>
                    <a:pt x="1046822" y="1096010"/>
                  </a:lnTo>
                  <a:lnTo>
                    <a:pt x="1053312" y="1091641"/>
                  </a:lnTo>
                  <a:lnTo>
                    <a:pt x="1057681" y="1085151"/>
                  </a:lnTo>
                  <a:lnTo>
                    <a:pt x="1059294" y="1077214"/>
                  </a:lnTo>
                  <a:close/>
                </a:path>
                <a:path w="1520825" h="1991995">
                  <a:moveTo>
                    <a:pt x="1088745" y="1144231"/>
                  </a:moveTo>
                  <a:lnTo>
                    <a:pt x="1086548" y="1133297"/>
                  </a:lnTo>
                  <a:lnTo>
                    <a:pt x="1080528" y="1124356"/>
                  </a:lnTo>
                  <a:lnTo>
                    <a:pt x="1071587" y="1118336"/>
                  </a:lnTo>
                  <a:lnTo>
                    <a:pt x="1060640" y="1116126"/>
                  </a:lnTo>
                  <a:lnTo>
                    <a:pt x="1049693" y="1118336"/>
                  </a:lnTo>
                  <a:lnTo>
                    <a:pt x="1040765" y="1124356"/>
                  </a:lnTo>
                  <a:lnTo>
                    <a:pt x="1034745" y="1133297"/>
                  </a:lnTo>
                  <a:lnTo>
                    <a:pt x="1032535" y="1144231"/>
                  </a:lnTo>
                  <a:lnTo>
                    <a:pt x="1034745" y="1155192"/>
                  </a:lnTo>
                  <a:lnTo>
                    <a:pt x="1040765" y="1164132"/>
                  </a:lnTo>
                  <a:lnTo>
                    <a:pt x="1049693" y="1170165"/>
                  </a:lnTo>
                  <a:lnTo>
                    <a:pt x="1060640" y="1172375"/>
                  </a:lnTo>
                  <a:lnTo>
                    <a:pt x="1071587" y="1170165"/>
                  </a:lnTo>
                  <a:lnTo>
                    <a:pt x="1080528" y="1164132"/>
                  </a:lnTo>
                  <a:lnTo>
                    <a:pt x="1086548" y="1155192"/>
                  </a:lnTo>
                  <a:lnTo>
                    <a:pt x="1088745" y="1144231"/>
                  </a:lnTo>
                  <a:close/>
                </a:path>
                <a:path w="1520825" h="1991995">
                  <a:moveTo>
                    <a:pt x="1121956" y="1675003"/>
                  </a:moveTo>
                  <a:lnTo>
                    <a:pt x="1120343" y="1667065"/>
                  </a:lnTo>
                  <a:lnTo>
                    <a:pt x="1115974" y="1660588"/>
                  </a:lnTo>
                  <a:lnTo>
                    <a:pt x="1109484" y="1656219"/>
                  </a:lnTo>
                  <a:lnTo>
                    <a:pt x="1101559" y="1654619"/>
                  </a:lnTo>
                  <a:lnTo>
                    <a:pt x="1093622" y="1656219"/>
                  </a:lnTo>
                  <a:lnTo>
                    <a:pt x="1087132" y="1660588"/>
                  </a:lnTo>
                  <a:lnTo>
                    <a:pt x="1082763" y="1667065"/>
                  </a:lnTo>
                  <a:lnTo>
                    <a:pt x="1081163" y="1675003"/>
                  </a:lnTo>
                  <a:lnTo>
                    <a:pt x="1082763" y="1682940"/>
                  </a:lnTo>
                  <a:lnTo>
                    <a:pt x="1087132" y="1689430"/>
                  </a:lnTo>
                  <a:lnTo>
                    <a:pt x="1093622" y="1693811"/>
                  </a:lnTo>
                  <a:lnTo>
                    <a:pt x="1101559" y="1695411"/>
                  </a:lnTo>
                  <a:lnTo>
                    <a:pt x="1109484" y="1693811"/>
                  </a:lnTo>
                  <a:lnTo>
                    <a:pt x="1115974" y="1689430"/>
                  </a:lnTo>
                  <a:lnTo>
                    <a:pt x="1120343" y="1682940"/>
                  </a:lnTo>
                  <a:lnTo>
                    <a:pt x="1121956" y="1675003"/>
                  </a:lnTo>
                  <a:close/>
                </a:path>
                <a:path w="1520825" h="1991995">
                  <a:moveTo>
                    <a:pt x="1133132" y="1289189"/>
                  </a:moveTo>
                  <a:lnTo>
                    <a:pt x="1130655" y="1276896"/>
                  </a:lnTo>
                  <a:lnTo>
                    <a:pt x="1123886" y="1266863"/>
                  </a:lnTo>
                  <a:lnTo>
                    <a:pt x="1113853" y="1260094"/>
                  </a:lnTo>
                  <a:lnTo>
                    <a:pt x="1101547" y="1257604"/>
                  </a:lnTo>
                  <a:lnTo>
                    <a:pt x="1089253" y="1260094"/>
                  </a:lnTo>
                  <a:lnTo>
                    <a:pt x="1079220" y="1266863"/>
                  </a:lnTo>
                  <a:lnTo>
                    <a:pt x="1072464" y="1276896"/>
                  </a:lnTo>
                  <a:lnTo>
                    <a:pt x="1069975" y="1289189"/>
                  </a:lnTo>
                  <a:lnTo>
                    <a:pt x="1072464" y="1301483"/>
                  </a:lnTo>
                  <a:lnTo>
                    <a:pt x="1079220" y="1311516"/>
                  </a:lnTo>
                  <a:lnTo>
                    <a:pt x="1089253" y="1318298"/>
                  </a:lnTo>
                  <a:lnTo>
                    <a:pt x="1101547" y="1320774"/>
                  </a:lnTo>
                  <a:lnTo>
                    <a:pt x="1113853" y="1318298"/>
                  </a:lnTo>
                  <a:lnTo>
                    <a:pt x="1123886" y="1311516"/>
                  </a:lnTo>
                  <a:lnTo>
                    <a:pt x="1130655" y="1301483"/>
                  </a:lnTo>
                  <a:lnTo>
                    <a:pt x="1133132" y="1289189"/>
                  </a:lnTo>
                  <a:close/>
                </a:path>
                <a:path w="1520825" h="1991995">
                  <a:moveTo>
                    <a:pt x="1154468" y="1863534"/>
                  </a:moveTo>
                  <a:lnTo>
                    <a:pt x="1146619" y="1855711"/>
                  </a:lnTo>
                  <a:lnTo>
                    <a:pt x="1127239" y="1855711"/>
                  </a:lnTo>
                  <a:lnTo>
                    <a:pt x="1119378" y="1863534"/>
                  </a:lnTo>
                  <a:lnTo>
                    <a:pt x="1119378" y="1882914"/>
                  </a:lnTo>
                  <a:lnTo>
                    <a:pt x="1127239" y="1890801"/>
                  </a:lnTo>
                  <a:lnTo>
                    <a:pt x="1146619" y="1890801"/>
                  </a:lnTo>
                  <a:lnTo>
                    <a:pt x="1154468" y="1882914"/>
                  </a:lnTo>
                  <a:lnTo>
                    <a:pt x="1154468" y="1873237"/>
                  </a:lnTo>
                  <a:lnTo>
                    <a:pt x="1154468" y="1863534"/>
                  </a:lnTo>
                  <a:close/>
                </a:path>
                <a:path w="1520825" h="1991995">
                  <a:moveTo>
                    <a:pt x="1182624" y="1194485"/>
                  </a:moveTo>
                  <a:lnTo>
                    <a:pt x="1174750" y="1186649"/>
                  </a:lnTo>
                  <a:lnTo>
                    <a:pt x="1155357" y="1186649"/>
                  </a:lnTo>
                  <a:lnTo>
                    <a:pt x="1147533" y="1194485"/>
                  </a:lnTo>
                  <a:lnTo>
                    <a:pt x="1147533" y="1213878"/>
                  </a:lnTo>
                  <a:lnTo>
                    <a:pt x="1155357" y="1221740"/>
                  </a:lnTo>
                  <a:lnTo>
                    <a:pt x="1174750" y="1221740"/>
                  </a:lnTo>
                  <a:lnTo>
                    <a:pt x="1182624" y="1213878"/>
                  </a:lnTo>
                  <a:lnTo>
                    <a:pt x="1182624" y="1204188"/>
                  </a:lnTo>
                  <a:lnTo>
                    <a:pt x="1182624" y="1194485"/>
                  </a:lnTo>
                  <a:close/>
                </a:path>
                <a:path w="1520825" h="1991995">
                  <a:moveTo>
                    <a:pt x="1210195" y="1376260"/>
                  </a:moveTo>
                  <a:lnTo>
                    <a:pt x="1207935" y="1365072"/>
                  </a:lnTo>
                  <a:lnTo>
                    <a:pt x="1201775" y="1355928"/>
                  </a:lnTo>
                  <a:lnTo>
                    <a:pt x="1192631" y="1349768"/>
                  </a:lnTo>
                  <a:lnTo>
                    <a:pt x="1181417" y="1347495"/>
                  </a:lnTo>
                  <a:lnTo>
                    <a:pt x="1170216" y="1349768"/>
                  </a:lnTo>
                  <a:lnTo>
                    <a:pt x="1161072" y="1355928"/>
                  </a:lnTo>
                  <a:lnTo>
                    <a:pt x="1154912" y="1365072"/>
                  </a:lnTo>
                  <a:lnTo>
                    <a:pt x="1152664" y="1376260"/>
                  </a:lnTo>
                  <a:lnTo>
                    <a:pt x="1154912" y="1387462"/>
                  </a:lnTo>
                  <a:lnTo>
                    <a:pt x="1161072" y="1396593"/>
                  </a:lnTo>
                  <a:lnTo>
                    <a:pt x="1170216" y="1402753"/>
                  </a:lnTo>
                  <a:lnTo>
                    <a:pt x="1181417" y="1405013"/>
                  </a:lnTo>
                  <a:lnTo>
                    <a:pt x="1192631" y="1402753"/>
                  </a:lnTo>
                  <a:lnTo>
                    <a:pt x="1201775" y="1396593"/>
                  </a:lnTo>
                  <a:lnTo>
                    <a:pt x="1207935" y="1387462"/>
                  </a:lnTo>
                  <a:lnTo>
                    <a:pt x="1210195" y="1376260"/>
                  </a:lnTo>
                  <a:close/>
                </a:path>
                <a:path w="1520825" h="1991995">
                  <a:moveTo>
                    <a:pt x="1228242" y="1450174"/>
                  </a:moveTo>
                  <a:lnTo>
                    <a:pt x="1220355" y="1442288"/>
                  </a:lnTo>
                  <a:lnTo>
                    <a:pt x="1200988" y="1442288"/>
                  </a:lnTo>
                  <a:lnTo>
                    <a:pt x="1193126" y="1450174"/>
                  </a:lnTo>
                  <a:lnTo>
                    <a:pt x="1193126" y="1469542"/>
                  </a:lnTo>
                  <a:lnTo>
                    <a:pt x="1200988" y="1477391"/>
                  </a:lnTo>
                  <a:lnTo>
                    <a:pt x="1220355" y="1477391"/>
                  </a:lnTo>
                  <a:lnTo>
                    <a:pt x="1228242" y="1469542"/>
                  </a:lnTo>
                  <a:lnTo>
                    <a:pt x="1228242" y="1459865"/>
                  </a:lnTo>
                  <a:lnTo>
                    <a:pt x="1228242" y="1450174"/>
                  </a:lnTo>
                  <a:close/>
                </a:path>
                <a:path w="1520825" h="1991995">
                  <a:moveTo>
                    <a:pt x="1314221" y="752246"/>
                  </a:moveTo>
                  <a:lnTo>
                    <a:pt x="1306372" y="744385"/>
                  </a:lnTo>
                  <a:lnTo>
                    <a:pt x="1286967" y="744385"/>
                  </a:lnTo>
                  <a:lnTo>
                    <a:pt x="1279131" y="752246"/>
                  </a:lnTo>
                  <a:lnTo>
                    <a:pt x="1279131" y="771613"/>
                  </a:lnTo>
                  <a:lnTo>
                    <a:pt x="1286967" y="779437"/>
                  </a:lnTo>
                  <a:lnTo>
                    <a:pt x="1306372" y="779437"/>
                  </a:lnTo>
                  <a:lnTo>
                    <a:pt x="1314221" y="771613"/>
                  </a:lnTo>
                  <a:lnTo>
                    <a:pt x="1314221" y="761923"/>
                  </a:lnTo>
                  <a:lnTo>
                    <a:pt x="1314221" y="752246"/>
                  </a:lnTo>
                  <a:close/>
                </a:path>
                <a:path w="1520825" h="1991995">
                  <a:moveTo>
                    <a:pt x="1346085" y="1466418"/>
                  </a:moveTo>
                  <a:lnTo>
                    <a:pt x="1344485" y="1458493"/>
                  </a:lnTo>
                  <a:lnTo>
                    <a:pt x="1340116" y="1452003"/>
                  </a:lnTo>
                  <a:lnTo>
                    <a:pt x="1333639" y="1447634"/>
                  </a:lnTo>
                  <a:lnTo>
                    <a:pt x="1325702" y="1446034"/>
                  </a:lnTo>
                  <a:lnTo>
                    <a:pt x="1317764" y="1447634"/>
                  </a:lnTo>
                  <a:lnTo>
                    <a:pt x="1311275" y="1452003"/>
                  </a:lnTo>
                  <a:lnTo>
                    <a:pt x="1306906" y="1458493"/>
                  </a:lnTo>
                  <a:lnTo>
                    <a:pt x="1305293" y="1466418"/>
                  </a:lnTo>
                  <a:lnTo>
                    <a:pt x="1306906" y="1474355"/>
                  </a:lnTo>
                  <a:lnTo>
                    <a:pt x="1311275" y="1480845"/>
                  </a:lnTo>
                  <a:lnTo>
                    <a:pt x="1317764" y="1485226"/>
                  </a:lnTo>
                  <a:lnTo>
                    <a:pt x="1325702" y="1486827"/>
                  </a:lnTo>
                  <a:lnTo>
                    <a:pt x="1333639" y="1485226"/>
                  </a:lnTo>
                  <a:lnTo>
                    <a:pt x="1340116" y="1480845"/>
                  </a:lnTo>
                  <a:lnTo>
                    <a:pt x="1344485" y="1474355"/>
                  </a:lnTo>
                  <a:lnTo>
                    <a:pt x="1346085" y="1466418"/>
                  </a:lnTo>
                  <a:close/>
                </a:path>
                <a:path w="1520825" h="1991995">
                  <a:moveTo>
                    <a:pt x="1520812" y="1456715"/>
                  </a:moveTo>
                  <a:lnTo>
                    <a:pt x="1512989" y="1448879"/>
                  </a:lnTo>
                  <a:lnTo>
                    <a:pt x="1493608" y="1448879"/>
                  </a:lnTo>
                  <a:lnTo>
                    <a:pt x="1485722" y="1456715"/>
                  </a:lnTo>
                  <a:lnTo>
                    <a:pt x="1485722" y="1476108"/>
                  </a:lnTo>
                  <a:lnTo>
                    <a:pt x="1493608" y="1483982"/>
                  </a:lnTo>
                  <a:lnTo>
                    <a:pt x="1512989" y="1483982"/>
                  </a:lnTo>
                  <a:lnTo>
                    <a:pt x="1520812" y="1476108"/>
                  </a:lnTo>
                  <a:lnTo>
                    <a:pt x="1520812" y="1466418"/>
                  </a:lnTo>
                  <a:lnTo>
                    <a:pt x="1520812" y="1456715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9" name="object 63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532407" y="4770568"/>
              <a:ext cx="3384779" cy="3951406"/>
            </a:xfrm>
            <a:prstGeom prst="rect">
              <a:avLst/>
            </a:prstGeom>
          </p:spPr>
        </p:pic>
        <p:sp>
          <p:nvSpPr>
            <p:cNvPr id="640" name="object 640"/>
            <p:cNvSpPr/>
            <p:nvPr/>
          </p:nvSpPr>
          <p:spPr>
            <a:xfrm>
              <a:off x="8342693" y="4719783"/>
              <a:ext cx="1856739" cy="4375150"/>
            </a:xfrm>
            <a:custGeom>
              <a:avLst/>
              <a:gdLst/>
              <a:ahLst/>
              <a:cxnLst/>
              <a:rect l="l" t="t" r="r" b="b"/>
              <a:pathLst>
                <a:path w="1856740" h="4375150">
                  <a:moveTo>
                    <a:pt x="35077" y="4253535"/>
                  </a:moveTo>
                  <a:lnTo>
                    <a:pt x="27228" y="4245686"/>
                  </a:lnTo>
                  <a:lnTo>
                    <a:pt x="7848" y="4245686"/>
                  </a:lnTo>
                  <a:lnTo>
                    <a:pt x="0" y="4253535"/>
                  </a:lnTo>
                  <a:lnTo>
                    <a:pt x="0" y="4272902"/>
                  </a:lnTo>
                  <a:lnTo>
                    <a:pt x="7848" y="4280776"/>
                  </a:lnTo>
                  <a:lnTo>
                    <a:pt x="27228" y="4280776"/>
                  </a:lnTo>
                  <a:lnTo>
                    <a:pt x="35077" y="4272902"/>
                  </a:lnTo>
                  <a:lnTo>
                    <a:pt x="35077" y="4263225"/>
                  </a:lnTo>
                  <a:lnTo>
                    <a:pt x="35077" y="4253535"/>
                  </a:lnTo>
                  <a:close/>
                </a:path>
                <a:path w="1856740" h="4375150">
                  <a:moveTo>
                    <a:pt x="104927" y="4164469"/>
                  </a:moveTo>
                  <a:lnTo>
                    <a:pt x="97078" y="4156633"/>
                  </a:lnTo>
                  <a:lnTo>
                    <a:pt x="77711" y="4156633"/>
                  </a:lnTo>
                  <a:lnTo>
                    <a:pt x="69837" y="4164469"/>
                  </a:lnTo>
                  <a:lnTo>
                    <a:pt x="69837" y="4183837"/>
                  </a:lnTo>
                  <a:lnTo>
                    <a:pt x="77711" y="4191698"/>
                  </a:lnTo>
                  <a:lnTo>
                    <a:pt x="97078" y="4191698"/>
                  </a:lnTo>
                  <a:lnTo>
                    <a:pt x="104927" y="4183837"/>
                  </a:lnTo>
                  <a:lnTo>
                    <a:pt x="104927" y="4174159"/>
                  </a:lnTo>
                  <a:lnTo>
                    <a:pt x="104927" y="4164469"/>
                  </a:lnTo>
                  <a:close/>
                </a:path>
                <a:path w="1856740" h="4375150">
                  <a:moveTo>
                    <a:pt x="113106" y="2227478"/>
                  </a:moveTo>
                  <a:lnTo>
                    <a:pt x="105244" y="2219642"/>
                  </a:lnTo>
                  <a:lnTo>
                    <a:pt x="85877" y="2219642"/>
                  </a:lnTo>
                  <a:lnTo>
                    <a:pt x="78016" y="2227478"/>
                  </a:lnTo>
                  <a:lnTo>
                    <a:pt x="78016" y="2246858"/>
                  </a:lnTo>
                  <a:lnTo>
                    <a:pt x="85877" y="2254745"/>
                  </a:lnTo>
                  <a:lnTo>
                    <a:pt x="105244" y="2254745"/>
                  </a:lnTo>
                  <a:lnTo>
                    <a:pt x="113106" y="2246858"/>
                  </a:lnTo>
                  <a:lnTo>
                    <a:pt x="113106" y="2237181"/>
                  </a:lnTo>
                  <a:lnTo>
                    <a:pt x="113106" y="2227478"/>
                  </a:lnTo>
                  <a:close/>
                </a:path>
                <a:path w="1856740" h="4375150">
                  <a:moveTo>
                    <a:pt x="115290" y="3938257"/>
                  </a:moveTo>
                  <a:lnTo>
                    <a:pt x="107429" y="3930383"/>
                  </a:lnTo>
                  <a:lnTo>
                    <a:pt x="88036" y="3930383"/>
                  </a:lnTo>
                  <a:lnTo>
                    <a:pt x="80200" y="3938257"/>
                  </a:lnTo>
                  <a:lnTo>
                    <a:pt x="80200" y="3957637"/>
                  </a:lnTo>
                  <a:lnTo>
                    <a:pt x="88036" y="3965460"/>
                  </a:lnTo>
                  <a:lnTo>
                    <a:pt x="107429" y="3965460"/>
                  </a:lnTo>
                  <a:lnTo>
                    <a:pt x="115290" y="3957637"/>
                  </a:lnTo>
                  <a:lnTo>
                    <a:pt x="115290" y="3947934"/>
                  </a:lnTo>
                  <a:lnTo>
                    <a:pt x="115290" y="3938257"/>
                  </a:lnTo>
                  <a:close/>
                </a:path>
                <a:path w="1856740" h="4375150">
                  <a:moveTo>
                    <a:pt x="132511" y="4346232"/>
                  </a:moveTo>
                  <a:lnTo>
                    <a:pt x="130251" y="4335030"/>
                  </a:lnTo>
                  <a:lnTo>
                    <a:pt x="124079" y="4325886"/>
                  </a:lnTo>
                  <a:lnTo>
                    <a:pt x="114935" y="4319714"/>
                  </a:lnTo>
                  <a:lnTo>
                    <a:pt x="103720" y="4317454"/>
                  </a:lnTo>
                  <a:lnTo>
                    <a:pt x="92532" y="4319714"/>
                  </a:lnTo>
                  <a:lnTo>
                    <a:pt x="83400" y="4325886"/>
                  </a:lnTo>
                  <a:lnTo>
                    <a:pt x="77241" y="4335030"/>
                  </a:lnTo>
                  <a:lnTo>
                    <a:pt x="74980" y="4346232"/>
                  </a:lnTo>
                  <a:lnTo>
                    <a:pt x="77241" y="4357433"/>
                  </a:lnTo>
                  <a:lnTo>
                    <a:pt x="83400" y="4366577"/>
                  </a:lnTo>
                  <a:lnTo>
                    <a:pt x="92532" y="4372737"/>
                  </a:lnTo>
                  <a:lnTo>
                    <a:pt x="103720" y="4374997"/>
                  </a:lnTo>
                  <a:lnTo>
                    <a:pt x="114935" y="4372737"/>
                  </a:lnTo>
                  <a:lnTo>
                    <a:pt x="124079" y="4366577"/>
                  </a:lnTo>
                  <a:lnTo>
                    <a:pt x="130251" y="4357433"/>
                  </a:lnTo>
                  <a:lnTo>
                    <a:pt x="132511" y="4346232"/>
                  </a:lnTo>
                  <a:close/>
                </a:path>
                <a:path w="1856740" h="4375150">
                  <a:moveTo>
                    <a:pt x="140690" y="2409253"/>
                  </a:moveTo>
                  <a:lnTo>
                    <a:pt x="138430" y="2398052"/>
                  </a:lnTo>
                  <a:lnTo>
                    <a:pt x="132257" y="2388908"/>
                  </a:lnTo>
                  <a:lnTo>
                    <a:pt x="123113" y="2382736"/>
                  </a:lnTo>
                  <a:lnTo>
                    <a:pt x="111912" y="2380475"/>
                  </a:lnTo>
                  <a:lnTo>
                    <a:pt x="100711" y="2382736"/>
                  </a:lnTo>
                  <a:lnTo>
                    <a:pt x="91579" y="2388908"/>
                  </a:lnTo>
                  <a:lnTo>
                    <a:pt x="85420" y="2398052"/>
                  </a:lnTo>
                  <a:lnTo>
                    <a:pt x="83159" y="2409253"/>
                  </a:lnTo>
                  <a:lnTo>
                    <a:pt x="85420" y="2420455"/>
                  </a:lnTo>
                  <a:lnTo>
                    <a:pt x="91579" y="2429586"/>
                  </a:lnTo>
                  <a:lnTo>
                    <a:pt x="100711" y="2435758"/>
                  </a:lnTo>
                  <a:lnTo>
                    <a:pt x="111912" y="2438019"/>
                  </a:lnTo>
                  <a:lnTo>
                    <a:pt x="123113" y="2435758"/>
                  </a:lnTo>
                  <a:lnTo>
                    <a:pt x="132257" y="2429586"/>
                  </a:lnTo>
                  <a:lnTo>
                    <a:pt x="138430" y="2420455"/>
                  </a:lnTo>
                  <a:lnTo>
                    <a:pt x="140690" y="2409253"/>
                  </a:lnTo>
                  <a:close/>
                </a:path>
                <a:path w="1856740" h="4375150">
                  <a:moveTo>
                    <a:pt x="153860" y="4119918"/>
                  </a:moveTo>
                  <a:lnTo>
                    <a:pt x="152260" y="4111980"/>
                  </a:lnTo>
                  <a:lnTo>
                    <a:pt x="147891" y="4105503"/>
                  </a:lnTo>
                  <a:lnTo>
                    <a:pt x="141401" y="4101134"/>
                  </a:lnTo>
                  <a:lnTo>
                    <a:pt x="133451" y="4099534"/>
                  </a:lnTo>
                  <a:lnTo>
                    <a:pt x="125526" y="4101134"/>
                  </a:lnTo>
                  <a:lnTo>
                    <a:pt x="119037" y="4105503"/>
                  </a:lnTo>
                  <a:lnTo>
                    <a:pt x="114668" y="4111980"/>
                  </a:lnTo>
                  <a:lnTo>
                    <a:pt x="113055" y="4119918"/>
                  </a:lnTo>
                  <a:lnTo>
                    <a:pt x="114668" y="4127855"/>
                  </a:lnTo>
                  <a:lnTo>
                    <a:pt x="119037" y="4134345"/>
                  </a:lnTo>
                  <a:lnTo>
                    <a:pt x="125526" y="4138714"/>
                  </a:lnTo>
                  <a:lnTo>
                    <a:pt x="133451" y="4140327"/>
                  </a:lnTo>
                  <a:lnTo>
                    <a:pt x="141401" y="4138714"/>
                  </a:lnTo>
                  <a:lnTo>
                    <a:pt x="147891" y="4134345"/>
                  </a:lnTo>
                  <a:lnTo>
                    <a:pt x="152260" y="4127855"/>
                  </a:lnTo>
                  <a:lnTo>
                    <a:pt x="153860" y="4119918"/>
                  </a:lnTo>
                  <a:close/>
                </a:path>
                <a:path w="1856740" h="4375150">
                  <a:moveTo>
                    <a:pt x="158343" y="4266616"/>
                  </a:moveTo>
                  <a:lnTo>
                    <a:pt x="155854" y="4254322"/>
                  </a:lnTo>
                  <a:lnTo>
                    <a:pt x="149085" y="4244289"/>
                  </a:lnTo>
                  <a:lnTo>
                    <a:pt x="139052" y="4237520"/>
                  </a:lnTo>
                  <a:lnTo>
                    <a:pt x="126758" y="4235043"/>
                  </a:lnTo>
                  <a:lnTo>
                    <a:pt x="114477" y="4237520"/>
                  </a:lnTo>
                  <a:lnTo>
                    <a:pt x="104444" y="4244289"/>
                  </a:lnTo>
                  <a:lnTo>
                    <a:pt x="97675" y="4254322"/>
                  </a:lnTo>
                  <a:lnTo>
                    <a:pt x="95199" y="4266616"/>
                  </a:lnTo>
                  <a:lnTo>
                    <a:pt x="97675" y="4278909"/>
                  </a:lnTo>
                  <a:lnTo>
                    <a:pt x="104444" y="4288955"/>
                  </a:lnTo>
                  <a:lnTo>
                    <a:pt x="114477" y="4295724"/>
                  </a:lnTo>
                  <a:lnTo>
                    <a:pt x="126758" y="4298200"/>
                  </a:lnTo>
                  <a:lnTo>
                    <a:pt x="139052" y="4295724"/>
                  </a:lnTo>
                  <a:lnTo>
                    <a:pt x="149085" y="4288955"/>
                  </a:lnTo>
                  <a:lnTo>
                    <a:pt x="155854" y="4278909"/>
                  </a:lnTo>
                  <a:lnTo>
                    <a:pt x="158343" y="4266616"/>
                  </a:lnTo>
                  <a:close/>
                </a:path>
                <a:path w="1856740" h="4375150">
                  <a:moveTo>
                    <a:pt x="186893" y="1814106"/>
                  </a:moveTo>
                  <a:lnTo>
                    <a:pt x="179006" y="1806232"/>
                  </a:lnTo>
                  <a:lnTo>
                    <a:pt x="159626" y="1806232"/>
                  </a:lnTo>
                  <a:lnTo>
                    <a:pt x="151765" y="1814106"/>
                  </a:lnTo>
                  <a:lnTo>
                    <a:pt x="151765" y="1833486"/>
                  </a:lnTo>
                  <a:lnTo>
                    <a:pt x="159626" y="1841322"/>
                  </a:lnTo>
                  <a:lnTo>
                    <a:pt x="179006" y="1841322"/>
                  </a:lnTo>
                  <a:lnTo>
                    <a:pt x="186893" y="1833486"/>
                  </a:lnTo>
                  <a:lnTo>
                    <a:pt x="186893" y="1823808"/>
                  </a:lnTo>
                  <a:lnTo>
                    <a:pt x="186893" y="1814106"/>
                  </a:lnTo>
                  <a:close/>
                </a:path>
                <a:path w="1856740" h="4375150">
                  <a:moveTo>
                    <a:pt x="189052" y="3524847"/>
                  </a:moveTo>
                  <a:lnTo>
                    <a:pt x="181190" y="3517011"/>
                  </a:lnTo>
                  <a:lnTo>
                    <a:pt x="161798" y="3517011"/>
                  </a:lnTo>
                  <a:lnTo>
                    <a:pt x="153962" y="3524847"/>
                  </a:lnTo>
                  <a:lnTo>
                    <a:pt x="153962" y="3544227"/>
                  </a:lnTo>
                  <a:lnTo>
                    <a:pt x="161798" y="3552075"/>
                  </a:lnTo>
                  <a:lnTo>
                    <a:pt x="181190" y="3552075"/>
                  </a:lnTo>
                  <a:lnTo>
                    <a:pt x="189052" y="3544227"/>
                  </a:lnTo>
                  <a:lnTo>
                    <a:pt x="189052" y="3534537"/>
                  </a:lnTo>
                  <a:lnTo>
                    <a:pt x="189052" y="3524847"/>
                  </a:lnTo>
                  <a:close/>
                </a:path>
                <a:path w="1856740" h="4375150">
                  <a:moveTo>
                    <a:pt x="214439" y="1995855"/>
                  </a:moveTo>
                  <a:lnTo>
                    <a:pt x="212178" y="1984667"/>
                  </a:lnTo>
                  <a:lnTo>
                    <a:pt x="206019" y="1975535"/>
                  </a:lnTo>
                  <a:lnTo>
                    <a:pt x="196875" y="1969376"/>
                  </a:lnTo>
                  <a:lnTo>
                    <a:pt x="185699" y="1967115"/>
                  </a:lnTo>
                  <a:lnTo>
                    <a:pt x="174485" y="1969376"/>
                  </a:lnTo>
                  <a:lnTo>
                    <a:pt x="165341" y="1975535"/>
                  </a:lnTo>
                  <a:lnTo>
                    <a:pt x="159169" y="1984667"/>
                  </a:lnTo>
                  <a:lnTo>
                    <a:pt x="156908" y="1995855"/>
                  </a:lnTo>
                  <a:lnTo>
                    <a:pt x="159169" y="2007057"/>
                  </a:lnTo>
                  <a:lnTo>
                    <a:pt x="165341" y="2016201"/>
                  </a:lnTo>
                  <a:lnTo>
                    <a:pt x="174485" y="2022348"/>
                  </a:lnTo>
                  <a:lnTo>
                    <a:pt x="185699" y="2024608"/>
                  </a:lnTo>
                  <a:lnTo>
                    <a:pt x="196875" y="2022348"/>
                  </a:lnTo>
                  <a:lnTo>
                    <a:pt x="206019" y="2016201"/>
                  </a:lnTo>
                  <a:lnTo>
                    <a:pt x="212178" y="2007057"/>
                  </a:lnTo>
                  <a:lnTo>
                    <a:pt x="214439" y="1995855"/>
                  </a:lnTo>
                  <a:close/>
                </a:path>
                <a:path w="1856740" h="4375150">
                  <a:moveTo>
                    <a:pt x="227622" y="3706533"/>
                  </a:moveTo>
                  <a:lnTo>
                    <a:pt x="226021" y="3698595"/>
                  </a:lnTo>
                  <a:lnTo>
                    <a:pt x="221653" y="3692118"/>
                  </a:lnTo>
                  <a:lnTo>
                    <a:pt x="215163" y="3687749"/>
                  </a:lnTo>
                  <a:lnTo>
                    <a:pt x="207213" y="3686137"/>
                  </a:lnTo>
                  <a:lnTo>
                    <a:pt x="199275" y="3687749"/>
                  </a:lnTo>
                  <a:lnTo>
                    <a:pt x="192798" y="3692118"/>
                  </a:lnTo>
                  <a:lnTo>
                    <a:pt x="188429" y="3698595"/>
                  </a:lnTo>
                  <a:lnTo>
                    <a:pt x="186817" y="3706533"/>
                  </a:lnTo>
                  <a:lnTo>
                    <a:pt x="188429" y="3714483"/>
                  </a:lnTo>
                  <a:lnTo>
                    <a:pt x="192798" y="3720960"/>
                  </a:lnTo>
                  <a:lnTo>
                    <a:pt x="199275" y="3725316"/>
                  </a:lnTo>
                  <a:lnTo>
                    <a:pt x="207213" y="3726916"/>
                  </a:lnTo>
                  <a:lnTo>
                    <a:pt x="215163" y="3725316"/>
                  </a:lnTo>
                  <a:lnTo>
                    <a:pt x="221653" y="3720960"/>
                  </a:lnTo>
                  <a:lnTo>
                    <a:pt x="226021" y="3714483"/>
                  </a:lnTo>
                  <a:lnTo>
                    <a:pt x="227622" y="3706533"/>
                  </a:lnTo>
                  <a:close/>
                </a:path>
                <a:path w="1856740" h="4375150">
                  <a:moveTo>
                    <a:pt x="276593" y="2499423"/>
                  </a:moveTo>
                  <a:lnTo>
                    <a:pt x="274993" y="2491473"/>
                  </a:lnTo>
                  <a:lnTo>
                    <a:pt x="270624" y="2484996"/>
                  </a:lnTo>
                  <a:lnTo>
                    <a:pt x="264134" y="2480627"/>
                  </a:lnTo>
                  <a:lnTo>
                    <a:pt x="256184" y="2479027"/>
                  </a:lnTo>
                  <a:lnTo>
                    <a:pt x="248246" y="2480627"/>
                  </a:lnTo>
                  <a:lnTo>
                    <a:pt x="241769" y="2484996"/>
                  </a:lnTo>
                  <a:lnTo>
                    <a:pt x="237401" y="2491473"/>
                  </a:lnTo>
                  <a:lnTo>
                    <a:pt x="235800" y="2499423"/>
                  </a:lnTo>
                  <a:lnTo>
                    <a:pt x="237401" y="2507361"/>
                  </a:lnTo>
                  <a:lnTo>
                    <a:pt x="241769" y="2513850"/>
                  </a:lnTo>
                  <a:lnTo>
                    <a:pt x="248246" y="2518219"/>
                  </a:lnTo>
                  <a:lnTo>
                    <a:pt x="256184" y="2519819"/>
                  </a:lnTo>
                  <a:lnTo>
                    <a:pt x="264134" y="2518219"/>
                  </a:lnTo>
                  <a:lnTo>
                    <a:pt x="270624" y="2513850"/>
                  </a:lnTo>
                  <a:lnTo>
                    <a:pt x="274993" y="2507361"/>
                  </a:lnTo>
                  <a:lnTo>
                    <a:pt x="276593" y="2499423"/>
                  </a:lnTo>
                  <a:close/>
                </a:path>
                <a:path w="1856740" h="4375150">
                  <a:moveTo>
                    <a:pt x="279590" y="4050576"/>
                  </a:moveTo>
                  <a:lnTo>
                    <a:pt x="277114" y="4038282"/>
                  </a:lnTo>
                  <a:lnTo>
                    <a:pt x="270344" y="4028249"/>
                  </a:lnTo>
                  <a:lnTo>
                    <a:pt x="260299" y="4021480"/>
                  </a:lnTo>
                  <a:lnTo>
                    <a:pt x="248005" y="4019004"/>
                  </a:lnTo>
                  <a:lnTo>
                    <a:pt x="235712" y="4021480"/>
                  </a:lnTo>
                  <a:lnTo>
                    <a:pt x="225679" y="4028249"/>
                  </a:lnTo>
                  <a:lnTo>
                    <a:pt x="218909" y="4038282"/>
                  </a:lnTo>
                  <a:lnTo>
                    <a:pt x="216420" y="4050576"/>
                  </a:lnTo>
                  <a:lnTo>
                    <a:pt x="218909" y="4062869"/>
                  </a:lnTo>
                  <a:lnTo>
                    <a:pt x="225679" y="4072902"/>
                  </a:lnTo>
                  <a:lnTo>
                    <a:pt x="235712" y="4079671"/>
                  </a:lnTo>
                  <a:lnTo>
                    <a:pt x="248005" y="4082148"/>
                  </a:lnTo>
                  <a:lnTo>
                    <a:pt x="260299" y="4079671"/>
                  </a:lnTo>
                  <a:lnTo>
                    <a:pt x="270344" y="4072902"/>
                  </a:lnTo>
                  <a:lnTo>
                    <a:pt x="277114" y="4062869"/>
                  </a:lnTo>
                  <a:lnTo>
                    <a:pt x="279590" y="4050576"/>
                  </a:lnTo>
                  <a:close/>
                </a:path>
                <a:path w="1856740" h="4375150">
                  <a:moveTo>
                    <a:pt x="287782" y="2113597"/>
                  </a:moveTo>
                  <a:lnTo>
                    <a:pt x="285292" y="2101303"/>
                  </a:lnTo>
                  <a:lnTo>
                    <a:pt x="278523" y="2091270"/>
                  </a:lnTo>
                  <a:lnTo>
                    <a:pt x="268478" y="2084501"/>
                  </a:lnTo>
                  <a:lnTo>
                    <a:pt x="256184" y="2082025"/>
                  </a:lnTo>
                  <a:lnTo>
                    <a:pt x="243890" y="2084501"/>
                  </a:lnTo>
                  <a:lnTo>
                    <a:pt x="233870" y="2091270"/>
                  </a:lnTo>
                  <a:lnTo>
                    <a:pt x="227101" y="2101303"/>
                  </a:lnTo>
                  <a:lnTo>
                    <a:pt x="224624" y="2113597"/>
                  </a:lnTo>
                  <a:lnTo>
                    <a:pt x="227101" y="2125891"/>
                  </a:lnTo>
                  <a:lnTo>
                    <a:pt x="233870" y="2135924"/>
                  </a:lnTo>
                  <a:lnTo>
                    <a:pt x="243890" y="2142693"/>
                  </a:lnTo>
                  <a:lnTo>
                    <a:pt x="256184" y="2145169"/>
                  </a:lnTo>
                  <a:lnTo>
                    <a:pt x="268478" y="2142693"/>
                  </a:lnTo>
                  <a:lnTo>
                    <a:pt x="278523" y="2135924"/>
                  </a:lnTo>
                  <a:lnTo>
                    <a:pt x="285292" y="2125891"/>
                  </a:lnTo>
                  <a:lnTo>
                    <a:pt x="287782" y="2113597"/>
                  </a:lnTo>
                  <a:close/>
                </a:path>
                <a:path w="1856740" h="4375150">
                  <a:moveTo>
                    <a:pt x="288315" y="3624097"/>
                  </a:moveTo>
                  <a:lnTo>
                    <a:pt x="280441" y="3616261"/>
                  </a:lnTo>
                  <a:lnTo>
                    <a:pt x="261073" y="3616261"/>
                  </a:lnTo>
                  <a:lnTo>
                    <a:pt x="253212" y="3624097"/>
                  </a:lnTo>
                  <a:lnTo>
                    <a:pt x="253212" y="3643477"/>
                  </a:lnTo>
                  <a:lnTo>
                    <a:pt x="261073" y="3651326"/>
                  </a:lnTo>
                  <a:lnTo>
                    <a:pt x="280441" y="3651326"/>
                  </a:lnTo>
                  <a:lnTo>
                    <a:pt x="288315" y="3643477"/>
                  </a:lnTo>
                  <a:lnTo>
                    <a:pt x="288315" y="3633774"/>
                  </a:lnTo>
                  <a:lnTo>
                    <a:pt x="288315" y="3624097"/>
                  </a:lnTo>
                  <a:close/>
                </a:path>
                <a:path w="1856740" h="4375150">
                  <a:moveTo>
                    <a:pt x="315887" y="3805859"/>
                  </a:moveTo>
                  <a:lnTo>
                    <a:pt x="313626" y="3794658"/>
                  </a:lnTo>
                  <a:lnTo>
                    <a:pt x="307454" y="3785514"/>
                  </a:lnTo>
                  <a:lnTo>
                    <a:pt x="298310" y="3779342"/>
                  </a:lnTo>
                  <a:lnTo>
                    <a:pt x="287121" y="3777069"/>
                  </a:lnTo>
                  <a:lnTo>
                    <a:pt x="275920" y="3779342"/>
                  </a:lnTo>
                  <a:lnTo>
                    <a:pt x="266776" y="3785514"/>
                  </a:lnTo>
                  <a:lnTo>
                    <a:pt x="260616" y="3794658"/>
                  </a:lnTo>
                  <a:lnTo>
                    <a:pt x="258356" y="3805859"/>
                  </a:lnTo>
                  <a:lnTo>
                    <a:pt x="260616" y="3817048"/>
                  </a:lnTo>
                  <a:lnTo>
                    <a:pt x="266776" y="3826205"/>
                  </a:lnTo>
                  <a:lnTo>
                    <a:pt x="275920" y="3832364"/>
                  </a:lnTo>
                  <a:lnTo>
                    <a:pt x="287121" y="3834638"/>
                  </a:lnTo>
                  <a:lnTo>
                    <a:pt x="298310" y="3832364"/>
                  </a:lnTo>
                  <a:lnTo>
                    <a:pt x="307454" y="3826205"/>
                  </a:lnTo>
                  <a:lnTo>
                    <a:pt x="313626" y="3817048"/>
                  </a:lnTo>
                  <a:lnTo>
                    <a:pt x="315887" y="3805859"/>
                  </a:lnTo>
                  <a:close/>
                </a:path>
                <a:path w="1856740" h="4375150">
                  <a:moveTo>
                    <a:pt x="350354" y="2086013"/>
                  </a:moveTo>
                  <a:lnTo>
                    <a:pt x="348754" y="2078088"/>
                  </a:lnTo>
                  <a:lnTo>
                    <a:pt x="344385" y="2071611"/>
                  </a:lnTo>
                  <a:lnTo>
                    <a:pt x="337896" y="2067242"/>
                  </a:lnTo>
                  <a:lnTo>
                    <a:pt x="329971" y="2065642"/>
                  </a:lnTo>
                  <a:lnTo>
                    <a:pt x="322033" y="2067242"/>
                  </a:lnTo>
                  <a:lnTo>
                    <a:pt x="315556" y="2071611"/>
                  </a:lnTo>
                  <a:lnTo>
                    <a:pt x="311188" y="2078088"/>
                  </a:lnTo>
                  <a:lnTo>
                    <a:pt x="309575" y="2086013"/>
                  </a:lnTo>
                  <a:lnTo>
                    <a:pt x="311188" y="2093963"/>
                  </a:lnTo>
                  <a:lnTo>
                    <a:pt x="315556" y="2100440"/>
                  </a:lnTo>
                  <a:lnTo>
                    <a:pt x="322033" y="2104809"/>
                  </a:lnTo>
                  <a:lnTo>
                    <a:pt x="329971" y="2106409"/>
                  </a:lnTo>
                  <a:lnTo>
                    <a:pt x="337896" y="2104809"/>
                  </a:lnTo>
                  <a:lnTo>
                    <a:pt x="344385" y="2100440"/>
                  </a:lnTo>
                  <a:lnTo>
                    <a:pt x="348754" y="2093963"/>
                  </a:lnTo>
                  <a:lnTo>
                    <a:pt x="350354" y="2086013"/>
                  </a:lnTo>
                  <a:close/>
                </a:path>
                <a:path w="1856740" h="4375150">
                  <a:moveTo>
                    <a:pt x="361530" y="1700199"/>
                  </a:moveTo>
                  <a:lnTo>
                    <a:pt x="359054" y="1687906"/>
                  </a:lnTo>
                  <a:lnTo>
                    <a:pt x="352285" y="1677873"/>
                  </a:lnTo>
                  <a:lnTo>
                    <a:pt x="342252" y="1671091"/>
                  </a:lnTo>
                  <a:lnTo>
                    <a:pt x="329958" y="1668614"/>
                  </a:lnTo>
                  <a:lnTo>
                    <a:pt x="317677" y="1671091"/>
                  </a:lnTo>
                  <a:lnTo>
                    <a:pt x="307632" y="1677873"/>
                  </a:lnTo>
                  <a:lnTo>
                    <a:pt x="300850" y="1687906"/>
                  </a:lnTo>
                  <a:lnTo>
                    <a:pt x="298373" y="1700199"/>
                  </a:lnTo>
                  <a:lnTo>
                    <a:pt x="300850" y="1712493"/>
                  </a:lnTo>
                  <a:lnTo>
                    <a:pt x="307632" y="1722551"/>
                  </a:lnTo>
                  <a:lnTo>
                    <a:pt x="317677" y="1729320"/>
                  </a:lnTo>
                  <a:lnTo>
                    <a:pt x="329958" y="1731810"/>
                  </a:lnTo>
                  <a:lnTo>
                    <a:pt x="342252" y="1729320"/>
                  </a:lnTo>
                  <a:lnTo>
                    <a:pt x="352285" y="1722551"/>
                  </a:lnTo>
                  <a:lnTo>
                    <a:pt x="359054" y="1712493"/>
                  </a:lnTo>
                  <a:lnTo>
                    <a:pt x="361530" y="1700199"/>
                  </a:lnTo>
                  <a:close/>
                </a:path>
                <a:path w="1856740" h="4375150">
                  <a:moveTo>
                    <a:pt x="399935" y="2616695"/>
                  </a:moveTo>
                  <a:lnTo>
                    <a:pt x="392061" y="2608846"/>
                  </a:lnTo>
                  <a:lnTo>
                    <a:pt x="372668" y="2608846"/>
                  </a:lnTo>
                  <a:lnTo>
                    <a:pt x="364832" y="2616695"/>
                  </a:lnTo>
                  <a:lnTo>
                    <a:pt x="364832" y="2636101"/>
                  </a:lnTo>
                  <a:lnTo>
                    <a:pt x="372668" y="2643949"/>
                  </a:lnTo>
                  <a:lnTo>
                    <a:pt x="392061" y="2643949"/>
                  </a:lnTo>
                  <a:lnTo>
                    <a:pt x="399935" y="2636101"/>
                  </a:lnTo>
                  <a:lnTo>
                    <a:pt x="399935" y="2626410"/>
                  </a:lnTo>
                  <a:lnTo>
                    <a:pt x="399935" y="2616695"/>
                  </a:lnTo>
                  <a:close/>
                </a:path>
                <a:path w="1856740" h="4375150">
                  <a:moveTo>
                    <a:pt x="427520" y="2798470"/>
                  </a:moveTo>
                  <a:lnTo>
                    <a:pt x="425259" y="2787281"/>
                  </a:lnTo>
                  <a:lnTo>
                    <a:pt x="419087" y="2778137"/>
                  </a:lnTo>
                  <a:lnTo>
                    <a:pt x="409943" y="2771965"/>
                  </a:lnTo>
                  <a:lnTo>
                    <a:pt x="398729" y="2769705"/>
                  </a:lnTo>
                  <a:lnTo>
                    <a:pt x="387527" y="2771965"/>
                  </a:lnTo>
                  <a:lnTo>
                    <a:pt x="378383" y="2778137"/>
                  </a:lnTo>
                  <a:lnTo>
                    <a:pt x="372224" y="2787281"/>
                  </a:lnTo>
                  <a:lnTo>
                    <a:pt x="369963" y="2798470"/>
                  </a:lnTo>
                  <a:lnTo>
                    <a:pt x="372224" y="2809659"/>
                  </a:lnTo>
                  <a:lnTo>
                    <a:pt x="378383" y="2818803"/>
                  </a:lnTo>
                  <a:lnTo>
                    <a:pt x="387527" y="2824962"/>
                  </a:lnTo>
                  <a:lnTo>
                    <a:pt x="398729" y="2827223"/>
                  </a:lnTo>
                  <a:lnTo>
                    <a:pt x="409943" y="2824962"/>
                  </a:lnTo>
                  <a:lnTo>
                    <a:pt x="419087" y="2818803"/>
                  </a:lnTo>
                  <a:lnTo>
                    <a:pt x="425259" y="2809659"/>
                  </a:lnTo>
                  <a:lnTo>
                    <a:pt x="427520" y="2798470"/>
                  </a:lnTo>
                  <a:close/>
                </a:path>
                <a:path w="1856740" h="4375150">
                  <a:moveTo>
                    <a:pt x="451307" y="2489720"/>
                  </a:moveTo>
                  <a:lnTo>
                    <a:pt x="443471" y="2481872"/>
                  </a:lnTo>
                  <a:lnTo>
                    <a:pt x="424091" y="2481872"/>
                  </a:lnTo>
                  <a:lnTo>
                    <a:pt x="416229" y="2489720"/>
                  </a:lnTo>
                  <a:lnTo>
                    <a:pt x="416229" y="2509088"/>
                  </a:lnTo>
                  <a:lnTo>
                    <a:pt x="424091" y="2516962"/>
                  </a:lnTo>
                  <a:lnTo>
                    <a:pt x="443471" y="2516962"/>
                  </a:lnTo>
                  <a:lnTo>
                    <a:pt x="451307" y="2509088"/>
                  </a:lnTo>
                  <a:lnTo>
                    <a:pt x="451307" y="2499423"/>
                  </a:lnTo>
                  <a:lnTo>
                    <a:pt x="451307" y="2489720"/>
                  </a:lnTo>
                  <a:close/>
                </a:path>
                <a:path w="1856740" h="4375150">
                  <a:moveTo>
                    <a:pt x="451777" y="3896017"/>
                  </a:moveTo>
                  <a:lnTo>
                    <a:pt x="450176" y="3888092"/>
                  </a:lnTo>
                  <a:lnTo>
                    <a:pt x="445808" y="3881602"/>
                  </a:lnTo>
                  <a:lnTo>
                    <a:pt x="439331" y="3877233"/>
                  </a:lnTo>
                  <a:lnTo>
                    <a:pt x="431393" y="3875633"/>
                  </a:lnTo>
                  <a:lnTo>
                    <a:pt x="423456" y="3877233"/>
                  </a:lnTo>
                  <a:lnTo>
                    <a:pt x="416979" y="3881602"/>
                  </a:lnTo>
                  <a:lnTo>
                    <a:pt x="412610" y="3888092"/>
                  </a:lnTo>
                  <a:lnTo>
                    <a:pt x="411010" y="3896017"/>
                  </a:lnTo>
                  <a:lnTo>
                    <a:pt x="412610" y="3903967"/>
                  </a:lnTo>
                  <a:lnTo>
                    <a:pt x="416979" y="3910457"/>
                  </a:lnTo>
                  <a:lnTo>
                    <a:pt x="423456" y="3914838"/>
                  </a:lnTo>
                  <a:lnTo>
                    <a:pt x="431393" y="3916438"/>
                  </a:lnTo>
                  <a:lnTo>
                    <a:pt x="439331" y="3914838"/>
                  </a:lnTo>
                  <a:lnTo>
                    <a:pt x="445808" y="3910457"/>
                  </a:lnTo>
                  <a:lnTo>
                    <a:pt x="450176" y="3903967"/>
                  </a:lnTo>
                  <a:lnTo>
                    <a:pt x="451777" y="3896017"/>
                  </a:lnTo>
                  <a:close/>
                </a:path>
                <a:path w="1856740" h="4375150">
                  <a:moveTo>
                    <a:pt x="521169" y="2400655"/>
                  </a:moveTo>
                  <a:lnTo>
                    <a:pt x="513321" y="2392832"/>
                  </a:lnTo>
                  <a:lnTo>
                    <a:pt x="493941" y="2392832"/>
                  </a:lnTo>
                  <a:lnTo>
                    <a:pt x="486079" y="2400655"/>
                  </a:lnTo>
                  <a:lnTo>
                    <a:pt x="486079" y="2420023"/>
                  </a:lnTo>
                  <a:lnTo>
                    <a:pt x="493941" y="2427897"/>
                  </a:lnTo>
                  <a:lnTo>
                    <a:pt x="513321" y="2427897"/>
                  </a:lnTo>
                  <a:lnTo>
                    <a:pt x="521169" y="2420023"/>
                  </a:lnTo>
                  <a:lnTo>
                    <a:pt x="521169" y="2410345"/>
                  </a:lnTo>
                  <a:lnTo>
                    <a:pt x="521169" y="2400655"/>
                  </a:lnTo>
                  <a:close/>
                </a:path>
                <a:path w="1856740" h="4375150">
                  <a:moveTo>
                    <a:pt x="523341" y="4111434"/>
                  </a:moveTo>
                  <a:lnTo>
                    <a:pt x="515505" y="4103547"/>
                  </a:lnTo>
                  <a:lnTo>
                    <a:pt x="496087" y="4103547"/>
                  </a:lnTo>
                  <a:lnTo>
                    <a:pt x="488251" y="4111434"/>
                  </a:lnTo>
                  <a:lnTo>
                    <a:pt x="488251" y="4130814"/>
                  </a:lnTo>
                  <a:lnTo>
                    <a:pt x="496087" y="4138650"/>
                  </a:lnTo>
                  <a:lnTo>
                    <a:pt x="515505" y="4138650"/>
                  </a:lnTo>
                  <a:lnTo>
                    <a:pt x="523341" y="4130814"/>
                  </a:lnTo>
                  <a:lnTo>
                    <a:pt x="523341" y="4121112"/>
                  </a:lnTo>
                  <a:lnTo>
                    <a:pt x="523341" y="4111434"/>
                  </a:lnTo>
                  <a:close/>
                </a:path>
                <a:path w="1856740" h="4375150">
                  <a:moveTo>
                    <a:pt x="525081" y="2076335"/>
                  </a:moveTo>
                  <a:lnTo>
                    <a:pt x="517258" y="2068487"/>
                  </a:lnTo>
                  <a:lnTo>
                    <a:pt x="497878" y="2068487"/>
                  </a:lnTo>
                  <a:lnTo>
                    <a:pt x="490004" y="2076335"/>
                  </a:lnTo>
                  <a:lnTo>
                    <a:pt x="490004" y="2095715"/>
                  </a:lnTo>
                  <a:lnTo>
                    <a:pt x="497878" y="2103589"/>
                  </a:lnTo>
                  <a:lnTo>
                    <a:pt x="517258" y="2103589"/>
                  </a:lnTo>
                  <a:lnTo>
                    <a:pt x="525081" y="2095715"/>
                  </a:lnTo>
                  <a:lnTo>
                    <a:pt x="525081" y="2086013"/>
                  </a:lnTo>
                  <a:lnTo>
                    <a:pt x="525081" y="2076335"/>
                  </a:lnTo>
                  <a:close/>
                </a:path>
                <a:path w="1856740" h="4375150">
                  <a:moveTo>
                    <a:pt x="531533" y="2174456"/>
                  </a:moveTo>
                  <a:lnTo>
                    <a:pt x="523671" y="2166582"/>
                  </a:lnTo>
                  <a:lnTo>
                    <a:pt x="504266" y="2166582"/>
                  </a:lnTo>
                  <a:lnTo>
                    <a:pt x="496455" y="2174456"/>
                  </a:lnTo>
                  <a:lnTo>
                    <a:pt x="496455" y="2193836"/>
                  </a:lnTo>
                  <a:lnTo>
                    <a:pt x="504266" y="2201659"/>
                  </a:lnTo>
                  <a:lnTo>
                    <a:pt x="523671" y="2201659"/>
                  </a:lnTo>
                  <a:lnTo>
                    <a:pt x="531533" y="2193836"/>
                  </a:lnTo>
                  <a:lnTo>
                    <a:pt x="531533" y="2184133"/>
                  </a:lnTo>
                  <a:lnTo>
                    <a:pt x="531533" y="2174456"/>
                  </a:lnTo>
                  <a:close/>
                </a:path>
                <a:path w="1856740" h="4375150">
                  <a:moveTo>
                    <a:pt x="548741" y="2582430"/>
                  </a:moveTo>
                  <a:lnTo>
                    <a:pt x="546481" y="2571229"/>
                  </a:lnTo>
                  <a:lnTo>
                    <a:pt x="540321" y="2562072"/>
                  </a:lnTo>
                  <a:lnTo>
                    <a:pt x="531177" y="2555900"/>
                  </a:lnTo>
                  <a:lnTo>
                    <a:pt x="519976" y="2553639"/>
                  </a:lnTo>
                  <a:lnTo>
                    <a:pt x="508774" y="2555900"/>
                  </a:lnTo>
                  <a:lnTo>
                    <a:pt x="499643" y="2562072"/>
                  </a:lnTo>
                  <a:lnTo>
                    <a:pt x="493483" y="2571229"/>
                  </a:lnTo>
                  <a:lnTo>
                    <a:pt x="491223" y="2582430"/>
                  </a:lnTo>
                  <a:lnTo>
                    <a:pt x="493483" y="2593619"/>
                  </a:lnTo>
                  <a:lnTo>
                    <a:pt x="499643" y="2602763"/>
                  </a:lnTo>
                  <a:lnTo>
                    <a:pt x="508774" y="2608923"/>
                  </a:lnTo>
                  <a:lnTo>
                    <a:pt x="519976" y="2611196"/>
                  </a:lnTo>
                  <a:lnTo>
                    <a:pt x="531177" y="2608923"/>
                  </a:lnTo>
                  <a:lnTo>
                    <a:pt x="540321" y="2602763"/>
                  </a:lnTo>
                  <a:lnTo>
                    <a:pt x="546481" y="2593619"/>
                  </a:lnTo>
                  <a:lnTo>
                    <a:pt x="548741" y="2582430"/>
                  </a:lnTo>
                  <a:close/>
                </a:path>
                <a:path w="1856740" h="4375150">
                  <a:moveTo>
                    <a:pt x="563397" y="2888627"/>
                  </a:moveTo>
                  <a:lnTo>
                    <a:pt x="561797" y="2880690"/>
                  </a:lnTo>
                  <a:lnTo>
                    <a:pt x="557428" y="2874213"/>
                  </a:lnTo>
                  <a:lnTo>
                    <a:pt x="550951" y="2869844"/>
                  </a:lnTo>
                  <a:lnTo>
                    <a:pt x="543001" y="2868244"/>
                  </a:lnTo>
                  <a:lnTo>
                    <a:pt x="535063" y="2869844"/>
                  </a:lnTo>
                  <a:lnTo>
                    <a:pt x="528586" y="2874213"/>
                  </a:lnTo>
                  <a:lnTo>
                    <a:pt x="524205" y="2880690"/>
                  </a:lnTo>
                  <a:lnTo>
                    <a:pt x="522605" y="2888627"/>
                  </a:lnTo>
                  <a:lnTo>
                    <a:pt x="524205" y="2896565"/>
                  </a:lnTo>
                  <a:lnTo>
                    <a:pt x="528586" y="2903055"/>
                  </a:lnTo>
                  <a:lnTo>
                    <a:pt x="535063" y="2907423"/>
                  </a:lnTo>
                  <a:lnTo>
                    <a:pt x="543001" y="2909036"/>
                  </a:lnTo>
                  <a:lnTo>
                    <a:pt x="550951" y="2907423"/>
                  </a:lnTo>
                  <a:lnTo>
                    <a:pt x="557428" y="2903055"/>
                  </a:lnTo>
                  <a:lnTo>
                    <a:pt x="561797" y="2896565"/>
                  </a:lnTo>
                  <a:lnTo>
                    <a:pt x="563397" y="2888627"/>
                  </a:lnTo>
                  <a:close/>
                </a:path>
                <a:path w="1856740" h="4375150">
                  <a:moveTo>
                    <a:pt x="570103" y="2356104"/>
                  </a:moveTo>
                  <a:lnTo>
                    <a:pt x="568502" y="2348179"/>
                  </a:lnTo>
                  <a:lnTo>
                    <a:pt x="564134" y="2341702"/>
                  </a:lnTo>
                  <a:lnTo>
                    <a:pt x="557644" y="2337333"/>
                  </a:lnTo>
                  <a:lnTo>
                    <a:pt x="549694" y="2335720"/>
                  </a:lnTo>
                  <a:lnTo>
                    <a:pt x="541756" y="2337333"/>
                  </a:lnTo>
                  <a:lnTo>
                    <a:pt x="535279" y="2341702"/>
                  </a:lnTo>
                  <a:lnTo>
                    <a:pt x="530910" y="2348179"/>
                  </a:lnTo>
                  <a:lnTo>
                    <a:pt x="529310" y="2356104"/>
                  </a:lnTo>
                  <a:lnTo>
                    <a:pt x="530910" y="2364054"/>
                  </a:lnTo>
                  <a:lnTo>
                    <a:pt x="535279" y="2370531"/>
                  </a:lnTo>
                  <a:lnTo>
                    <a:pt x="541756" y="2374912"/>
                  </a:lnTo>
                  <a:lnTo>
                    <a:pt x="549694" y="2376513"/>
                  </a:lnTo>
                  <a:lnTo>
                    <a:pt x="557644" y="2374912"/>
                  </a:lnTo>
                  <a:lnTo>
                    <a:pt x="564134" y="2370531"/>
                  </a:lnTo>
                  <a:lnTo>
                    <a:pt x="568502" y="2364054"/>
                  </a:lnTo>
                  <a:lnTo>
                    <a:pt x="570103" y="2356104"/>
                  </a:lnTo>
                  <a:close/>
                </a:path>
                <a:path w="1856740" h="4375150">
                  <a:moveTo>
                    <a:pt x="574573" y="2502801"/>
                  </a:moveTo>
                  <a:lnTo>
                    <a:pt x="572096" y="2490508"/>
                  </a:lnTo>
                  <a:lnTo>
                    <a:pt x="565327" y="2480475"/>
                  </a:lnTo>
                  <a:lnTo>
                    <a:pt x="555294" y="2473706"/>
                  </a:lnTo>
                  <a:lnTo>
                    <a:pt x="543001" y="2471229"/>
                  </a:lnTo>
                  <a:lnTo>
                    <a:pt x="530720" y="2473706"/>
                  </a:lnTo>
                  <a:lnTo>
                    <a:pt x="520674" y="2480475"/>
                  </a:lnTo>
                  <a:lnTo>
                    <a:pt x="513905" y="2490508"/>
                  </a:lnTo>
                  <a:lnTo>
                    <a:pt x="511429" y="2502801"/>
                  </a:lnTo>
                  <a:lnTo>
                    <a:pt x="513905" y="2515095"/>
                  </a:lnTo>
                  <a:lnTo>
                    <a:pt x="520674" y="2525141"/>
                  </a:lnTo>
                  <a:lnTo>
                    <a:pt x="530720" y="2531910"/>
                  </a:lnTo>
                  <a:lnTo>
                    <a:pt x="543001" y="2534386"/>
                  </a:lnTo>
                  <a:lnTo>
                    <a:pt x="555294" y="2531910"/>
                  </a:lnTo>
                  <a:lnTo>
                    <a:pt x="565327" y="2525141"/>
                  </a:lnTo>
                  <a:lnTo>
                    <a:pt x="572096" y="2515095"/>
                  </a:lnTo>
                  <a:lnTo>
                    <a:pt x="574573" y="2502801"/>
                  </a:lnTo>
                  <a:close/>
                </a:path>
                <a:path w="1856740" h="4375150">
                  <a:moveTo>
                    <a:pt x="695833" y="2286762"/>
                  </a:moveTo>
                  <a:lnTo>
                    <a:pt x="693356" y="2274481"/>
                  </a:lnTo>
                  <a:lnTo>
                    <a:pt x="686574" y="2264448"/>
                  </a:lnTo>
                  <a:lnTo>
                    <a:pt x="676529" y="2257679"/>
                  </a:lnTo>
                  <a:lnTo>
                    <a:pt x="664235" y="2255202"/>
                  </a:lnTo>
                  <a:lnTo>
                    <a:pt x="651954" y="2257679"/>
                  </a:lnTo>
                  <a:lnTo>
                    <a:pt x="641921" y="2264448"/>
                  </a:lnTo>
                  <a:lnTo>
                    <a:pt x="635152" y="2274481"/>
                  </a:lnTo>
                  <a:lnTo>
                    <a:pt x="632675" y="2286762"/>
                  </a:lnTo>
                  <a:lnTo>
                    <a:pt x="635152" y="2299055"/>
                  </a:lnTo>
                  <a:lnTo>
                    <a:pt x="641921" y="2309101"/>
                  </a:lnTo>
                  <a:lnTo>
                    <a:pt x="651954" y="2315870"/>
                  </a:lnTo>
                  <a:lnTo>
                    <a:pt x="664235" y="2318347"/>
                  </a:lnTo>
                  <a:lnTo>
                    <a:pt x="676529" y="2315870"/>
                  </a:lnTo>
                  <a:lnTo>
                    <a:pt x="686574" y="2309101"/>
                  </a:lnTo>
                  <a:lnTo>
                    <a:pt x="693356" y="2299055"/>
                  </a:lnTo>
                  <a:lnTo>
                    <a:pt x="695833" y="2286762"/>
                  </a:lnTo>
                  <a:close/>
                </a:path>
                <a:path w="1856740" h="4375150">
                  <a:moveTo>
                    <a:pt x="738136" y="2878925"/>
                  </a:moveTo>
                  <a:lnTo>
                    <a:pt x="730288" y="2871089"/>
                  </a:lnTo>
                  <a:lnTo>
                    <a:pt x="710920" y="2871089"/>
                  </a:lnTo>
                  <a:lnTo>
                    <a:pt x="703021" y="2878925"/>
                  </a:lnTo>
                  <a:lnTo>
                    <a:pt x="703021" y="2898317"/>
                  </a:lnTo>
                  <a:lnTo>
                    <a:pt x="710920" y="2906179"/>
                  </a:lnTo>
                  <a:lnTo>
                    <a:pt x="730288" y="2906179"/>
                  </a:lnTo>
                  <a:lnTo>
                    <a:pt x="738136" y="2898317"/>
                  </a:lnTo>
                  <a:lnTo>
                    <a:pt x="738136" y="2888627"/>
                  </a:lnTo>
                  <a:lnTo>
                    <a:pt x="738136" y="2878925"/>
                  </a:lnTo>
                  <a:close/>
                </a:path>
                <a:path w="1856740" h="4375150">
                  <a:moveTo>
                    <a:pt x="794753" y="145516"/>
                  </a:moveTo>
                  <a:lnTo>
                    <a:pt x="786853" y="137629"/>
                  </a:lnTo>
                  <a:lnTo>
                    <a:pt x="767486" y="137629"/>
                  </a:lnTo>
                  <a:lnTo>
                    <a:pt x="759637" y="145516"/>
                  </a:lnTo>
                  <a:lnTo>
                    <a:pt x="759637" y="164884"/>
                  </a:lnTo>
                  <a:lnTo>
                    <a:pt x="767486" y="172720"/>
                  </a:lnTo>
                  <a:lnTo>
                    <a:pt x="786853" y="172720"/>
                  </a:lnTo>
                  <a:lnTo>
                    <a:pt x="794753" y="164884"/>
                  </a:lnTo>
                  <a:lnTo>
                    <a:pt x="794753" y="155206"/>
                  </a:lnTo>
                  <a:lnTo>
                    <a:pt x="794753" y="145516"/>
                  </a:lnTo>
                  <a:close/>
                </a:path>
                <a:path w="1856740" h="4375150">
                  <a:moveTo>
                    <a:pt x="818337" y="2563660"/>
                  </a:moveTo>
                  <a:lnTo>
                    <a:pt x="810514" y="2555811"/>
                  </a:lnTo>
                  <a:lnTo>
                    <a:pt x="791095" y="2555811"/>
                  </a:lnTo>
                  <a:lnTo>
                    <a:pt x="783259" y="2563660"/>
                  </a:lnTo>
                  <a:lnTo>
                    <a:pt x="783259" y="2583040"/>
                  </a:lnTo>
                  <a:lnTo>
                    <a:pt x="791095" y="2590889"/>
                  </a:lnTo>
                  <a:lnTo>
                    <a:pt x="810514" y="2590889"/>
                  </a:lnTo>
                  <a:lnTo>
                    <a:pt x="818337" y="2583040"/>
                  </a:lnTo>
                  <a:lnTo>
                    <a:pt x="818337" y="2573337"/>
                  </a:lnTo>
                  <a:lnTo>
                    <a:pt x="818337" y="2563660"/>
                  </a:lnTo>
                  <a:close/>
                </a:path>
                <a:path w="1856740" h="4375150">
                  <a:moveTo>
                    <a:pt x="822299" y="327253"/>
                  </a:moveTo>
                  <a:lnTo>
                    <a:pt x="820039" y="316064"/>
                  </a:lnTo>
                  <a:lnTo>
                    <a:pt x="813879" y="306920"/>
                  </a:lnTo>
                  <a:lnTo>
                    <a:pt x="804735" y="300761"/>
                  </a:lnTo>
                  <a:lnTo>
                    <a:pt x="793546" y="298500"/>
                  </a:lnTo>
                  <a:lnTo>
                    <a:pt x="782345" y="300761"/>
                  </a:lnTo>
                  <a:lnTo>
                    <a:pt x="773201" y="306920"/>
                  </a:lnTo>
                  <a:lnTo>
                    <a:pt x="767029" y="316064"/>
                  </a:lnTo>
                  <a:lnTo>
                    <a:pt x="764768" y="327253"/>
                  </a:lnTo>
                  <a:lnTo>
                    <a:pt x="767029" y="338455"/>
                  </a:lnTo>
                  <a:lnTo>
                    <a:pt x="773201" y="347586"/>
                  </a:lnTo>
                  <a:lnTo>
                    <a:pt x="782345" y="353745"/>
                  </a:lnTo>
                  <a:lnTo>
                    <a:pt x="793546" y="355993"/>
                  </a:lnTo>
                  <a:lnTo>
                    <a:pt x="804735" y="353745"/>
                  </a:lnTo>
                  <a:lnTo>
                    <a:pt x="813879" y="347586"/>
                  </a:lnTo>
                  <a:lnTo>
                    <a:pt x="820039" y="338455"/>
                  </a:lnTo>
                  <a:lnTo>
                    <a:pt x="822299" y="327253"/>
                  </a:lnTo>
                  <a:close/>
                </a:path>
                <a:path w="1856740" h="4375150">
                  <a:moveTo>
                    <a:pt x="868019" y="2132215"/>
                  </a:moveTo>
                  <a:lnTo>
                    <a:pt x="866419" y="2124278"/>
                  </a:lnTo>
                  <a:lnTo>
                    <a:pt x="862050" y="2117801"/>
                  </a:lnTo>
                  <a:lnTo>
                    <a:pt x="855560" y="2113432"/>
                  </a:lnTo>
                  <a:lnTo>
                    <a:pt x="847636" y="2111819"/>
                  </a:lnTo>
                  <a:lnTo>
                    <a:pt x="839698" y="2113432"/>
                  </a:lnTo>
                  <a:lnTo>
                    <a:pt x="833208" y="2117801"/>
                  </a:lnTo>
                  <a:lnTo>
                    <a:pt x="828840" y="2124278"/>
                  </a:lnTo>
                  <a:lnTo>
                    <a:pt x="827239" y="2132215"/>
                  </a:lnTo>
                  <a:lnTo>
                    <a:pt x="828840" y="2140153"/>
                  </a:lnTo>
                  <a:lnTo>
                    <a:pt x="833208" y="2146643"/>
                  </a:lnTo>
                  <a:lnTo>
                    <a:pt x="839698" y="2151024"/>
                  </a:lnTo>
                  <a:lnTo>
                    <a:pt x="847636" y="2152624"/>
                  </a:lnTo>
                  <a:lnTo>
                    <a:pt x="855560" y="2151024"/>
                  </a:lnTo>
                  <a:lnTo>
                    <a:pt x="862050" y="2146643"/>
                  </a:lnTo>
                  <a:lnTo>
                    <a:pt x="866419" y="2140153"/>
                  </a:lnTo>
                  <a:lnTo>
                    <a:pt x="868019" y="2132215"/>
                  </a:lnTo>
                  <a:close/>
                </a:path>
                <a:path w="1856740" h="4375150">
                  <a:moveTo>
                    <a:pt x="884466" y="830821"/>
                  </a:moveTo>
                  <a:lnTo>
                    <a:pt x="882853" y="822871"/>
                  </a:lnTo>
                  <a:lnTo>
                    <a:pt x="878484" y="816394"/>
                  </a:lnTo>
                  <a:lnTo>
                    <a:pt x="871994" y="812025"/>
                  </a:lnTo>
                  <a:lnTo>
                    <a:pt x="864057" y="810425"/>
                  </a:lnTo>
                  <a:lnTo>
                    <a:pt x="856107" y="812025"/>
                  </a:lnTo>
                  <a:lnTo>
                    <a:pt x="849630" y="816394"/>
                  </a:lnTo>
                  <a:lnTo>
                    <a:pt x="845261" y="822871"/>
                  </a:lnTo>
                  <a:lnTo>
                    <a:pt x="843661" y="830821"/>
                  </a:lnTo>
                  <a:lnTo>
                    <a:pt x="845261" y="838758"/>
                  </a:lnTo>
                  <a:lnTo>
                    <a:pt x="849630" y="845235"/>
                  </a:lnTo>
                  <a:lnTo>
                    <a:pt x="856107" y="849617"/>
                  </a:lnTo>
                  <a:lnTo>
                    <a:pt x="864057" y="851217"/>
                  </a:lnTo>
                  <a:lnTo>
                    <a:pt x="871994" y="849617"/>
                  </a:lnTo>
                  <a:lnTo>
                    <a:pt x="878484" y="845235"/>
                  </a:lnTo>
                  <a:lnTo>
                    <a:pt x="882853" y="838758"/>
                  </a:lnTo>
                  <a:lnTo>
                    <a:pt x="884466" y="830821"/>
                  </a:lnTo>
                  <a:close/>
                </a:path>
                <a:path w="1856740" h="4375150">
                  <a:moveTo>
                    <a:pt x="895642" y="444995"/>
                  </a:moveTo>
                  <a:lnTo>
                    <a:pt x="893152" y="432701"/>
                  </a:lnTo>
                  <a:lnTo>
                    <a:pt x="886371" y="422668"/>
                  </a:lnTo>
                  <a:lnTo>
                    <a:pt x="876338" y="415899"/>
                  </a:lnTo>
                  <a:lnTo>
                    <a:pt x="864044" y="413423"/>
                  </a:lnTo>
                  <a:lnTo>
                    <a:pt x="851750" y="415899"/>
                  </a:lnTo>
                  <a:lnTo>
                    <a:pt x="841717" y="422668"/>
                  </a:lnTo>
                  <a:lnTo>
                    <a:pt x="834961" y="432701"/>
                  </a:lnTo>
                  <a:lnTo>
                    <a:pt x="832472" y="444995"/>
                  </a:lnTo>
                  <a:lnTo>
                    <a:pt x="834961" y="457288"/>
                  </a:lnTo>
                  <a:lnTo>
                    <a:pt x="841717" y="467321"/>
                  </a:lnTo>
                  <a:lnTo>
                    <a:pt x="851750" y="474091"/>
                  </a:lnTo>
                  <a:lnTo>
                    <a:pt x="864044" y="476567"/>
                  </a:lnTo>
                  <a:lnTo>
                    <a:pt x="876338" y="474091"/>
                  </a:lnTo>
                  <a:lnTo>
                    <a:pt x="886371" y="467321"/>
                  </a:lnTo>
                  <a:lnTo>
                    <a:pt x="893152" y="457288"/>
                  </a:lnTo>
                  <a:lnTo>
                    <a:pt x="895642" y="444995"/>
                  </a:lnTo>
                  <a:close/>
                </a:path>
                <a:path w="1856740" h="4375150">
                  <a:moveTo>
                    <a:pt x="958202" y="417423"/>
                  </a:moveTo>
                  <a:lnTo>
                    <a:pt x="956602" y="409486"/>
                  </a:lnTo>
                  <a:lnTo>
                    <a:pt x="952233" y="403009"/>
                  </a:lnTo>
                  <a:lnTo>
                    <a:pt x="945756" y="398640"/>
                  </a:lnTo>
                  <a:lnTo>
                    <a:pt x="937818" y="397040"/>
                  </a:lnTo>
                  <a:lnTo>
                    <a:pt x="929894" y="398640"/>
                  </a:lnTo>
                  <a:lnTo>
                    <a:pt x="923417" y="403009"/>
                  </a:lnTo>
                  <a:lnTo>
                    <a:pt x="919048" y="409486"/>
                  </a:lnTo>
                  <a:lnTo>
                    <a:pt x="917448" y="417423"/>
                  </a:lnTo>
                  <a:lnTo>
                    <a:pt x="919048" y="425361"/>
                  </a:lnTo>
                  <a:lnTo>
                    <a:pt x="923417" y="431838"/>
                  </a:lnTo>
                  <a:lnTo>
                    <a:pt x="929894" y="436206"/>
                  </a:lnTo>
                  <a:lnTo>
                    <a:pt x="937818" y="437807"/>
                  </a:lnTo>
                  <a:lnTo>
                    <a:pt x="945756" y="436206"/>
                  </a:lnTo>
                  <a:lnTo>
                    <a:pt x="952233" y="431838"/>
                  </a:lnTo>
                  <a:lnTo>
                    <a:pt x="956602" y="425361"/>
                  </a:lnTo>
                  <a:lnTo>
                    <a:pt x="958202" y="417423"/>
                  </a:lnTo>
                  <a:close/>
                </a:path>
                <a:path w="1856740" h="4375150">
                  <a:moveTo>
                    <a:pt x="969391" y="31597"/>
                  </a:moveTo>
                  <a:lnTo>
                    <a:pt x="966914" y="19304"/>
                  </a:lnTo>
                  <a:lnTo>
                    <a:pt x="960145" y="9271"/>
                  </a:lnTo>
                  <a:lnTo>
                    <a:pt x="950112" y="2489"/>
                  </a:lnTo>
                  <a:lnTo>
                    <a:pt x="937818" y="0"/>
                  </a:lnTo>
                  <a:lnTo>
                    <a:pt x="925525" y="2489"/>
                  </a:lnTo>
                  <a:lnTo>
                    <a:pt x="915492" y="9271"/>
                  </a:lnTo>
                  <a:lnTo>
                    <a:pt x="908723" y="19304"/>
                  </a:lnTo>
                  <a:lnTo>
                    <a:pt x="906233" y="31597"/>
                  </a:lnTo>
                  <a:lnTo>
                    <a:pt x="908723" y="43891"/>
                  </a:lnTo>
                  <a:lnTo>
                    <a:pt x="915492" y="53949"/>
                  </a:lnTo>
                  <a:lnTo>
                    <a:pt x="925525" y="60718"/>
                  </a:lnTo>
                  <a:lnTo>
                    <a:pt x="937818" y="63207"/>
                  </a:lnTo>
                  <a:lnTo>
                    <a:pt x="950112" y="60718"/>
                  </a:lnTo>
                  <a:lnTo>
                    <a:pt x="960145" y="53949"/>
                  </a:lnTo>
                  <a:lnTo>
                    <a:pt x="966914" y="43891"/>
                  </a:lnTo>
                  <a:lnTo>
                    <a:pt x="969391" y="31597"/>
                  </a:lnTo>
                  <a:close/>
                </a:path>
                <a:path w="1856740" h="4375150">
                  <a:moveTo>
                    <a:pt x="1007795" y="948093"/>
                  </a:moveTo>
                  <a:lnTo>
                    <a:pt x="999921" y="940244"/>
                  </a:lnTo>
                  <a:lnTo>
                    <a:pt x="980528" y="940244"/>
                  </a:lnTo>
                  <a:lnTo>
                    <a:pt x="972705" y="948093"/>
                  </a:lnTo>
                  <a:lnTo>
                    <a:pt x="972705" y="967486"/>
                  </a:lnTo>
                  <a:lnTo>
                    <a:pt x="980528" y="975347"/>
                  </a:lnTo>
                  <a:lnTo>
                    <a:pt x="999921" y="975347"/>
                  </a:lnTo>
                  <a:lnTo>
                    <a:pt x="1007795" y="967486"/>
                  </a:lnTo>
                  <a:lnTo>
                    <a:pt x="1007795" y="957795"/>
                  </a:lnTo>
                  <a:lnTo>
                    <a:pt x="1007795" y="948093"/>
                  </a:lnTo>
                  <a:close/>
                </a:path>
                <a:path w="1856740" h="4375150">
                  <a:moveTo>
                    <a:pt x="1171257" y="1220025"/>
                  </a:moveTo>
                  <a:lnTo>
                    <a:pt x="1169657" y="1212100"/>
                  </a:lnTo>
                  <a:lnTo>
                    <a:pt x="1165288" y="1205611"/>
                  </a:lnTo>
                  <a:lnTo>
                    <a:pt x="1158811" y="1201242"/>
                  </a:lnTo>
                  <a:lnTo>
                    <a:pt x="1150874" y="1199642"/>
                  </a:lnTo>
                  <a:lnTo>
                    <a:pt x="1142936" y="1201242"/>
                  </a:lnTo>
                  <a:lnTo>
                    <a:pt x="1136446" y="1205611"/>
                  </a:lnTo>
                  <a:lnTo>
                    <a:pt x="1132078" y="1212100"/>
                  </a:lnTo>
                  <a:lnTo>
                    <a:pt x="1130465" y="1220025"/>
                  </a:lnTo>
                  <a:lnTo>
                    <a:pt x="1132078" y="1227963"/>
                  </a:lnTo>
                  <a:lnTo>
                    <a:pt x="1136446" y="1234452"/>
                  </a:lnTo>
                  <a:lnTo>
                    <a:pt x="1142936" y="1238821"/>
                  </a:lnTo>
                  <a:lnTo>
                    <a:pt x="1150874" y="1240421"/>
                  </a:lnTo>
                  <a:lnTo>
                    <a:pt x="1158811" y="1238821"/>
                  </a:lnTo>
                  <a:lnTo>
                    <a:pt x="1165288" y="1234452"/>
                  </a:lnTo>
                  <a:lnTo>
                    <a:pt x="1169657" y="1227963"/>
                  </a:lnTo>
                  <a:lnTo>
                    <a:pt x="1171257" y="1220025"/>
                  </a:lnTo>
                  <a:close/>
                </a:path>
                <a:path w="1856740" h="4375150">
                  <a:moveTo>
                    <a:pt x="1213154" y="92430"/>
                  </a:moveTo>
                  <a:lnTo>
                    <a:pt x="1205280" y="84607"/>
                  </a:lnTo>
                  <a:lnTo>
                    <a:pt x="1185887" y="84607"/>
                  </a:lnTo>
                  <a:lnTo>
                    <a:pt x="1178064" y="92430"/>
                  </a:lnTo>
                  <a:lnTo>
                    <a:pt x="1178064" y="111810"/>
                  </a:lnTo>
                  <a:lnTo>
                    <a:pt x="1185887" y="119672"/>
                  </a:lnTo>
                  <a:lnTo>
                    <a:pt x="1205280" y="119672"/>
                  </a:lnTo>
                  <a:lnTo>
                    <a:pt x="1213154" y="111810"/>
                  </a:lnTo>
                  <a:lnTo>
                    <a:pt x="1213154" y="102133"/>
                  </a:lnTo>
                  <a:lnTo>
                    <a:pt x="1213154" y="92430"/>
                  </a:lnTo>
                  <a:close/>
                </a:path>
                <a:path w="1856740" h="4375150">
                  <a:moveTo>
                    <a:pt x="1276210" y="1042187"/>
                  </a:moveTo>
                  <a:lnTo>
                    <a:pt x="1274610" y="1034237"/>
                  </a:lnTo>
                  <a:lnTo>
                    <a:pt x="1270228" y="1027760"/>
                  </a:lnTo>
                  <a:lnTo>
                    <a:pt x="1263751" y="1023404"/>
                  </a:lnTo>
                  <a:lnTo>
                    <a:pt x="1255814" y="1021803"/>
                  </a:lnTo>
                  <a:lnTo>
                    <a:pt x="1247876" y="1023404"/>
                  </a:lnTo>
                  <a:lnTo>
                    <a:pt x="1241386" y="1027760"/>
                  </a:lnTo>
                  <a:lnTo>
                    <a:pt x="1237018" y="1034237"/>
                  </a:lnTo>
                  <a:lnTo>
                    <a:pt x="1235417" y="1042187"/>
                  </a:lnTo>
                  <a:lnTo>
                    <a:pt x="1237018" y="1050124"/>
                  </a:lnTo>
                  <a:lnTo>
                    <a:pt x="1241386" y="1056614"/>
                  </a:lnTo>
                  <a:lnTo>
                    <a:pt x="1247876" y="1060983"/>
                  </a:lnTo>
                  <a:lnTo>
                    <a:pt x="1255814" y="1062596"/>
                  </a:lnTo>
                  <a:lnTo>
                    <a:pt x="1263751" y="1060983"/>
                  </a:lnTo>
                  <a:lnTo>
                    <a:pt x="1270228" y="1056614"/>
                  </a:lnTo>
                  <a:lnTo>
                    <a:pt x="1274610" y="1050124"/>
                  </a:lnTo>
                  <a:lnTo>
                    <a:pt x="1276210" y="1042187"/>
                  </a:lnTo>
                  <a:close/>
                </a:path>
                <a:path w="1856740" h="4375150">
                  <a:moveTo>
                    <a:pt x="1292491" y="1003985"/>
                  </a:moveTo>
                  <a:lnTo>
                    <a:pt x="1290891" y="996035"/>
                  </a:lnTo>
                  <a:lnTo>
                    <a:pt x="1286522" y="989558"/>
                  </a:lnTo>
                  <a:lnTo>
                    <a:pt x="1280045" y="985189"/>
                  </a:lnTo>
                  <a:lnTo>
                    <a:pt x="1272095" y="983589"/>
                  </a:lnTo>
                  <a:lnTo>
                    <a:pt x="1264170" y="985189"/>
                  </a:lnTo>
                  <a:lnTo>
                    <a:pt x="1257681" y="989558"/>
                  </a:lnTo>
                  <a:lnTo>
                    <a:pt x="1253312" y="996035"/>
                  </a:lnTo>
                  <a:lnTo>
                    <a:pt x="1251712" y="1003985"/>
                  </a:lnTo>
                  <a:lnTo>
                    <a:pt x="1253312" y="1011923"/>
                  </a:lnTo>
                  <a:lnTo>
                    <a:pt x="1257681" y="1018413"/>
                  </a:lnTo>
                  <a:lnTo>
                    <a:pt x="1264170" y="1022781"/>
                  </a:lnTo>
                  <a:lnTo>
                    <a:pt x="1272095" y="1024394"/>
                  </a:lnTo>
                  <a:lnTo>
                    <a:pt x="1280045" y="1022781"/>
                  </a:lnTo>
                  <a:lnTo>
                    <a:pt x="1286522" y="1018413"/>
                  </a:lnTo>
                  <a:lnTo>
                    <a:pt x="1290891" y="1011923"/>
                  </a:lnTo>
                  <a:lnTo>
                    <a:pt x="1292491" y="1003985"/>
                  </a:lnTo>
                  <a:close/>
                </a:path>
                <a:path w="1856740" h="4375150">
                  <a:moveTo>
                    <a:pt x="1427124" y="1341247"/>
                  </a:moveTo>
                  <a:lnTo>
                    <a:pt x="1424863" y="1330058"/>
                  </a:lnTo>
                  <a:lnTo>
                    <a:pt x="1418704" y="1320914"/>
                  </a:lnTo>
                  <a:lnTo>
                    <a:pt x="1409560" y="1314742"/>
                  </a:lnTo>
                  <a:lnTo>
                    <a:pt x="1398358" y="1312481"/>
                  </a:lnTo>
                  <a:lnTo>
                    <a:pt x="1387144" y="1314742"/>
                  </a:lnTo>
                  <a:lnTo>
                    <a:pt x="1378000" y="1320914"/>
                  </a:lnTo>
                  <a:lnTo>
                    <a:pt x="1371841" y="1330058"/>
                  </a:lnTo>
                  <a:lnTo>
                    <a:pt x="1369593" y="1341247"/>
                  </a:lnTo>
                  <a:lnTo>
                    <a:pt x="1371841" y="1352435"/>
                  </a:lnTo>
                  <a:lnTo>
                    <a:pt x="1378000" y="1361579"/>
                  </a:lnTo>
                  <a:lnTo>
                    <a:pt x="1387144" y="1367739"/>
                  </a:lnTo>
                  <a:lnTo>
                    <a:pt x="1398358" y="1369999"/>
                  </a:lnTo>
                  <a:lnTo>
                    <a:pt x="1409560" y="1367739"/>
                  </a:lnTo>
                  <a:lnTo>
                    <a:pt x="1418704" y="1361579"/>
                  </a:lnTo>
                  <a:lnTo>
                    <a:pt x="1424863" y="1352435"/>
                  </a:lnTo>
                  <a:lnTo>
                    <a:pt x="1427124" y="1341247"/>
                  </a:lnTo>
                  <a:close/>
                </a:path>
                <a:path w="1856740" h="4375150">
                  <a:moveTo>
                    <a:pt x="1487055" y="77800"/>
                  </a:moveTo>
                  <a:lnTo>
                    <a:pt x="1484579" y="65506"/>
                  </a:lnTo>
                  <a:lnTo>
                    <a:pt x="1477810" y="55460"/>
                  </a:lnTo>
                  <a:lnTo>
                    <a:pt x="1467777" y="48691"/>
                  </a:lnTo>
                  <a:lnTo>
                    <a:pt x="1455483" y="46215"/>
                  </a:lnTo>
                  <a:lnTo>
                    <a:pt x="1443189" y="48691"/>
                  </a:lnTo>
                  <a:lnTo>
                    <a:pt x="1433144" y="55460"/>
                  </a:lnTo>
                  <a:lnTo>
                    <a:pt x="1426375" y="65506"/>
                  </a:lnTo>
                  <a:lnTo>
                    <a:pt x="1423898" y="77800"/>
                  </a:lnTo>
                  <a:lnTo>
                    <a:pt x="1426375" y="90081"/>
                  </a:lnTo>
                  <a:lnTo>
                    <a:pt x="1433144" y="100114"/>
                  </a:lnTo>
                  <a:lnTo>
                    <a:pt x="1443189" y="106883"/>
                  </a:lnTo>
                  <a:lnTo>
                    <a:pt x="1455483" y="109359"/>
                  </a:lnTo>
                  <a:lnTo>
                    <a:pt x="1467777" y="106883"/>
                  </a:lnTo>
                  <a:lnTo>
                    <a:pt x="1477810" y="100114"/>
                  </a:lnTo>
                  <a:lnTo>
                    <a:pt x="1484579" y="90081"/>
                  </a:lnTo>
                  <a:lnTo>
                    <a:pt x="1487055" y="77800"/>
                  </a:lnTo>
                  <a:close/>
                </a:path>
                <a:path w="1856740" h="4375150">
                  <a:moveTo>
                    <a:pt x="1563014" y="1431391"/>
                  </a:moveTo>
                  <a:lnTo>
                    <a:pt x="1561414" y="1423466"/>
                  </a:lnTo>
                  <a:lnTo>
                    <a:pt x="1557045" y="1416977"/>
                  </a:lnTo>
                  <a:lnTo>
                    <a:pt x="1550568" y="1412608"/>
                  </a:lnTo>
                  <a:lnTo>
                    <a:pt x="1542630" y="1410995"/>
                  </a:lnTo>
                  <a:lnTo>
                    <a:pt x="1534693" y="1412608"/>
                  </a:lnTo>
                  <a:lnTo>
                    <a:pt x="1528203" y="1416977"/>
                  </a:lnTo>
                  <a:lnTo>
                    <a:pt x="1523834" y="1423466"/>
                  </a:lnTo>
                  <a:lnTo>
                    <a:pt x="1522234" y="1431391"/>
                  </a:lnTo>
                  <a:lnTo>
                    <a:pt x="1523834" y="1439341"/>
                  </a:lnTo>
                  <a:lnTo>
                    <a:pt x="1528203" y="1445818"/>
                  </a:lnTo>
                  <a:lnTo>
                    <a:pt x="1534693" y="1450187"/>
                  </a:lnTo>
                  <a:lnTo>
                    <a:pt x="1542630" y="1451800"/>
                  </a:lnTo>
                  <a:lnTo>
                    <a:pt x="1550568" y="1450187"/>
                  </a:lnTo>
                  <a:lnTo>
                    <a:pt x="1557045" y="1445818"/>
                  </a:lnTo>
                  <a:lnTo>
                    <a:pt x="1561414" y="1439341"/>
                  </a:lnTo>
                  <a:lnTo>
                    <a:pt x="1563014" y="1431391"/>
                  </a:lnTo>
                  <a:close/>
                </a:path>
                <a:path w="1856740" h="4375150">
                  <a:moveTo>
                    <a:pt x="1623060" y="31851"/>
                  </a:moveTo>
                  <a:lnTo>
                    <a:pt x="1621155" y="22440"/>
                  </a:lnTo>
                  <a:lnTo>
                    <a:pt x="1615973" y="14757"/>
                  </a:lnTo>
                  <a:lnTo>
                    <a:pt x="1608289" y="9575"/>
                  </a:lnTo>
                  <a:lnTo>
                    <a:pt x="1598879" y="7683"/>
                  </a:lnTo>
                  <a:lnTo>
                    <a:pt x="1589468" y="9575"/>
                  </a:lnTo>
                  <a:lnTo>
                    <a:pt x="1581785" y="14757"/>
                  </a:lnTo>
                  <a:lnTo>
                    <a:pt x="1576603" y="22440"/>
                  </a:lnTo>
                  <a:lnTo>
                    <a:pt x="1574698" y="31851"/>
                  </a:lnTo>
                  <a:lnTo>
                    <a:pt x="1576603" y="41262"/>
                  </a:lnTo>
                  <a:lnTo>
                    <a:pt x="1581785" y="48958"/>
                  </a:lnTo>
                  <a:lnTo>
                    <a:pt x="1589468" y="54140"/>
                  </a:lnTo>
                  <a:lnTo>
                    <a:pt x="1598879" y="56032"/>
                  </a:lnTo>
                  <a:lnTo>
                    <a:pt x="1608289" y="54140"/>
                  </a:lnTo>
                  <a:lnTo>
                    <a:pt x="1615973" y="48958"/>
                  </a:lnTo>
                  <a:lnTo>
                    <a:pt x="1621155" y="41262"/>
                  </a:lnTo>
                  <a:lnTo>
                    <a:pt x="1623060" y="31851"/>
                  </a:lnTo>
                  <a:close/>
                </a:path>
                <a:path w="1856740" h="4375150">
                  <a:moveTo>
                    <a:pt x="1737741" y="1421701"/>
                  </a:moveTo>
                  <a:lnTo>
                    <a:pt x="1729917" y="1413852"/>
                  </a:lnTo>
                  <a:lnTo>
                    <a:pt x="1710537" y="1413852"/>
                  </a:lnTo>
                  <a:lnTo>
                    <a:pt x="1702650" y="1421701"/>
                  </a:lnTo>
                  <a:lnTo>
                    <a:pt x="1702650" y="1441094"/>
                  </a:lnTo>
                  <a:lnTo>
                    <a:pt x="1710537" y="1448955"/>
                  </a:lnTo>
                  <a:lnTo>
                    <a:pt x="1729917" y="1448955"/>
                  </a:lnTo>
                  <a:lnTo>
                    <a:pt x="1737741" y="1441094"/>
                  </a:lnTo>
                  <a:lnTo>
                    <a:pt x="1737741" y="1431391"/>
                  </a:lnTo>
                  <a:lnTo>
                    <a:pt x="1737741" y="1421701"/>
                  </a:lnTo>
                  <a:close/>
                </a:path>
                <a:path w="1856740" h="4375150">
                  <a:moveTo>
                    <a:pt x="1817941" y="1106424"/>
                  </a:moveTo>
                  <a:lnTo>
                    <a:pt x="1810118" y="1098575"/>
                  </a:lnTo>
                  <a:lnTo>
                    <a:pt x="1790725" y="1098575"/>
                  </a:lnTo>
                  <a:lnTo>
                    <a:pt x="1782864" y="1106424"/>
                  </a:lnTo>
                  <a:lnTo>
                    <a:pt x="1782864" y="1125804"/>
                  </a:lnTo>
                  <a:lnTo>
                    <a:pt x="1790725" y="1133665"/>
                  </a:lnTo>
                  <a:lnTo>
                    <a:pt x="1810118" y="1133665"/>
                  </a:lnTo>
                  <a:lnTo>
                    <a:pt x="1817941" y="1125804"/>
                  </a:lnTo>
                  <a:lnTo>
                    <a:pt x="1817941" y="1116114"/>
                  </a:lnTo>
                  <a:lnTo>
                    <a:pt x="1817941" y="1106424"/>
                  </a:lnTo>
                  <a:close/>
                </a:path>
                <a:path w="1856740" h="4375150">
                  <a:moveTo>
                    <a:pt x="1856511" y="1288084"/>
                  </a:moveTo>
                  <a:lnTo>
                    <a:pt x="1854911" y="1280147"/>
                  </a:lnTo>
                  <a:lnTo>
                    <a:pt x="1850542" y="1273670"/>
                  </a:lnTo>
                  <a:lnTo>
                    <a:pt x="1844065" y="1269301"/>
                  </a:lnTo>
                  <a:lnTo>
                    <a:pt x="1836140" y="1267701"/>
                  </a:lnTo>
                  <a:lnTo>
                    <a:pt x="1828203" y="1269301"/>
                  </a:lnTo>
                  <a:lnTo>
                    <a:pt x="1821713" y="1273670"/>
                  </a:lnTo>
                  <a:lnTo>
                    <a:pt x="1817344" y="1280147"/>
                  </a:lnTo>
                  <a:lnTo>
                    <a:pt x="1815744" y="1288084"/>
                  </a:lnTo>
                  <a:lnTo>
                    <a:pt x="1817344" y="1296035"/>
                  </a:lnTo>
                  <a:lnTo>
                    <a:pt x="1821713" y="1302524"/>
                  </a:lnTo>
                  <a:lnTo>
                    <a:pt x="1828203" y="1306893"/>
                  </a:lnTo>
                  <a:lnTo>
                    <a:pt x="1836140" y="1308506"/>
                  </a:lnTo>
                  <a:lnTo>
                    <a:pt x="1844065" y="1306893"/>
                  </a:lnTo>
                  <a:lnTo>
                    <a:pt x="1850542" y="1302524"/>
                  </a:lnTo>
                  <a:lnTo>
                    <a:pt x="1854911" y="1296035"/>
                  </a:lnTo>
                  <a:lnTo>
                    <a:pt x="1856511" y="1288084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1" name="object 64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280549" y="7118986"/>
              <a:ext cx="79296" cy="79296"/>
            </a:xfrm>
            <a:prstGeom prst="rect">
              <a:avLst/>
            </a:prstGeom>
          </p:spPr>
        </p:pic>
        <p:sp>
          <p:nvSpPr>
            <p:cNvPr id="642" name="object 642"/>
            <p:cNvSpPr/>
            <p:nvPr/>
          </p:nvSpPr>
          <p:spPr>
            <a:xfrm>
              <a:off x="7955216" y="4732038"/>
              <a:ext cx="1897380" cy="3607435"/>
            </a:xfrm>
            <a:custGeom>
              <a:avLst/>
              <a:gdLst/>
              <a:ahLst/>
              <a:cxnLst/>
              <a:rect l="l" t="t" r="r" b="b"/>
              <a:pathLst>
                <a:path w="1897379" h="3607434">
                  <a:moveTo>
                    <a:pt x="35090" y="1653501"/>
                  </a:moveTo>
                  <a:lnTo>
                    <a:pt x="27241" y="1645627"/>
                  </a:lnTo>
                  <a:lnTo>
                    <a:pt x="7835" y="1645627"/>
                  </a:lnTo>
                  <a:lnTo>
                    <a:pt x="0" y="1653501"/>
                  </a:lnTo>
                  <a:lnTo>
                    <a:pt x="0" y="1672894"/>
                  </a:lnTo>
                  <a:lnTo>
                    <a:pt x="7835" y="1680730"/>
                  </a:lnTo>
                  <a:lnTo>
                    <a:pt x="27241" y="1680730"/>
                  </a:lnTo>
                  <a:lnTo>
                    <a:pt x="35090" y="1672894"/>
                  </a:lnTo>
                  <a:lnTo>
                    <a:pt x="35090" y="1663192"/>
                  </a:lnTo>
                  <a:lnTo>
                    <a:pt x="35090" y="1653501"/>
                  </a:lnTo>
                  <a:close/>
                </a:path>
                <a:path w="1897379" h="3607434">
                  <a:moveTo>
                    <a:pt x="73660" y="1835162"/>
                  </a:moveTo>
                  <a:lnTo>
                    <a:pt x="72059" y="1827237"/>
                  </a:lnTo>
                  <a:lnTo>
                    <a:pt x="67691" y="1820760"/>
                  </a:lnTo>
                  <a:lnTo>
                    <a:pt x="61201" y="1816379"/>
                  </a:lnTo>
                  <a:lnTo>
                    <a:pt x="53263" y="1814779"/>
                  </a:lnTo>
                  <a:lnTo>
                    <a:pt x="45326" y="1816379"/>
                  </a:lnTo>
                  <a:lnTo>
                    <a:pt x="38849" y="1820760"/>
                  </a:lnTo>
                  <a:lnTo>
                    <a:pt x="34467" y="1827237"/>
                  </a:lnTo>
                  <a:lnTo>
                    <a:pt x="32867" y="1835162"/>
                  </a:lnTo>
                  <a:lnTo>
                    <a:pt x="34467" y="1843112"/>
                  </a:lnTo>
                  <a:lnTo>
                    <a:pt x="38849" y="1849602"/>
                  </a:lnTo>
                  <a:lnTo>
                    <a:pt x="45326" y="1853984"/>
                  </a:lnTo>
                  <a:lnTo>
                    <a:pt x="53263" y="1855584"/>
                  </a:lnTo>
                  <a:lnTo>
                    <a:pt x="61201" y="1853984"/>
                  </a:lnTo>
                  <a:lnTo>
                    <a:pt x="67691" y="1849602"/>
                  </a:lnTo>
                  <a:lnTo>
                    <a:pt x="72059" y="1843112"/>
                  </a:lnTo>
                  <a:lnTo>
                    <a:pt x="73660" y="1835162"/>
                  </a:lnTo>
                  <a:close/>
                </a:path>
                <a:path w="1897379" h="3607434">
                  <a:moveTo>
                    <a:pt x="110705" y="1006348"/>
                  </a:moveTo>
                  <a:lnTo>
                    <a:pt x="108800" y="996924"/>
                  </a:lnTo>
                  <a:lnTo>
                    <a:pt x="103619" y="989241"/>
                  </a:lnTo>
                  <a:lnTo>
                    <a:pt x="95935" y="984072"/>
                  </a:lnTo>
                  <a:lnTo>
                    <a:pt x="86525" y="982167"/>
                  </a:lnTo>
                  <a:lnTo>
                    <a:pt x="77114" y="984072"/>
                  </a:lnTo>
                  <a:lnTo>
                    <a:pt x="69430" y="989241"/>
                  </a:lnTo>
                  <a:lnTo>
                    <a:pt x="64249" y="996924"/>
                  </a:lnTo>
                  <a:lnTo>
                    <a:pt x="62344" y="1006348"/>
                  </a:lnTo>
                  <a:lnTo>
                    <a:pt x="64249" y="1015758"/>
                  </a:lnTo>
                  <a:lnTo>
                    <a:pt x="69430" y="1023442"/>
                  </a:lnTo>
                  <a:lnTo>
                    <a:pt x="77114" y="1028623"/>
                  </a:lnTo>
                  <a:lnTo>
                    <a:pt x="86525" y="1030528"/>
                  </a:lnTo>
                  <a:lnTo>
                    <a:pt x="95935" y="1028623"/>
                  </a:lnTo>
                  <a:lnTo>
                    <a:pt x="103619" y="1023442"/>
                  </a:lnTo>
                  <a:lnTo>
                    <a:pt x="108800" y="1015758"/>
                  </a:lnTo>
                  <a:lnTo>
                    <a:pt x="110705" y="1006348"/>
                  </a:lnTo>
                  <a:close/>
                </a:path>
                <a:path w="1897379" h="3607434">
                  <a:moveTo>
                    <a:pt x="138264" y="1428419"/>
                  </a:moveTo>
                  <a:lnTo>
                    <a:pt x="130416" y="1420571"/>
                  </a:lnTo>
                  <a:lnTo>
                    <a:pt x="111036" y="1420571"/>
                  </a:lnTo>
                  <a:lnTo>
                    <a:pt x="103162" y="1428419"/>
                  </a:lnTo>
                  <a:lnTo>
                    <a:pt x="103162" y="1447800"/>
                  </a:lnTo>
                  <a:lnTo>
                    <a:pt x="111036" y="1455648"/>
                  </a:lnTo>
                  <a:lnTo>
                    <a:pt x="130416" y="1455648"/>
                  </a:lnTo>
                  <a:lnTo>
                    <a:pt x="138264" y="1447800"/>
                  </a:lnTo>
                  <a:lnTo>
                    <a:pt x="138264" y="1438097"/>
                  </a:lnTo>
                  <a:lnTo>
                    <a:pt x="138264" y="1428419"/>
                  </a:lnTo>
                  <a:close/>
                </a:path>
                <a:path w="1897379" h="3607434">
                  <a:moveTo>
                    <a:pt x="148717" y="1243520"/>
                  </a:moveTo>
                  <a:lnTo>
                    <a:pt x="145605" y="1228077"/>
                  </a:lnTo>
                  <a:lnTo>
                    <a:pt x="137109" y="1215466"/>
                  </a:lnTo>
                  <a:lnTo>
                    <a:pt x="124510" y="1206969"/>
                  </a:lnTo>
                  <a:lnTo>
                    <a:pt x="109093" y="1203845"/>
                  </a:lnTo>
                  <a:lnTo>
                    <a:pt x="93649" y="1206969"/>
                  </a:lnTo>
                  <a:lnTo>
                    <a:pt x="81038" y="1215466"/>
                  </a:lnTo>
                  <a:lnTo>
                    <a:pt x="72542" y="1228077"/>
                  </a:lnTo>
                  <a:lnTo>
                    <a:pt x="69430" y="1243520"/>
                  </a:lnTo>
                  <a:lnTo>
                    <a:pt x="72542" y="1258925"/>
                  </a:lnTo>
                  <a:lnTo>
                    <a:pt x="81038" y="1271524"/>
                  </a:lnTo>
                  <a:lnTo>
                    <a:pt x="93649" y="1280033"/>
                  </a:lnTo>
                  <a:lnTo>
                    <a:pt x="109093" y="1283157"/>
                  </a:lnTo>
                  <a:lnTo>
                    <a:pt x="124510" y="1280033"/>
                  </a:lnTo>
                  <a:lnTo>
                    <a:pt x="137109" y="1271524"/>
                  </a:lnTo>
                  <a:lnTo>
                    <a:pt x="145605" y="1258925"/>
                  </a:lnTo>
                  <a:lnTo>
                    <a:pt x="148717" y="1243520"/>
                  </a:lnTo>
                  <a:close/>
                </a:path>
                <a:path w="1897379" h="3607434">
                  <a:moveTo>
                    <a:pt x="193865" y="940422"/>
                  </a:moveTo>
                  <a:lnTo>
                    <a:pt x="186004" y="932561"/>
                  </a:lnTo>
                  <a:lnTo>
                    <a:pt x="166598" y="932561"/>
                  </a:lnTo>
                  <a:lnTo>
                    <a:pt x="158775" y="940422"/>
                  </a:lnTo>
                  <a:lnTo>
                    <a:pt x="158775" y="959815"/>
                  </a:lnTo>
                  <a:lnTo>
                    <a:pt x="166598" y="967663"/>
                  </a:lnTo>
                  <a:lnTo>
                    <a:pt x="186004" y="967663"/>
                  </a:lnTo>
                  <a:lnTo>
                    <a:pt x="193865" y="959815"/>
                  </a:lnTo>
                  <a:lnTo>
                    <a:pt x="193865" y="950112"/>
                  </a:lnTo>
                  <a:lnTo>
                    <a:pt x="193865" y="940422"/>
                  </a:lnTo>
                  <a:close/>
                </a:path>
                <a:path w="1897379" h="3607434">
                  <a:moveTo>
                    <a:pt x="205765" y="1626590"/>
                  </a:moveTo>
                  <a:lnTo>
                    <a:pt x="197878" y="1618742"/>
                  </a:lnTo>
                  <a:lnTo>
                    <a:pt x="178498" y="1618742"/>
                  </a:lnTo>
                  <a:lnTo>
                    <a:pt x="170649" y="1626590"/>
                  </a:lnTo>
                  <a:lnTo>
                    <a:pt x="170649" y="1645958"/>
                  </a:lnTo>
                  <a:lnTo>
                    <a:pt x="178498" y="1653806"/>
                  </a:lnTo>
                  <a:lnTo>
                    <a:pt x="197878" y="1653806"/>
                  </a:lnTo>
                  <a:lnTo>
                    <a:pt x="205765" y="1645958"/>
                  </a:lnTo>
                  <a:lnTo>
                    <a:pt x="205765" y="1636280"/>
                  </a:lnTo>
                  <a:lnTo>
                    <a:pt x="205765" y="1626590"/>
                  </a:lnTo>
                  <a:close/>
                </a:path>
                <a:path w="1897379" h="3607434">
                  <a:moveTo>
                    <a:pt x="221449" y="1122197"/>
                  </a:moveTo>
                  <a:lnTo>
                    <a:pt x="219189" y="1110996"/>
                  </a:lnTo>
                  <a:lnTo>
                    <a:pt x="213017" y="1101852"/>
                  </a:lnTo>
                  <a:lnTo>
                    <a:pt x="203873" y="1095692"/>
                  </a:lnTo>
                  <a:lnTo>
                    <a:pt x="192671" y="1093431"/>
                  </a:lnTo>
                  <a:lnTo>
                    <a:pt x="181457" y="1095692"/>
                  </a:lnTo>
                  <a:lnTo>
                    <a:pt x="172326" y="1101852"/>
                  </a:lnTo>
                  <a:lnTo>
                    <a:pt x="166166" y="1110996"/>
                  </a:lnTo>
                  <a:lnTo>
                    <a:pt x="163906" y="1122197"/>
                  </a:lnTo>
                  <a:lnTo>
                    <a:pt x="166166" y="1133386"/>
                  </a:lnTo>
                  <a:lnTo>
                    <a:pt x="172326" y="1142517"/>
                  </a:lnTo>
                  <a:lnTo>
                    <a:pt x="181457" y="1148676"/>
                  </a:lnTo>
                  <a:lnTo>
                    <a:pt x="192671" y="1150937"/>
                  </a:lnTo>
                  <a:lnTo>
                    <a:pt x="203873" y="1148676"/>
                  </a:lnTo>
                  <a:lnTo>
                    <a:pt x="213017" y="1142517"/>
                  </a:lnTo>
                  <a:lnTo>
                    <a:pt x="219189" y="1133386"/>
                  </a:lnTo>
                  <a:lnTo>
                    <a:pt x="221449" y="1122197"/>
                  </a:lnTo>
                  <a:close/>
                </a:path>
                <a:path w="1897379" h="3607434">
                  <a:moveTo>
                    <a:pt x="233311" y="1808327"/>
                  </a:moveTo>
                  <a:lnTo>
                    <a:pt x="231051" y="1797151"/>
                  </a:lnTo>
                  <a:lnTo>
                    <a:pt x="224891" y="1788007"/>
                  </a:lnTo>
                  <a:lnTo>
                    <a:pt x="215747" y="1781848"/>
                  </a:lnTo>
                  <a:lnTo>
                    <a:pt x="204558" y="1779574"/>
                  </a:lnTo>
                  <a:lnTo>
                    <a:pt x="193357" y="1781848"/>
                  </a:lnTo>
                  <a:lnTo>
                    <a:pt x="184213" y="1788007"/>
                  </a:lnTo>
                  <a:lnTo>
                    <a:pt x="178041" y="1797151"/>
                  </a:lnTo>
                  <a:lnTo>
                    <a:pt x="175793" y="1808327"/>
                  </a:lnTo>
                  <a:lnTo>
                    <a:pt x="178041" y="1819541"/>
                  </a:lnTo>
                  <a:lnTo>
                    <a:pt x="184213" y="1828685"/>
                  </a:lnTo>
                  <a:lnTo>
                    <a:pt x="193357" y="1834845"/>
                  </a:lnTo>
                  <a:lnTo>
                    <a:pt x="204558" y="1837105"/>
                  </a:lnTo>
                  <a:lnTo>
                    <a:pt x="215747" y="1834845"/>
                  </a:lnTo>
                  <a:lnTo>
                    <a:pt x="224891" y="1828685"/>
                  </a:lnTo>
                  <a:lnTo>
                    <a:pt x="231051" y="1819541"/>
                  </a:lnTo>
                  <a:lnTo>
                    <a:pt x="233311" y="1808327"/>
                  </a:lnTo>
                  <a:close/>
                </a:path>
                <a:path w="1897379" h="3607434">
                  <a:moveTo>
                    <a:pt x="245237" y="813447"/>
                  </a:moveTo>
                  <a:lnTo>
                    <a:pt x="237401" y="805586"/>
                  </a:lnTo>
                  <a:lnTo>
                    <a:pt x="218020" y="805586"/>
                  </a:lnTo>
                  <a:lnTo>
                    <a:pt x="210172" y="813447"/>
                  </a:lnTo>
                  <a:lnTo>
                    <a:pt x="210172" y="832815"/>
                  </a:lnTo>
                  <a:lnTo>
                    <a:pt x="218020" y="840676"/>
                  </a:lnTo>
                  <a:lnTo>
                    <a:pt x="237401" y="840676"/>
                  </a:lnTo>
                  <a:lnTo>
                    <a:pt x="245237" y="832815"/>
                  </a:lnTo>
                  <a:lnTo>
                    <a:pt x="245237" y="823125"/>
                  </a:lnTo>
                  <a:lnTo>
                    <a:pt x="245237" y="813447"/>
                  </a:lnTo>
                  <a:close/>
                </a:path>
                <a:path w="1897379" h="3607434">
                  <a:moveTo>
                    <a:pt x="250520" y="1361059"/>
                  </a:moveTo>
                  <a:lnTo>
                    <a:pt x="242646" y="1353210"/>
                  </a:lnTo>
                  <a:lnTo>
                    <a:pt x="223278" y="1353210"/>
                  </a:lnTo>
                  <a:lnTo>
                    <a:pt x="215430" y="1361059"/>
                  </a:lnTo>
                  <a:lnTo>
                    <a:pt x="215430" y="1380426"/>
                  </a:lnTo>
                  <a:lnTo>
                    <a:pt x="223278" y="1388313"/>
                  </a:lnTo>
                  <a:lnTo>
                    <a:pt x="242646" y="1388313"/>
                  </a:lnTo>
                  <a:lnTo>
                    <a:pt x="250520" y="1380426"/>
                  </a:lnTo>
                  <a:lnTo>
                    <a:pt x="250520" y="1370736"/>
                  </a:lnTo>
                  <a:lnTo>
                    <a:pt x="250520" y="1361059"/>
                  </a:lnTo>
                  <a:close/>
                </a:path>
                <a:path w="1897379" h="3607434">
                  <a:moveTo>
                    <a:pt x="257022" y="1294803"/>
                  </a:moveTo>
                  <a:lnTo>
                    <a:pt x="255422" y="1286852"/>
                  </a:lnTo>
                  <a:lnTo>
                    <a:pt x="251053" y="1280375"/>
                  </a:lnTo>
                  <a:lnTo>
                    <a:pt x="244576" y="1276007"/>
                  </a:lnTo>
                  <a:lnTo>
                    <a:pt x="236626" y="1274419"/>
                  </a:lnTo>
                  <a:lnTo>
                    <a:pt x="228688" y="1276007"/>
                  </a:lnTo>
                  <a:lnTo>
                    <a:pt x="222211" y="1280375"/>
                  </a:lnTo>
                  <a:lnTo>
                    <a:pt x="217843" y="1286852"/>
                  </a:lnTo>
                  <a:lnTo>
                    <a:pt x="216230" y="1294803"/>
                  </a:lnTo>
                  <a:lnTo>
                    <a:pt x="217843" y="1302740"/>
                  </a:lnTo>
                  <a:lnTo>
                    <a:pt x="222211" y="1309230"/>
                  </a:lnTo>
                  <a:lnTo>
                    <a:pt x="228688" y="1313599"/>
                  </a:lnTo>
                  <a:lnTo>
                    <a:pt x="236626" y="1315212"/>
                  </a:lnTo>
                  <a:lnTo>
                    <a:pt x="244576" y="1313599"/>
                  </a:lnTo>
                  <a:lnTo>
                    <a:pt x="251053" y="1309230"/>
                  </a:lnTo>
                  <a:lnTo>
                    <a:pt x="255422" y="1302740"/>
                  </a:lnTo>
                  <a:lnTo>
                    <a:pt x="257022" y="1294803"/>
                  </a:lnTo>
                  <a:close/>
                </a:path>
                <a:path w="1897379" h="3607434">
                  <a:moveTo>
                    <a:pt x="278091" y="1542821"/>
                  </a:moveTo>
                  <a:lnTo>
                    <a:pt x="275831" y="1531632"/>
                  </a:lnTo>
                  <a:lnTo>
                    <a:pt x="269671" y="1522476"/>
                  </a:lnTo>
                  <a:lnTo>
                    <a:pt x="260527" y="1516303"/>
                  </a:lnTo>
                  <a:lnTo>
                    <a:pt x="249313" y="1514043"/>
                  </a:lnTo>
                  <a:lnTo>
                    <a:pt x="238112" y="1516303"/>
                  </a:lnTo>
                  <a:lnTo>
                    <a:pt x="228981" y="1522476"/>
                  </a:lnTo>
                  <a:lnTo>
                    <a:pt x="222821" y="1531632"/>
                  </a:lnTo>
                  <a:lnTo>
                    <a:pt x="220560" y="1542821"/>
                  </a:lnTo>
                  <a:lnTo>
                    <a:pt x="222821" y="1554022"/>
                  </a:lnTo>
                  <a:lnTo>
                    <a:pt x="228981" y="1563166"/>
                  </a:lnTo>
                  <a:lnTo>
                    <a:pt x="238112" y="1569326"/>
                  </a:lnTo>
                  <a:lnTo>
                    <a:pt x="249313" y="1571586"/>
                  </a:lnTo>
                  <a:lnTo>
                    <a:pt x="260527" y="1569326"/>
                  </a:lnTo>
                  <a:lnTo>
                    <a:pt x="269671" y="1563166"/>
                  </a:lnTo>
                  <a:lnTo>
                    <a:pt x="275831" y="1554022"/>
                  </a:lnTo>
                  <a:lnTo>
                    <a:pt x="278091" y="1542821"/>
                  </a:lnTo>
                  <a:close/>
                </a:path>
                <a:path w="1897379" h="3607434">
                  <a:moveTo>
                    <a:pt x="290982" y="2836621"/>
                  </a:moveTo>
                  <a:lnTo>
                    <a:pt x="283146" y="2828734"/>
                  </a:lnTo>
                  <a:lnTo>
                    <a:pt x="263740" y="2828734"/>
                  </a:lnTo>
                  <a:lnTo>
                    <a:pt x="255905" y="2836621"/>
                  </a:lnTo>
                  <a:lnTo>
                    <a:pt x="255905" y="2855988"/>
                  </a:lnTo>
                  <a:lnTo>
                    <a:pt x="263740" y="2863837"/>
                  </a:lnTo>
                  <a:lnTo>
                    <a:pt x="283146" y="2863837"/>
                  </a:lnTo>
                  <a:lnTo>
                    <a:pt x="290982" y="2855988"/>
                  </a:lnTo>
                  <a:lnTo>
                    <a:pt x="290982" y="2846298"/>
                  </a:lnTo>
                  <a:lnTo>
                    <a:pt x="290982" y="2836621"/>
                  </a:lnTo>
                  <a:close/>
                </a:path>
                <a:path w="1897379" h="3607434">
                  <a:moveTo>
                    <a:pt x="315112" y="724369"/>
                  </a:moveTo>
                  <a:lnTo>
                    <a:pt x="307251" y="716546"/>
                  </a:lnTo>
                  <a:lnTo>
                    <a:pt x="287858" y="716546"/>
                  </a:lnTo>
                  <a:lnTo>
                    <a:pt x="280009" y="724369"/>
                  </a:lnTo>
                  <a:lnTo>
                    <a:pt x="280009" y="743750"/>
                  </a:lnTo>
                  <a:lnTo>
                    <a:pt x="287858" y="751611"/>
                  </a:lnTo>
                  <a:lnTo>
                    <a:pt x="307251" y="751611"/>
                  </a:lnTo>
                  <a:lnTo>
                    <a:pt x="315112" y="743750"/>
                  </a:lnTo>
                  <a:lnTo>
                    <a:pt x="315112" y="734060"/>
                  </a:lnTo>
                  <a:lnTo>
                    <a:pt x="315112" y="724369"/>
                  </a:lnTo>
                  <a:close/>
                </a:path>
                <a:path w="1897379" h="3607434">
                  <a:moveTo>
                    <a:pt x="319024" y="400050"/>
                  </a:moveTo>
                  <a:lnTo>
                    <a:pt x="311188" y="392201"/>
                  </a:lnTo>
                  <a:lnTo>
                    <a:pt x="291795" y="392201"/>
                  </a:lnTo>
                  <a:lnTo>
                    <a:pt x="283933" y="400050"/>
                  </a:lnTo>
                  <a:lnTo>
                    <a:pt x="283933" y="419430"/>
                  </a:lnTo>
                  <a:lnTo>
                    <a:pt x="291795" y="427304"/>
                  </a:lnTo>
                  <a:lnTo>
                    <a:pt x="311188" y="427304"/>
                  </a:lnTo>
                  <a:lnTo>
                    <a:pt x="319024" y="419430"/>
                  </a:lnTo>
                  <a:lnTo>
                    <a:pt x="319024" y="409740"/>
                  </a:lnTo>
                  <a:lnTo>
                    <a:pt x="319024" y="400050"/>
                  </a:lnTo>
                  <a:close/>
                </a:path>
                <a:path w="1897379" h="3607434">
                  <a:moveTo>
                    <a:pt x="324294" y="947674"/>
                  </a:moveTo>
                  <a:lnTo>
                    <a:pt x="316407" y="939800"/>
                  </a:lnTo>
                  <a:lnTo>
                    <a:pt x="297040" y="939800"/>
                  </a:lnTo>
                  <a:lnTo>
                    <a:pt x="289179" y="947674"/>
                  </a:lnTo>
                  <a:lnTo>
                    <a:pt x="289179" y="967054"/>
                  </a:lnTo>
                  <a:lnTo>
                    <a:pt x="297040" y="974890"/>
                  </a:lnTo>
                  <a:lnTo>
                    <a:pt x="316407" y="974890"/>
                  </a:lnTo>
                  <a:lnTo>
                    <a:pt x="324294" y="967054"/>
                  </a:lnTo>
                  <a:lnTo>
                    <a:pt x="324294" y="957376"/>
                  </a:lnTo>
                  <a:lnTo>
                    <a:pt x="324294" y="947674"/>
                  </a:lnTo>
                  <a:close/>
                </a:path>
                <a:path w="1897379" h="3607434">
                  <a:moveTo>
                    <a:pt x="325462" y="498157"/>
                  </a:moveTo>
                  <a:lnTo>
                    <a:pt x="317601" y="490296"/>
                  </a:lnTo>
                  <a:lnTo>
                    <a:pt x="298196" y="490296"/>
                  </a:lnTo>
                  <a:lnTo>
                    <a:pt x="290385" y="498157"/>
                  </a:lnTo>
                  <a:lnTo>
                    <a:pt x="290385" y="517537"/>
                  </a:lnTo>
                  <a:lnTo>
                    <a:pt x="298196" y="525360"/>
                  </a:lnTo>
                  <a:lnTo>
                    <a:pt x="317601" y="525360"/>
                  </a:lnTo>
                  <a:lnTo>
                    <a:pt x="325462" y="517537"/>
                  </a:lnTo>
                  <a:lnTo>
                    <a:pt x="325462" y="507847"/>
                  </a:lnTo>
                  <a:lnTo>
                    <a:pt x="325462" y="498157"/>
                  </a:lnTo>
                  <a:close/>
                </a:path>
                <a:path w="1897379" h="3607434">
                  <a:moveTo>
                    <a:pt x="329565" y="3018269"/>
                  </a:moveTo>
                  <a:lnTo>
                    <a:pt x="327964" y="3010344"/>
                  </a:lnTo>
                  <a:lnTo>
                    <a:pt x="323596" y="3003867"/>
                  </a:lnTo>
                  <a:lnTo>
                    <a:pt x="317106" y="2999486"/>
                  </a:lnTo>
                  <a:lnTo>
                    <a:pt x="309156" y="2997885"/>
                  </a:lnTo>
                  <a:lnTo>
                    <a:pt x="301231" y="2999486"/>
                  </a:lnTo>
                  <a:lnTo>
                    <a:pt x="294741" y="3003867"/>
                  </a:lnTo>
                  <a:lnTo>
                    <a:pt x="290372" y="3010344"/>
                  </a:lnTo>
                  <a:lnTo>
                    <a:pt x="288772" y="3018269"/>
                  </a:lnTo>
                  <a:lnTo>
                    <a:pt x="290372" y="3026219"/>
                  </a:lnTo>
                  <a:lnTo>
                    <a:pt x="294741" y="3032709"/>
                  </a:lnTo>
                  <a:lnTo>
                    <a:pt x="301231" y="3037090"/>
                  </a:lnTo>
                  <a:lnTo>
                    <a:pt x="309156" y="3038691"/>
                  </a:lnTo>
                  <a:lnTo>
                    <a:pt x="317106" y="3037090"/>
                  </a:lnTo>
                  <a:lnTo>
                    <a:pt x="323596" y="3032709"/>
                  </a:lnTo>
                  <a:lnTo>
                    <a:pt x="327964" y="3026219"/>
                  </a:lnTo>
                  <a:lnTo>
                    <a:pt x="329565" y="3018269"/>
                  </a:lnTo>
                  <a:close/>
                </a:path>
                <a:path w="1897379" h="3607434">
                  <a:moveTo>
                    <a:pt x="336016" y="1367739"/>
                  </a:moveTo>
                  <a:lnTo>
                    <a:pt x="333819" y="1356804"/>
                  </a:lnTo>
                  <a:lnTo>
                    <a:pt x="327799" y="1347876"/>
                  </a:lnTo>
                  <a:lnTo>
                    <a:pt x="318858" y="1341843"/>
                  </a:lnTo>
                  <a:lnTo>
                    <a:pt x="307911" y="1339634"/>
                  </a:lnTo>
                  <a:lnTo>
                    <a:pt x="296964" y="1341843"/>
                  </a:lnTo>
                  <a:lnTo>
                    <a:pt x="288036" y="1347876"/>
                  </a:lnTo>
                  <a:lnTo>
                    <a:pt x="282016" y="1356804"/>
                  </a:lnTo>
                  <a:lnTo>
                    <a:pt x="279806" y="1367739"/>
                  </a:lnTo>
                  <a:lnTo>
                    <a:pt x="282016" y="1378686"/>
                  </a:lnTo>
                  <a:lnTo>
                    <a:pt x="288036" y="1387640"/>
                  </a:lnTo>
                  <a:lnTo>
                    <a:pt x="296964" y="1393672"/>
                  </a:lnTo>
                  <a:lnTo>
                    <a:pt x="307911" y="1395882"/>
                  </a:lnTo>
                  <a:lnTo>
                    <a:pt x="318858" y="1393672"/>
                  </a:lnTo>
                  <a:lnTo>
                    <a:pt x="327799" y="1387640"/>
                  </a:lnTo>
                  <a:lnTo>
                    <a:pt x="333819" y="1378686"/>
                  </a:lnTo>
                  <a:lnTo>
                    <a:pt x="336016" y="1367739"/>
                  </a:lnTo>
                  <a:close/>
                </a:path>
                <a:path w="1897379" h="3607434">
                  <a:moveTo>
                    <a:pt x="342671" y="906145"/>
                  </a:moveTo>
                  <a:lnTo>
                    <a:pt x="340423" y="894943"/>
                  </a:lnTo>
                  <a:lnTo>
                    <a:pt x="334251" y="885786"/>
                  </a:lnTo>
                  <a:lnTo>
                    <a:pt x="325107" y="879627"/>
                  </a:lnTo>
                  <a:lnTo>
                    <a:pt x="313905" y="877366"/>
                  </a:lnTo>
                  <a:lnTo>
                    <a:pt x="302704" y="879627"/>
                  </a:lnTo>
                  <a:lnTo>
                    <a:pt x="293573" y="885786"/>
                  </a:lnTo>
                  <a:lnTo>
                    <a:pt x="287413" y="894943"/>
                  </a:lnTo>
                  <a:lnTo>
                    <a:pt x="285153" y="906145"/>
                  </a:lnTo>
                  <a:lnTo>
                    <a:pt x="287413" y="917333"/>
                  </a:lnTo>
                  <a:lnTo>
                    <a:pt x="293573" y="926477"/>
                  </a:lnTo>
                  <a:lnTo>
                    <a:pt x="302704" y="932637"/>
                  </a:lnTo>
                  <a:lnTo>
                    <a:pt x="313905" y="934897"/>
                  </a:lnTo>
                  <a:lnTo>
                    <a:pt x="325107" y="932637"/>
                  </a:lnTo>
                  <a:lnTo>
                    <a:pt x="334251" y="926477"/>
                  </a:lnTo>
                  <a:lnTo>
                    <a:pt x="340423" y="917333"/>
                  </a:lnTo>
                  <a:lnTo>
                    <a:pt x="342671" y="906145"/>
                  </a:lnTo>
                  <a:close/>
                </a:path>
                <a:path w="1897379" h="3607434">
                  <a:moveTo>
                    <a:pt x="351853" y="1129423"/>
                  </a:moveTo>
                  <a:lnTo>
                    <a:pt x="349592" y="1118235"/>
                  </a:lnTo>
                  <a:lnTo>
                    <a:pt x="343433" y="1109091"/>
                  </a:lnTo>
                  <a:lnTo>
                    <a:pt x="334289" y="1102931"/>
                  </a:lnTo>
                  <a:lnTo>
                    <a:pt x="323100" y="1100670"/>
                  </a:lnTo>
                  <a:lnTo>
                    <a:pt x="311899" y="1102931"/>
                  </a:lnTo>
                  <a:lnTo>
                    <a:pt x="302755" y="1109091"/>
                  </a:lnTo>
                  <a:lnTo>
                    <a:pt x="296583" y="1118235"/>
                  </a:lnTo>
                  <a:lnTo>
                    <a:pt x="294322" y="1129423"/>
                  </a:lnTo>
                  <a:lnTo>
                    <a:pt x="296583" y="1140625"/>
                  </a:lnTo>
                  <a:lnTo>
                    <a:pt x="302755" y="1149769"/>
                  </a:lnTo>
                  <a:lnTo>
                    <a:pt x="311899" y="1155915"/>
                  </a:lnTo>
                  <a:lnTo>
                    <a:pt x="323100" y="1158176"/>
                  </a:lnTo>
                  <a:lnTo>
                    <a:pt x="334289" y="1155915"/>
                  </a:lnTo>
                  <a:lnTo>
                    <a:pt x="343433" y="1149769"/>
                  </a:lnTo>
                  <a:lnTo>
                    <a:pt x="349592" y="1140625"/>
                  </a:lnTo>
                  <a:lnTo>
                    <a:pt x="351853" y="1129423"/>
                  </a:lnTo>
                  <a:close/>
                </a:path>
                <a:path w="1897379" h="3607434">
                  <a:moveTo>
                    <a:pt x="357327" y="1212342"/>
                  </a:moveTo>
                  <a:lnTo>
                    <a:pt x="355727" y="1204417"/>
                  </a:lnTo>
                  <a:lnTo>
                    <a:pt x="351358" y="1197927"/>
                  </a:lnTo>
                  <a:lnTo>
                    <a:pt x="344881" y="1193546"/>
                  </a:lnTo>
                  <a:lnTo>
                    <a:pt x="336943" y="1191945"/>
                  </a:lnTo>
                  <a:lnTo>
                    <a:pt x="329006" y="1193546"/>
                  </a:lnTo>
                  <a:lnTo>
                    <a:pt x="322516" y="1197927"/>
                  </a:lnTo>
                  <a:lnTo>
                    <a:pt x="318147" y="1204417"/>
                  </a:lnTo>
                  <a:lnTo>
                    <a:pt x="316547" y="1212342"/>
                  </a:lnTo>
                  <a:lnTo>
                    <a:pt x="318147" y="1220292"/>
                  </a:lnTo>
                  <a:lnTo>
                    <a:pt x="322516" y="1226769"/>
                  </a:lnTo>
                  <a:lnTo>
                    <a:pt x="329006" y="1231150"/>
                  </a:lnTo>
                  <a:lnTo>
                    <a:pt x="336943" y="1232750"/>
                  </a:lnTo>
                  <a:lnTo>
                    <a:pt x="344881" y="1231150"/>
                  </a:lnTo>
                  <a:lnTo>
                    <a:pt x="351358" y="1226769"/>
                  </a:lnTo>
                  <a:lnTo>
                    <a:pt x="355727" y="1220292"/>
                  </a:lnTo>
                  <a:lnTo>
                    <a:pt x="357327" y="1212342"/>
                  </a:lnTo>
                  <a:close/>
                </a:path>
                <a:path w="1897379" h="3607434">
                  <a:moveTo>
                    <a:pt x="364032" y="679818"/>
                  </a:moveTo>
                  <a:lnTo>
                    <a:pt x="362432" y="671893"/>
                  </a:lnTo>
                  <a:lnTo>
                    <a:pt x="358063" y="665416"/>
                  </a:lnTo>
                  <a:lnTo>
                    <a:pt x="351574" y="661047"/>
                  </a:lnTo>
                  <a:lnTo>
                    <a:pt x="343623" y="659447"/>
                  </a:lnTo>
                  <a:lnTo>
                    <a:pt x="335699" y="661047"/>
                  </a:lnTo>
                  <a:lnTo>
                    <a:pt x="329209" y="665416"/>
                  </a:lnTo>
                  <a:lnTo>
                    <a:pt x="324840" y="671893"/>
                  </a:lnTo>
                  <a:lnTo>
                    <a:pt x="323227" y="679818"/>
                  </a:lnTo>
                  <a:lnTo>
                    <a:pt x="324840" y="687768"/>
                  </a:lnTo>
                  <a:lnTo>
                    <a:pt x="329209" y="694245"/>
                  </a:lnTo>
                  <a:lnTo>
                    <a:pt x="335699" y="698627"/>
                  </a:lnTo>
                  <a:lnTo>
                    <a:pt x="343623" y="700227"/>
                  </a:lnTo>
                  <a:lnTo>
                    <a:pt x="351574" y="698627"/>
                  </a:lnTo>
                  <a:lnTo>
                    <a:pt x="358063" y="694245"/>
                  </a:lnTo>
                  <a:lnTo>
                    <a:pt x="362432" y="687768"/>
                  </a:lnTo>
                  <a:lnTo>
                    <a:pt x="364032" y="679818"/>
                  </a:lnTo>
                  <a:close/>
                </a:path>
                <a:path w="1897379" h="3607434">
                  <a:moveTo>
                    <a:pt x="366610" y="2189454"/>
                  </a:moveTo>
                  <a:lnTo>
                    <a:pt x="364718" y="2180044"/>
                  </a:lnTo>
                  <a:lnTo>
                    <a:pt x="359524" y="2172347"/>
                  </a:lnTo>
                  <a:lnTo>
                    <a:pt x="351840" y="2167178"/>
                  </a:lnTo>
                  <a:lnTo>
                    <a:pt x="342442" y="2165273"/>
                  </a:lnTo>
                  <a:lnTo>
                    <a:pt x="333032" y="2167178"/>
                  </a:lnTo>
                  <a:lnTo>
                    <a:pt x="325348" y="2172347"/>
                  </a:lnTo>
                  <a:lnTo>
                    <a:pt x="320154" y="2180044"/>
                  </a:lnTo>
                  <a:lnTo>
                    <a:pt x="318249" y="2189454"/>
                  </a:lnTo>
                  <a:lnTo>
                    <a:pt x="320154" y="2198865"/>
                  </a:lnTo>
                  <a:lnTo>
                    <a:pt x="325348" y="2206548"/>
                  </a:lnTo>
                  <a:lnTo>
                    <a:pt x="333032" y="2211730"/>
                  </a:lnTo>
                  <a:lnTo>
                    <a:pt x="342442" y="2213635"/>
                  </a:lnTo>
                  <a:lnTo>
                    <a:pt x="351840" y="2211730"/>
                  </a:lnTo>
                  <a:lnTo>
                    <a:pt x="359524" y="2206548"/>
                  </a:lnTo>
                  <a:lnTo>
                    <a:pt x="364718" y="2198865"/>
                  </a:lnTo>
                  <a:lnTo>
                    <a:pt x="366610" y="2189454"/>
                  </a:lnTo>
                  <a:close/>
                </a:path>
                <a:path w="1897379" h="3607434">
                  <a:moveTo>
                    <a:pt x="368503" y="826528"/>
                  </a:moveTo>
                  <a:lnTo>
                    <a:pt x="366026" y="814235"/>
                  </a:lnTo>
                  <a:lnTo>
                    <a:pt x="359257" y="804189"/>
                  </a:lnTo>
                  <a:lnTo>
                    <a:pt x="349224" y="797420"/>
                  </a:lnTo>
                  <a:lnTo>
                    <a:pt x="336931" y="794943"/>
                  </a:lnTo>
                  <a:lnTo>
                    <a:pt x="324650" y="797420"/>
                  </a:lnTo>
                  <a:lnTo>
                    <a:pt x="314617" y="804189"/>
                  </a:lnTo>
                  <a:lnTo>
                    <a:pt x="307848" y="814235"/>
                  </a:lnTo>
                  <a:lnTo>
                    <a:pt x="305371" y="826528"/>
                  </a:lnTo>
                  <a:lnTo>
                    <a:pt x="307848" y="838822"/>
                  </a:lnTo>
                  <a:lnTo>
                    <a:pt x="314617" y="848868"/>
                  </a:lnTo>
                  <a:lnTo>
                    <a:pt x="324650" y="855637"/>
                  </a:lnTo>
                  <a:lnTo>
                    <a:pt x="336931" y="858113"/>
                  </a:lnTo>
                  <a:lnTo>
                    <a:pt x="349224" y="855637"/>
                  </a:lnTo>
                  <a:lnTo>
                    <a:pt x="359257" y="848868"/>
                  </a:lnTo>
                  <a:lnTo>
                    <a:pt x="366026" y="838822"/>
                  </a:lnTo>
                  <a:lnTo>
                    <a:pt x="368503" y="826528"/>
                  </a:lnTo>
                  <a:close/>
                </a:path>
                <a:path w="1897379" h="3607434">
                  <a:moveTo>
                    <a:pt x="369227" y="1898510"/>
                  </a:moveTo>
                  <a:lnTo>
                    <a:pt x="367614" y="1890560"/>
                  </a:lnTo>
                  <a:lnTo>
                    <a:pt x="363245" y="1884083"/>
                  </a:lnTo>
                  <a:lnTo>
                    <a:pt x="356768" y="1879714"/>
                  </a:lnTo>
                  <a:lnTo>
                    <a:pt x="348830" y="1878114"/>
                  </a:lnTo>
                  <a:lnTo>
                    <a:pt x="340906" y="1879714"/>
                  </a:lnTo>
                  <a:lnTo>
                    <a:pt x="334416" y="1884083"/>
                  </a:lnTo>
                  <a:lnTo>
                    <a:pt x="330047" y="1890560"/>
                  </a:lnTo>
                  <a:lnTo>
                    <a:pt x="328434" y="1898510"/>
                  </a:lnTo>
                  <a:lnTo>
                    <a:pt x="330047" y="1906447"/>
                  </a:lnTo>
                  <a:lnTo>
                    <a:pt x="334416" y="1912937"/>
                  </a:lnTo>
                  <a:lnTo>
                    <a:pt x="340906" y="1917306"/>
                  </a:lnTo>
                  <a:lnTo>
                    <a:pt x="348830" y="1918919"/>
                  </a:lnTo>
                  <a:lnTo>
                    <a:pt x="356768" y="1917306"/>
                  </a:lnTo>
                  <a:lnTo>
                    <a:pt x="363245" y="1912937"/>
                  </a:lnTo>
                  <a:lnTo>
                    <a:pt x="367614" y="1906447"/>
                  </a:lnTo>
                  <a:lnTo>
                    <a:pt x="369227" y="1898510"/>
                  </a:lnTo>
                  <a:close/>
                </a:path>
                <a:path w="1897379" h="3607434">
                  <a:moveTo>
                    <a:pt x="380403" y="1512684"/>
                  </a:moveTo>
                  <a:lnTo>
                    <a:pt x="377926" y="1500403"/>
                  </a:lnTo>
                  <a:lnTo>
                    <a:pt x="371157" y="1490357"/>
                  </a:lnTo>
                  <a:lnTo>
                    <a:pt x="361124" y="1483601"/>
                  </a:lnTo>
                  <a:lnTo>
                    <a:pt x="348830" y="1481124"/>
                  </a:lnTo>
                  <a:lnTo>
                    <a:pt x="336537" y="1483601"/>
                  </a:lnTo>
                  <a:lnTo>
                    <a:pt x="326491" y="1490357"/>
                  </a:lnTo>
                  <a:lnTo>
                    <a:pt x="319735" y="1500403"/>
                  </a:lnTo>
                  <a:lnTo>
                    <a:pt x="317246" y="1512684"/>
                  </a:lnTo>
                  <a:lnTo>
                    <a:pt x="319735" y="1524977"/>
                  </a:lnTo>
                  <a:lnTo>
                    <a:pt x="326491" y="1535023"/>
                  </a:lnTo>
                  <a:lnTo>
                    <a:pt x="336537" y="1541792"/>
                  </a:lnTo>
                  <a:lnTo>
                    <a:pt x="348830" y="1544281"/>
                  </a:lnTo>
                  <a:lnTo>
                    <a:pt x="361124" y="1541792"/>
                  </a:lnTo>
                  <a:lnTo>
                    <a:pt x="371157" y="1535023"/>
                  </a:lnTo>
                  <a:lnTo>
                    <a:pt x="377926" y="1524977"/>
                  </a:lnTo>
                  <a:lnTo>
                    <a:pt x="380403" y="1512684"/>
                  </a:lnTo>
                  <a:close/>
                </a:path>
                <a:path w="1897379" h="3607434">
                  <a:moveTo>
                    <a:pt x="394157" y="2611526"/>
                  </a:moveTo>
                  <a:lnTo>
                    <a:pt x="386321" y="2603677"/>
                  </a:lnTo>
                  <a:lnTo>
                    <a:pt x="366953" y="2603677"/>
                  </a:lnTo>
                  <a:lnTo>
                    <a:pt x="359079" y="2611526"/>
                  </a:lnTo>
                  <a:lnTo>
                    <a:pt x="359079" y="2630894"/>
                  </a:lnTo>
                  <a:lnTo>
                    <a:pt x="366953" y="2638755"/>
                  </a:lnTo>
                  <a:lnTo>
                    <a:pt x="386321" y="2638755"/>
                  </a:lnTo>
                  <a:lnTo>
                    <a:pt x="394157" y="2630894"/>
                  </a:lnTo>
                  <a:lnTo>
                    <a:pt x="394157" y="2621203"/>
                  </a:lnTo>
                  <a:lnTo>
                    <a:pt x="394157" y="2611526"/>
                  </a:lnTo>
                  <a:close/>
                </a:path>
                <a:path w="1897379" h="3607434">
                  <a:moveTo>
                    <a:pt x="399211" y="84759"/>
                  </a:moveTo>
                  <a:lnTo>
                    <a:pt x="391375" y="76911"/>
                  </a:lnTo>
                  <a:lnTo>
                    <a:pt x="371983" y="76911"/>
                  </a:lnTo>
                  <a:lnTo>
                    <a:pt x="364121" y="84759"/>
                  </a:lnTo>
                  <a:lnTo>
                    <a:pt x="364121" y="104127"/>
                  </a:lnTo>
                  <a:lnTo>
                    <a:pt x="371983" y="111975"/>
                  </a:lnTo>
                  <a:lnTo>
                    <a:pt x="391375" y="111975"/>
                  </a:lnTo>
                  <a:lnTo>
                    <a:pt x="399211" y="104127"/>
                  </a:lnTo>
                  <a:lnTo>
                    <a:pt x="399211" y="94449"/>
                  </a:lnTo>
                  <a:lnTo>
                    <a:pt x="399211" y="84759"/>
                  </a:lnTo>
                  <a:close/>
                </a:path>
                <a:path w="1897379" h="3607434">
                  <a:moveTo>
                    <a:pt x="413994" y="1632978"/>
                  </a:moveTo>
                  <a:lnTo>
                    <a:pt x="412394" y="1625041"/>
                  </a:lnTo>
                  <a:lnTo>
                    <a:pt x="408025" y="1618564"/>
                  </a:lnTo>
                  <a:lnTo>
                    <a:pt x="401535" y="1614195"/>
                  </a:lnTo>
                  <a:lnTo>
                    <a:pt x="393598" y="1612595"/>
                  </a:lnTo>
                  <a:lnTo>
                    <a:pt x="385660" y="1614195"/>
                  </a:lnTo>
                  <a:lnTo>
                    <a:pt x="379171" y="1618564"/>
                  </a:lnTo>
                  <a:lnTo>
                    <a:pt x="374802" y="1625041"/>
                  </a:lnTo>
                  <a:lnTo>
                    <a:pt x="373202" y="1632978"/>
                  </a:lnTo>
                  <a:lnTo>
                    <a:pt x="374802" y="1640928"/>
                  </a:lnTo>
                  <a:lnTo>
                    <a:pt x="379171" y="1647405"/>
                  </a:lnTo>
                  <a:lnTo>
                    <a:pt x="385660" y="1651787"/>
                  </a:lnTo>
                  <a:lnTo>
                    <a:pt x="393598" y="1653387"/>
                  </a:lnTo>
                  <a:lnTo>
                    <a:pt x="401535" y="1651787"/>
                  </a:lnTo>
                  <a:lnTo>
                    <a:pt x="408025" y="1647405"/>
                  </a:lnTo>
                  <a:lnTo>
                    <a:pt x="412394" y="1640928"/>
                  </a:lnTo>
                  <a:lnTo>
                    <a:pt x="413994" y="1632978"/>
                  </a:lnTo>
                  <a:close/>
                </a:path>
                <a:path w="1897379" h="3607434">
                  <a:moveTo>
                    <a:pt x="425183" y="1247165"/>
                  </a:moveTo>
                  <a:lnTo>
                    <a:pt x="422706" y="1234871"/>
                  </a:lnTo>
                  <a:lnTo>
                    <a:pt x="415925" y="1224838"/>
                  </a:lnTo>
                  <a:lnTo>
                    <a:pt x="405879" y="1218069"/>
                  </a:lnTo>
                  <a:lnTo>
                    <a:pt x="393598" y="1215593"/>
                  </a:lnTo>
                  <a:lnTo>
                    <a:pt x="381304" y="1218069"/>
                  </a:lnTo>
                  <a:lnTo>
                    <a:pt x="371271" y="1224838"/>
                  </a:lnTo>
                  <a:lnTo>
                    <a:pt x="364502" y="1234871"/>
                  </a:lnTo>
                  <a:lnTo>
                    <a:pt x="362026" y="1247165"/>
                  </a:lnTo>
                  <a:lnTo>
                    <a:pt x="364502" y="1259459"/>
                  </a:lnTo>
                  <a:lnTo>
                    <a:pt x="371271" y="1269492"/>
                  </a:lnTo>
                  <a:lnTo>
                    <a:pt x="381304" y="1276261"/>
                  </a:lnTo>
                  <a:lnTo>
                    <a:pt x="393598" y="1278737"/>
                  </a:lnTo>
                  <a:lnTo>
                    <a:pt x="405879" y="1276261"/>
                  </a:lnTo>
                  <a:lnTo>
                    <a:pt x="415925" y="1269492"/>
                  </a:lnTo>
                  <a:lnTo>
                    <a:pt x="422706" y="1259459"/>
                  </a:lnTo>
                  <a:lnTo>
                    <a:pt x="425183" y="1247165"/>
                  </a:lnTo>
                  <a:close/>
                </a:path>
                <a:path w="1897379" h="3607434">
                  <a:moveTo>
                    <a:pt x="437807" y="266433"/>
                  </a:moveTo>
                  <a:lnTo>
                    <a:pt x="436206" y="258508"/>
                  </a:lnTo>
                  <a:lnTo>
                    <a:pt x="431825" y="252018"/>
                  </a:lnTo>
                  <a:lnTo>
                    <a:pt x="425335" y="247650"/>
                  </a:lnTo>
                  <a:lnTo>
                    <a:pt x="417372" y="246049"/>
                  </a:lnTo>
                  <a:lnTo>
                    <a:pt x="409448" y="247650"/>
                  </a:lnTo>
                  <a:lnTo>
                    <a:pt x="402971" y="252018"/>
                  </a:lnTo>
                  <a:lnTo>
                    <a:pt x="398589" y="258508"/>
                  </a:lnTo>
                  <a:lnTo>
                    <a:pt x="396989" y="266433"/>
                  </a:lnTo>
                  <a:lnTo>
                    <a:pt x="398589" y="274383"/>
                  </a:lnTo>
                  <a:lnTo>
                    <a:pt x="402971" y="280860"/>
                  </a:lnTo>
                  <a:lnTo>
                    <a:pt x="409448" y="285229"/>
                  </a:lnTo>
                  <a:lnTo>
                    <a:pt x="417372" y="286816"/>
                  </a:lnTo>
                  <a:lnTo>
                    <a:pt x="425335" y="285229"/>
                  </a:lnTo>
                  <a:lnTo>
                    <a:pt x="431825" y="280860"/>
                  </a:lnTo>
                  <a:lnTo>
                    <a:pt x="436206" y="274383"/>
                  </a:lnTo>
                  <a:lnTo>
                    <a:pt x="437807" y="266433"/>
                  </a:lnTo>
                  <a:close/>
                </a:path>
                <a:path w="1897379" h="3607434">
                  <a:moveTo>
                    <a:pt x="461670" y="2809697"/>
                  </a:moveTo>
                  <a:lnTo>
                    <a:pt x="453771" y="2801836"/>
                  </a:lnTo>
                  <a:lnTo>
                    <a:pt x="434403" y="2801836"/>
                  </a:lnTo>
                  <a:lnTo>
                    <a:pt x="426554" y="2809697"/>
                  </a:lnTo>
                  <a:lnTo>
                    <a:pt x="426554" y="2829077"/>
                  </a:lnTo>
                  <a:lnTo>
                    <a:pt x="434403" y="2836900"/>
                  </a:lnTo>
                  <a:lnTo>
                    <a:pt x="453771" y="2836900"/>
                  </a:lnTo>
                  <a:lnTo>
                    <a:pt x="461670" y="2829077"/>
                  </a:lnTo>
                  <a:lnTo>
                    <a:pt x="461670" y="2819387"/>
                  </a:lnTo>
                  <a:lnTo>
                    <a:pt x="461670" y="2809697"/>
                  </a:lnTo>
                  <a:close/>
                </a:path>
                <a:path w="1897379" h="3607434">
                  <a:moveTo>
                    <a:pt x="474357" y="2296236"/>
                  </a:moveTo>
                  <a:lnTo>
                    <a:pt x="466521" y="2288375"/>
                  </a:lnTo>
                  <a:lnTo>
                    <a:pt x="447128" y="2288375"/>
                  </a:lnTo>
                  <a:lnTo>
                    <a:pt x="439267" y="2296236"/>
                  </a:lnTo>
                  <a:lnTo>
                    <a:pt x="439267" y="2315616"/>
                  </a:lnTo>
                  <a:lnTo>
                    <a:pt x="447128" y="2323452"/>
                  </a:lnTo>
                  <a:lnTo>
                    <a:pt x="466521" y="2323452"/>
                  </a:lnTo>
                  <a:lnTo>
                    <a:pt x="474357" y="2315616"/>
                  </a:lnTo>
                  <a:lnTo>
                    <a:pt x="474357" y="2305939"/>
                  </a:lnTo>
                  <a:lnTo>
                    <a:pt x="474357" y="2296236"/>
                  </a:lnTo>
                  <a:close/>
                </a:path>
                <a:path w="1897379" h="3607434">
                  <a:moveTo>
                    <a:pt x="478561" y="996302"/>
                  </a:moveTo>
                  <a:lnTo>
                    <a:pt x="476961" y="988364"/>
                  </a:lnTo>
                  <a:lnTo>
                    <a:pt x="472592" y="981887"/>
                  </a:lnTo>
                  <a:lnTo>
                    <a:pt x="466115" y="977519"/>
                  </a:lnTo>
                  <a:lnTo>
                    <a:pt x="458177" y="975918"/>
                  </a:lnTo>
                  <a:lnTo>
                    <a:pt x="450240" y="977519"/>
                  </a:lnTo>
                  <a:lnTo>
                    <a:pt x="443763" y="981887"/>
                  </a:lnTo>
                  <a:lnTo>
                    <a:pt x="439407" y="988364"/>
                  </a:lnTo>
                  <a:lnTo>
                    <a:pt x="437807" y="996302"/>
                  </a:lnTo>
                  <a:lnTo>
                    <a:pt x="439407" y="1004252"/>
                  </a:lnTo>
                  <a:lnTo>
                    <a:pt x="443763" y="1010742"/>
                  </a:lnTo>
                  <a:lnTo>
                    <a:pt x="450240" y="1015111"/>
                  </a:lnTo>
                  <a:lnTo>
                    <a:pt x="458177" y="1016711"/>
                  </a:lnTo>
                  <a:lnTo>
                    <a:pt x="466115" y="1015111"/>
                  </a:lnTo>
                  <a:lnTo>
                    <a:pt x="472592" y="1010742"/>
                  </a:lnTo>
                  <a:lnTo>
                    <a:pt x="476961" y="1004252"/>
                  </a:lnTo>
                  <a:lnTo>
                    <a:pt x="478561" y="996302"/>
                  </a:lnTo>
                  <a:close/>
                </a:path>
                <a:path w="1897379" h="3607434">
                  <a:moveTo>
                    <a:pt x="487756" y="1219581"/>
                  </a:moveTo>
                  <a:lnTo>
                    <a:pt x="486156" y="1211656"/>
                  </a:lnTo>
                  <a:lnTo>
                    <a:pt x="481787" y="1205179"/>
                  </a:lnTo>
                  <a:lnTo>
                    <a:pt x="475310" y="1200823"/>
                  </a:lnTo>
                  <a:lnTo>
                    <a:pt x="467372" y="1199222"/>
                  </a:lnTo>
                  <a:lnTo>
                    <a:pt x="459435" y="1200823"/>
                  </a:lnTo>
                  <a:lnTo>
                    <a:pt x="452958" y="1205179"/>
                  </a:lnTo>
                  <a:lnTo>
                    <a:pt x="448589" y="1211656"/>
                  </a:lnTo>
                  <a:lnTo>
                    <a:pt x="446989" y="1219581"/>
                  </a:lnTo>
                  <a:lnTo>
                    <a:pt x="448589" y="1227531"/>
                  </a:lnTo>
                  <a:lnTo>
                    <a:pt x="452958" y="1234008"/>
                  </a:lnTo>
                  <a:lnTo>
                    <a:pt x="459435" y="1238377"/>
                  </a:lnTo>
                  <a:lnTo>
                    <a:pt x="467372" y="1239977"/>
                  </a:lnTo>
                  <a:lnTo>
                    <a:pt x="475310" y="1238377"/>
                  </a:lnTo>
                  <a:lnTo>
                    <a:pt x="481787" y="1234008"/>
                  </a:lnTo>
                  <a:lnTo>
                    <a:pt x="486156" y="1227531"/>
                  </a:lnTo>
                  <a:lnTo>
                    <a:pt x="487756" y="1219581"/>
                  </a:lnTo>
                  <a:close/>
                </a:path>
                <a:path w="1897379" h="3607434">
                  <a:moveTo>
                    <a:pt x="489216" y="2991434"/>
                  </a:moveTo>
                  <a:lnTo>
                    <a:pt x="486956" y="2980258"/>
                  </a:lnTo>
                  <a:lnTo>
                    <a:pt x="480796" y="2971114"/>
                  </a:lnTo>
                  <a:lnTo>
                    <a:pt x="471665" y="2964954"/>
                  </a:lnTo>
                  <a:lnTo>
                    <a:pt x="460463" y="2962681"/>
                  </a:lnTo>
                  <a:lnTo>
                    <a:pt x="449262" y="2964954"/>
                  </a:lnTo>
                  <a:lnTo>
                    <a:pt x="440118" y="2971114"/>
                  </a:lnTo>
                  <a:lnTo>
                    <a:pt x="433946" y="2980258"/>
                  </a:lnTo>
                  <a:lnTo>
                    <a:pt x="431685" y="2991434"/>
                  </a:lnTo>
                  <a:lnTo>
                    <a:pt x="433946" y="3002648"/>
                  </a:lnTo>
                  <a:lnTo>
                    <a:pt x="440118" y="3011792"/>
                  </a:lnTo>
                  <a:lnTo>
                    <a:pt x="449262" y="3017964"/>
                  </a:lnTo>
                  <a:lnTo>
                    <a:pt x="460463" y="3020225"/>
                  </a:lnTo>
                  <a:lnTo>
                    <a:pt x="471665" y="3017964"/>
                  </a:lnTo>
                  <a:lnTo>
                    <a:pt x="480796" y="3011792"/>
                  </a:lnTo>
                  <a:lnTo>
                    <a:pt x="486956" y="3002648"/>
                  </a:lnTo>
                  <a:lnTo>
                    <a:pt x="489216" y="2991434"/>
                  </a:lnTo>
                  <a:close/>
                </a:path>
                <a:path w="1897379" h="3607434">
                  <a:moveTo>
                    <a:pt x="489762" y="610476"/>
                  </a:moveTo>
                  <a:lnTo>
                    <a:pt x="487273" y="598195"/>
                  </a:lnTo>
                  <a:lnTo>
                    <a:pt x="480504" y="588162"/>
                  </a:lnTo>
                  <a:lnTo>
                    <a:pt x="470471" y="581393"/>
                  </a:lnTo>
                  <a:lnTo>
                    <a:pt x="458165" y="578916"/>
                  </a:lnTo>
                  <a:lnTo>
                    <a:pt x="445884" y="581393"/>
                  </a:lnTo>
                  <a:lnTo>
                    <a:pt x="435851" y="588162"/>
                  </a:lnTo>
                  <a:lnTo>
                    <a:pt x="429082" y="598195"/>
                  </a:lnTo>
                  <a:lnTo>
                    <a:pt x="426605" y="610476"/>
                  </a:lnTo>
                  <a:lnTo>
                    <a:pt x="429082" y="622769"/>
                  </a:lnTo>
                  <a:lnTo>
                    <a:pt x="435851" y="632815"/>
                  </a:lnTo>
                  <a:lnTo>
                    <a:pt x="445884" y="639584"/>
                  </a:lnTo>
                  <a:lnTo>
                    <a:pt x="458165" y="642061"/>
                  </a:lnTo>
                  <a:lnTo>
                    <a:pt x="470471" y="639584"/>
                  </a:lnTo>
                  <a:lnTo>
                    <a:pt x="480504" y="632815"/>
                  </a:lnTo>
                  <a:lnTo>
                    <a:pt x="487273" y="622769"/>
                  </a:lnTo>
                  <a:lnTo>
                    <a:pt x="489762" y="610476"/>
                  </a:lnTo>
                  <a:close/>
                </a:path>
                <a:path w="1897379" h="3607434">
                  <a:moveTo>
                    <a:pt x="498487" y="184010"/>
                  </a:moveTo>
                  <a:lnTo>
                    <a:pt x="490613" y="176161"/>
                  </a:lnTo>
                  <a:lnTo>
                    <a:pt x="471233" y="176161"/>
                  </a:lnTo>
                  <a:lnTo>
                    <a:pt x="463384" y="184010"/>
                  </a:lnTo>
                  <a:lnTo>
                    <a:pt x="463384" y="203377"/>
                  </a:lnTo>
                  <a:lnTo>
                    <a:pt x="471233" y="211239"/>
                  </a:lnTo>
                  <a:lnTo>
                    <a:pt x="490613" y="211239"/>
                  </a:lnTo>
                  <a:lnTo>
                    <a:pt x="498487" y="203377"/>
                  </a:lnTo>
                  <a:lnTo>
                    <a:pt x="498487" y="193687"/>
                  </a:lnTo>
                  <a:lnTo>
                    <a:pt x="498487" y="184010"/>
                  </a:lnTo>
                  <a:close/>
                </a:path>
                <a:path w="1897379" h="3607434">
                  <a:moveTo>
                    <a:pt x="498944" y="833767"/>
                  </a:moveTo>
                  <a:lnTo>
                    <a:pt x="496468" y="821486"/>
                  </a:lnTo>
                  <a:lnTo>
                    <a:pt x="489699" y="811441"/>
                  </a:lnTo>
                  <a:lnTo>
                    <a:pt x="479653" y="804659"/>
                  </a:lnTo>
                  <a:lnTo>
                    <a:pt x="467360" y="802182"/>
                  </a:lnTo>
                  <a:lnTo>
                    <a:pt x="455079" y="804659"/>
                  </a:lnTo>
                  <a:lnTo>
                    <a:pt x="445033" y="811441"/>
                  </a:lnTo>
                  <a:lnTo>
                    <a:pt x="438264" y="821486"/>
                  </a:lnTo>
                  <a:lnTo>
                    <a:pt x="435787" y="833767"/>
                  </a:lnTo>
                  <a:lnTo>
                    <a:pt x="438264" y="846061"/>
                  </a:lnTo>
                  <a:lnTo>
                    <a:pt x="445033" y="856107"/>
                  </a:lnTo>
                  <a:lnTo>
                    <a:pt x="455079" y="862888"/>
                  </a:lnTo>
                  <a:lnTo>
                    <a:pt x="467360" y="865365"/>
                  </a:lnTo>
                  <a:lnTo>
                    <a:pt x="479653" y="862888"/>
                  </a:lnTo>
                  <a:lnTo>
                    <a:pt x="489699" y="856107"/>
                  </a:lnTo>
                  <a:lnTo>
                    <a:pt x="496468" y="846061"/>
                  </a:lnTo>
                  <a:lnTo>
                    <a:pt x="498944" y="833767"/>
                  </a:lnTo>
                  <a:close/>
                </a:path>
                <a:path w="1897379" h="3607434">
                  <a:moveTo>
                    <a:pt x="512927" y="2477909"/>
                  </a:moveTo>
                  <a:lnTo>
                    <a:pt x="511327" y="2469959"/>
                  </a:lnTo>
                  <a:lnTo>
                    <a:pt x="506958" y="2463482"/>
                  </a:lnTo>
                  <a:lnTo>
                    <a:pt x="500468" y="2459126"/>
                  </a:lnTo>
                  <a:lnTo>
                    <a:pt x="492518" y="2457526"/>
                  </a:lnTo>
                  <a:lnTo>
                    <a:pt x="484593" y="2459126"/>
                  </a:lnTo>
                  <a:lnTo>
                    <a:pt x="478116" y="2463482"/>
                  </a:lnTo>
                  <a:lnTo>
                    <a:pt x="473735" y="2469959"/>
                  </a:lnTo>
                  <a:lnTo>
                    <a:pt x="472135" y="2477909"/>
                  </a:lnTo>
                  <a:lnTo>
                    <a:pt x="473735" y="2485847"/>
                  </a:lnTo>
                  <a:lnTo>
                    <a:pt x="478116" y="2492337"/>
                  </a:lnTo>
                  <a:lnTo>
                    <a:pt x="484593" y="2496705"/>
                  </a:lnTo>
                  <a:lnTo>
                    <a:pt x="492518" y="2498318"/>
                  </a:lnTo>
                  <a:lnTo>
                    <a:pt x="500468" y="2496705"/>
                  </a:lnTo>
                  <a:lnTo>
                    <a:pt x="506958" y="2492337"/>
                  </a:lnTo>
                  <a:lnTo>
                    <a:pt x="511327" y="2485847"/>
                  </a:lnTo>
                  <a:lnTo>
                    <a:pt x="512927" y="2477909"/>
                  </a:lnTo>
                  <a:close/>
                </a:path>
                <a:path w="1897379" h="3607434">
                  <a:moveTo>
                    <a:pt x="526046" y="365760"/>
                  </a:moveTo>
                  <a:lnTo>
                    <a:pt x="523786" y="354571"/>
                  </a:lnTo>
                  <a:lnTo>
                    <a:pt x="517626" y="345414"/>
                  </a:lnTo>
                  <a:lnTo>
                    <a:pt x="508482" y="339242"/>
                  </a:lnTo>
                  <a:lnTo>
                    <a:pt x="497281" y="336981"/>
                  </a:lnTo>
                  <a:lnTo>
                    <a:pt x="486092" y="339242"/>
                  </a:lnTo>
                  <a:lnTo>
                    <a:pt x="476948" y="345414"/>
                  </a:lnTo>
                  <a:lnTo>
                    <a:pt x="470789" y="354571"/>
                  </a:lnTo>
                  <a:lnTo>
                    <a:pt x="468528" y="365760"/>
                  </a:lnTo>
                  <a:lnTo>
                    <a:pt x="470789" y="376961"/>
                  </a:lnTo>
                  <a:lnTo>
                    <a:pt x="476948" y="386105"/>
                  </a:lnTo>
                  <a:lnTo>
                    <a:pt x="486092" y="392277"/>
                  </a:lnTo>
                  <a:lnTo>
                    <a:pt x="497281" y="394538"/>
                  </a:lnTo>
                  <a:lnTo>
                    <a:pt x="508482" y="392277"/>
                  </a:lnTo>
                  <a:lnTo>
                    <a:pt x="517626" y="386105"/>
                  </a:lnTo>
                  <a:lnTo>
                    <a:pt x="523786" y="376961"/>
                  </a:lnTo>
                  <a:lnTo>
                    <a:pt x="526046" y="365760"/>
                  </a:lnTo>
                  <a:close/>
                </a:path>
                <a:path w="1897379" h="3607434">
                  <a:moveTo>
                    <a:pt x="532066" y="1202651"/>
                  </a:moveTo>
                  <a:lnTo>
                    <a:pt x="524217" y="1194803"/>
                  </a:lnTo>
                  <a:lnTo>
                    <a:pt x="504850" y="1194803"/>
                  </a:lnTo>
                  <a:lnTo>
                    <a:pt x="496963" y="1202651"/>
                  </a:lnTo>
                  <a:lnTo>
                    <a:pt x="496963" y="1222032"/>
                  </a:lnTo>
                  <a:lnTo>
                    <a:pt x="504850" y="1229918"/>
                  </a:lnTo>
                  <a:lnTo>
                    <a:pt x="524217" y="1229918"/>
                  </a:lnTo>
                  <a:lnTo>
                    <a:pt x="532066" y="1222032"/>
                  </a:lnTo>
                  <a:lnTo>
                    <a:pt x="532066" y="1212342"/>
                  </a:lnTo>
                  <a:lnTo>
                    <a:pt x="532066" y="1202651"/>
                  </a:lnTo>
                  <a:close/>
                </a:path>
                <a:path w="1897379" h="3607434">
                  <a:moveTo>
                    <a:pt x="537337" y="1750275"/>
                  </a:moveTo>
                  <a:lnTo>
                    <a:pt x="529463" y="1742414"/>
                  </a:lnTo>
                  <a:lnTo>
                    <a:pt x="510070" y="1742414"/>
                  </a:lnTo>
                  <a:lnTo>
                    <a:pt x="502246" y="1750275"/>
                  </a:lnTo>
                  <a:lnTo>
                    <a:pt x="502246" y="1769668"/>
                  </a:lnTo>
                  <a:lnTo>
                    <a:pt x="510070" y="1777517"/>
                  </a:lnTo>
                  <a:lnTo>
                    <a:pt x="529463" y="1777517"/>
                  </a:lnTo>
                  <a:lnTo>
                    <a:pt x="537337" y="1769668"/>
                  </a:lnTo>
                  <a:lnTo>
                    <a:pt x="537337" y="1759966"/>
                  </a:lnTo>
                  <a:lnTo>
                    <a:pt x="537337" y="1750275"/>
                  </a:lnTo>
                  <a:close/>
                </a:path>
                <a:path w="1897379" h="3607434">
                  <a:moveTo>
                    <a:pt x="564921" y="1932038"/>
                  </a:moveTo>
                  <a:lnTo>
                    <a:pt x="562660" y="1920849"/>
                  </a:lnTo>
                  <a:lnTo>
                    <a:pt x="556501" y="1911705"/>
                  </a:lnTo>
                  <a:lnTo>
                    <a:pt x="547344" y="1905546"/>
                  </a:lnTo>
                  <a:lnTo>
                    <a:pt x="536143" y="1903272"/>
                  </a:lnTo>
                  <a:lnTo>
                    <a:pt x="524929" y="1905546"/>
                  </a:lnTo>
                  <a:lnTo>
                    <a:pt x="515797" y="1911705"/>
                  </a:lnTo>
                  <a:lnTo>
                    <a:pt x="509638" y="1920849"/>
                  </a:lnTo>
                  <a:lnTo>
                    <a:pt x="507377" y="1932038"/>
                  </a:lnTo>
                  <a:lnTo>
                    <a:pt x="509638" y="1943239"/>
                  </a:lnTo>
                  <a:lnTo>
                    <a:pt x="515797" y="1952371"/>
                  </a:lnTo>
                  <a:lnTo>
                    <a:pt x="524929" y="1958530"/>
                  </a:lnTo>
                  <a:lnTo>
                    <a:pt x="536143" y="1960791"/>
                  </a:lnTo>
                  <a:lnTo>
                    <a:pt x="547344" y="1958530"/>
                  </a:lnTo>
                  <a:lnTo>
                    <a:pt x="556501" y="1952371"/>
                  </a:lnTo>
                  <a:lnTo>
                    <a:pt x="562660" y="1943239"/>
                  </a:lnTo>
                  <a:lnTo>
                    <a:pt x="564921" y="1932038"/>
                  </a:lnTo>
                  <a:close/>
                </a:path>
                <a:path w="1897379" h="3607434">
                  <a:moveTo>
                    <a:pt x="588708" y="1623288"/>
                  </a:moveTo>
                  <a:lnTo>
                    <a:pt x="580872" y="1615440"/>
                  </a:lnTo>
                  <a:lnTo>
                    <a:pt x="561505" y="1615440"/>
                  </a:lnTo>
                  <a:lnTo>
                    <a:pt x="553631" y="1623288"/>
                  </a:lnTo>
                  <a:lnTo>
                    <a:pt x="553631" y="1642668"/>
                  </a:lnTo>
                  <a:lnTo>
                    <a:pt x="561505" y="1650530"/>
                  </a:lnTo>
                  <a:lnTo>
                    <a:pt x="580872" y="1650530"/>
                  </a:lnTo>
                  <a:lnTo>
                    <a:pt x="588708" y="1642668"/>
                  </a:lnTo>
                  <a:lnTo>
                    <a:pt x="588708" y="1632978"/>
                  </a:lnTo>
                  <a:lnTo>
                    <a:pt x="588708" y="1623288"/>
                  </a:lnTo>
                  <a:close/>
                </a:path>
                <a:path w="1897379" h="3607434">
                  <a:moveTo>
                    <a:pt x="591934" y="2550845"/>
                  </a:moveTo>
                  <a:lnTo>
                    <a:pt x="589724" y="2539911"/>
                  </a:lnTo>
                  <a:lnTo>
                    <a:pt x="583704" y="2530983"/>
                  </a:lnTo>
                  <a:lnTo>
                    <a:pt x="574776" y="2524950"/>
                  </a:lnTo>
                  <a:lnTo>
                    <a:pt x="563816" y="2522753"/>
                  </a:lnTo>
                  <a:lnTo>
                    <a:pt x="552881" y="2524950"/>
                  </a:lnTo>
                  <a:lnTo>
                    <a:pt x="543941" y="2530983"/>
                  </a:lnTo>
                  <a:lnTo>
                    <a:pt x="537921" y="2539911"/>
                  </a:lnTo>
                  <a:lnTo>
                    <a:pt x="535711" y="2550845"/>
                  </a:lnTo>
                  <a:lnTo>
                    <a:pt x="537921" y="2561793"/>
                  </a:lnTo>
                  <a:lnTo>
                    <a:pt x="543941" y="2570746"/>
                  </a:lnTo>
                  <a:lnTo>
                    <a:pt x="552881" y="2576779"/>
                  </a:lnTo>
                  <a:lnTo>
                    <a:pt x="563816" y="2578989"/>
                  </a:lnTo>
                  <a:lnTo>
                    <a:pt x="574776" y="2576779"/>
                  </a:lnTo>
                  <a:lnTo>
                    <a:pt x="583704" y="2570746"/>
                  </a:lnTo>
                  <a:lnTo>
                    <a:pt x="589724" y="2561793"/>
                  </a:lnTo>
                  <a:lnTo>
                    <a:pt x="591934" y="2550845"/>
                  </a:lnTo>
                  <a:close/>
                </a:path>
                <a:path w="1897379" h="3607434">
                  <a:moveTo>
                    <a:pt x="625132" y="3081617"/>
                  </a:moveTo>
                  <a:lnTo>
                    <a:pt x="623531" y="3073679"/>
                  </a:lnTo>
                  <a:lnTo>
                    <a:pt x="619150" y="3067202"/>
                  </a:lnTo>
                  <a:lnTo>
                    <a:pt x="612673" y="3062833"/>
                  </a:lnTo>
                  <a:lnTo>
                    <a:pt x="604748" y="3061233"/>
                  </a:lnTo>
                  <a:lnTo>
                    <a:pt x="596811" y="3062833"/>
                  </a:lnTo>
                  <a:lnTo>
                    <a:pt x="590321" y="3067202"/>
                  </a:lnTo>
                  <a:lnTo>
                    <a:pt x="585952" y="3073679"/>
                  </a:lnTo>
                  <a:lnTo>
                    <a:pt x="584352" y="3081617"/>
                  </a:lnTo>
                  <a:lnTo>
                    <a:pt x="585952" y="3089554"/>
                  </a:lnTo>
                  <a:lnTo>
                    <a:pt x="590321" y="3096044"/>
                  </a:lnTo>
                  <a:lnTo>
                    <a:pt x="596811" y="3100413"/>
                  </a:lnTo>
                  <a:lnTo>
                    <a:pt x="604748" y="3102025"/>
                  </a:lnTo>
                  <a:lnTo>
                    <a:pt x="612673" y="3100413"/>
                  </a:lnTo>
                  <a:lnTo>
                    <a:pt x="619150" y="3096044"/>
                  </a:lnTo>
                  <a:lnTo>
                    <a:pt x="623531" y="3089554"/>
                  </a:lnTo>
                  <a:lnTo>
                    <a:pt x="625132" y="3081617"/>
                  </a:lnTo>
                  <a:close/>
                </a:path>
                <a:path w="1897379" h="3607434">
                  <a:moveTo>
                    <a:pt x="636308" y="2695803"/>
                  </a:moveTo>
                  <a:lnTo>
                    <a:pt x="633831" y="2683510"/>
                  </a:lnTo>
                  <a:lnTo>
                    <a:pt x="627062" y="2673464"/>
                  </a:lnTo>
                  <a:lnTo>
                    <a:pt x="617029" y="2666695"/>
                  </a:lnTo>
                  <a:lnTo>
                    <a:pt x="604748" y="2664218"/>
                  </a:lnTo>
                  <a:lnTo>
                    <a:pt x="592442" y="2666695"/>
                  </a:lnTo>
                  <a:lnTo>
                    <a:pt x="582409" y="2673464"/>
                  </a:lnTo>
                  <a:lnTo>
                    <a:pt x="575640" y="2683510"/>
                  </a:lnTo>
                  <a:lnTo>
                    <a:pt x="573151" y="2695803"/>
                  </a:lnTo>
                  <a:lnTo>
                    <a:pt x="575640" y="2708084"/>
                  </a:lnTo>
                  <a:lnTo>
                    <a:pt x="582409" y="2718130"/>
                  </a:lnTo>
                  <a:lnTo>
                    <a:pt x="592442" y="2724899"/>
                  </a:lnTo>
                  <a:lnTo>
                    <a:pt x="604748" y="2727388"/>
                  </a:lnTo>
                  <a:lnTo>
                    <a:pt x="617029" y="2724899"/>
                  </a:lnTo>
                  <a:lnTo>
                    <a:pt x="627062" y="2718130"/>
                  </a:lnTo>
                  <a:lnTo>
                    <a:pt x="633831" y="2708084"/>
                  </a:lnTo>
                  <a:lnTo>
                    <a:pt x="636308" y="2695803"/>
                  </a:lnTo>
                  <a:close/>
                </a:path>
                <a:path w="1897379" h="3607434">
                  <a:moveTo>
                    <a:pt x="658571" y="1534223"/>
                  </a:moveTo>
                  <a:lnTo>
                    <a:pt x="650722" y="1526400"/>
                  </a:lnTo>
                  <a:lnTo>
                    <a:pt x="631342" y="1526400"/>
                  </a:lnTo>
                  <a:lnTo>
                    <a:pt x="623481" y="1534223"/>
                  </a:lnTo>
                  <a:lnTo>
                    <a:pt x="623481" y="1553603"/>
                  </a:lnTo>
                  <a:lnTo>
                    <a:pt x="631342" y="1561465"/>
                  </a:lnTo>
                  <a:lnTo>
                    <a:pt x="650722" y="1561465"/>
                  </a:lnTo>
                  <a:lnTo>
                    <a:pt x="658571" y="1553603"/>
                  </a:lnTo>
                  <a:lnTo>
                    <a:pt x="658571" y="1543913"/>
                  </a:lnTo>
                  <a:lnTo>
                    <a:pt x="658571" y="1534223"/>
                  </a:lnTo>
                  <a:close/>
                </a:path>
                <a:path w="1897379" h="3607434">
                  <a:moveTo>
                    <a:pt x="662495" y="1209916"/>
                  </a:moveTo>
                  <a:lnTo>
                    <a:pt x="654659" y="1202055"/>
                  </a:lnTo>
                  <a:lnTo>
                    <a:pt x="635279" y="1202055"/>
                  </a:lnTo>
                  <a:lnTo>
                    <a:pt x="627418" y="1209916"/>
                  </a:lnTo>
                  <a:lnTo>
                    <a:pt x="627418" y="1229283"/>
                  </a:lnTo>
                  <a:lnTo>
                    <a:pt x="635279" y="1237157"/>
                  </a:lnTo>
                  <a:lnTo>
                    <a:pt x="654659" y="1237157"/>
                  </a:lnTo>
                  <a:lnTo>
                    <a:pt x="662495" y="1229283"/>
                  </a:lnTo>
                  <a:lnTo>
                    <a:pt x="662495" y="1219581"/>
                  </a:lnTo>
                  <a:lnTo>
                    <a:pt x="662495" y="1209916"/>
                  </a:lnTo>
                  <a:close/>
                </a:path>
                <a:path w="1897379" h="3607434">
                  <a:moveTo>
                    <a:pt x="668947" y="1308023"/>
                  </a:moveTo>
                  <a:lnTo>
                    <a:pt x="661073" y="1300149"/>
                  </a:lnTo>
                  <a:lnTo>
                    <a:pt x="641680" y="1300149"/>
                  </a:lnTo>
                  <a:lnTo>
                    <a:pt x="633857" y="1308023"/>
                  </a:lnTo>
                  <a:lnTo>
                    <a:pt x="633857" y="1327391"/>
                  </a:lnTo>
                  <a:lnTo>
                    <a:pt x="641680" y="1335214"/>
                  </a:lnTo>
                  <a:lnTo>
                    <a:pt x="661073" y="1335214"/>
                  </a:lnTo>
                  <a:lnTo>
                    <a:pt x="668947" y="1327391"/>
                  </a:lnTo>
                  <a:lnTo>
                    <a:pt x="668947" y="1317701"/>
                  </a:lnTo>
                  <a:lnTo>
                    <a:pt x="668947" y="1308023"/>
                  </a:lnTo>
                  <a:close/>
                </a:path>
                <a:path w="1897379" h="3607434">
                  <a:moveTo>
                    <a:pt x="686155" y="1715998"/>
                  </a:moveTo>
                  <a:lnTo>
                    <a:pt x="683895" y="1704797"/>
                  </a:lnTo>
                  <a:lnTo>
                    <a:pt x="677722" y="1695640"/>
                  </a:lnTo>
                  <a:lnTo>
                    <a:pt x="668578" y="1689481"/>
                  </a:lnTo>
                  <a:lnTo>
                    <a:pt x="657377" y="1687220"/>
                  </a:lnTo>
                  <a:lnTo>
                    <a:pt x="646188" y="1689481"/>
                  </a:lnTo>
                  <a:lnTo>
                    <a:pt x="637044" y="1695640"/>
                  </a:lnTo>
                  <a:lnTo>
                    <a:pt x="630885" y="1704797"/>
                  </a:lnTo>
                  <a:lnTo>
                    <a:pt x="628624" y="1715998"/>
                  </a:lnTo>
                  <a:lnTo>
                    <a:pt x="630885" y="1727187"/>
                  </a:lnTo>
                  <a:lnTo>
                    <a:pt x="637044" y="1736331"/>
                  </a:lnTo>
                  <a:lnTo>
                    <a:pt x="646188" y="1742490"/>
                  </a:lnTo>
                  <a:lnTo>
                    <a:pt x="657377" y="1744751"/>
                  </a:lnTo>
                  <a:lnTo>
                    <a:pt x="668578" y="1742490"/>
                  </a:lnTo>
                  <a:lnTo>
                    <a:pt x="677722" y="1736331"/>
                  </a:lnTo>
                  <a:lnTo>
                    <a:pt x="683895" y="1727187"/>
                  </a:lnTo>
                  <a:lnTo>
                    <a:pt x="686155" y="1715998"/>
                  </a:lnTo>
                  <a:close/>
                </a:path>
                <a:path w="1897379" h="3607434">
                  <a:moveTo>
                    <a:pt x="700798" y="2022195"/>
                  </a:moveTo>
                  <a:lnTo>
                    <a:pt x="699198" y="2014258"/>
                  </a:lnTo>
                  <a:lnTo>
                    <a:pt x="694829" y="2007781"/>
                  </a:lnTo>
                  <a:lnTo>
                    <a:pt x="688352" y="2003412"/>
                  </a:lnTo>
                  <a:lnTo>
                    <a:pt x="680402" y="2001812"/>
                  </a:lnTo>
                  <a:lnTo>
                    <a:pt x="672477" y="2003412"/>
                  </a:lnTo>
                  <a:lnTo>
                    <a:pt x="665988" y="2007781"/>
                  </a:lnTo>
                  <a:lnTo>
                    <a:pt x="661619" y="2014258"/>
                  </a:lnTo>
                  <a:lnTo>
                    <a:pt x="660006" y="2022195"/>
                  </a:lnTo>
                  <a:lnTo>
                    <a:pt x="661619" y="2030145"/>
                  </a:lnTo>
                  <a:lnTo>
                    <a:pt x="665988" y="2036622"/>
                  </a:lnTo>
                  <a:lnTo>
                    <a:pt x="672477" y="2041004"/>
                  </a:lnTo>
                  <a:lnTo>
                    <a:pt x="680402" y="2042604"/>
                  </a:lnTo>
                  <a:lnTo>
                    <a:pt x="688352" y="2041004"/>
                  </a:lnTo>
                  <a:lnTo>
                    <a:pt x="694829" y="2036622"/>
                  </a:lnTo>
                  <a:lnTo>
                    <a:pt x="699198" y="2030145"/>
                  </a:lnTo>
                  <a:lnTo>
                    <a:pt x="700798" y="2022195"/>
                  </a:lnTo>
                  <a:close/>
                </a:path>
                <a:path w="1897379" h="3607434">
                  <a:moveTo>
                    <a:pt x="707504" y="1489671"/>
                  </a:moveTo>
                  <a:lnTo>
                    <a:pt x="705904" y="1481747"/>
                  </a:lnTo>
                  <a:lnTo>
                    <a:pt x="701535" y="1475270"/>
                  </a:lnTo>
                  <a:lnTo>
                    <a:pt x="695045" y="1470901"/>
                  </a:lnTo>
                  <a:lnTo>
                    <a:pt x="687095" y="1469301"/>
                  </a:lnTo>
                  <a:lnTo>
                    <a:pt x="679170" y="1470901"/>
                  </a:lnTo>
                  <a:lnTo>
                    <a:pt x="672693" y="1475270"/>
                  </a:lnTo>
                  <a:lnTo>
                    <a:pt x="668312" y="1481747"/>
                  </a:lnTo>
                  <a:lnTo>
                    <a:pt x="666711" y="1489671"/>
                  </a:lnTo>
                  <a:lnTo>
                    <a:pt x="668312" y="1497622"/>
                  </a:lnTo>
                  <a:lnTo>
                    <a:pt x="672693" y="1504099"/>
                  </a:lnTo>
                  <a:lnTo>
                    <a:pt x="679170" y="1508467"/>
                  </a:lnTo>
                  <a:lnTo>
                    <a:pt x="687095" y="1510080"/>
                  </a:lnTo>
                  <a:lnTo>
                    <a:pt x="695045" y="1508467"/>
                  </a:lnTo>
                  <a:lnTo>
                    <a:pt x="701535" y="1504099"/>
                  </a:lnTo>
                  <a:lnTo>
                    <a:pt x="705904" y="1497622"/>
                  </a:lnTo>
                  <a:lnTo>
                    <a:pt x="707504" y="1489671"/>
                  </a:lnTo>
                  <a:close/>
                </a:path>
                <a:path w="1897379" h="3607434">
                  <a:moveTo>
                    <a:pt x="711987" y="1636382"/>
                  </a:moveTo>
                  <a:lnTo>
                    <a:pt x="709498" y="1624088"/>
                  </a:lnTo>
                  <a:lnTo>
                    <a:pt x="702729" y="1614043"/>
                  </a:lnTo>
                  <a:lnTo>
                    <a:pt x="692696" y="1607273"/>
                  </a:lnTo>
                  <a:lnTo>
                    <a:pt x="680402" y="1604797"/>
                  </a:lnTo>
                  <a:lnTo>
                    <a:pt x="668121" y="1607273"/>
                  </a:lnTo>
                  <a:lnTo>
                    <a:pt x="658088" y="1614043"/>
                  </a:lnTo>
                  <a:lnTo>
                    <a:pt x="651319" y="1624088"/>
                  </a:lnTo>
                  <a:lnTo>
                    <a:pt x="648843" y="1636382"/>
                  </a:lnTo>
                  <a:lnTo>
                    <a:pt x="651319" y="1648675"/>
                  </a:lnTo>
                  <a:lnTo>
                    <a:pt x="658088" y="1658708"/>
                  </a:lnTo>
                  <a:lnTo>
                    <a:pt x="668121" y="1665490"/>
                  </a:lnTo>
                  <a:lnTo>
                    <a:pt x="680402" y="1667967"/>
                  </a:lnTo>
                  <a:lnTo>
                    <a:pt x="692696" y="1665490"/>
                  </a:lnTo>
                  <a:lnTo>
                    <a:pt x="702729" y="1658708"/>
                  </a:lnTo>
                  <a:lnTo>
                    <a:pt x="709498" y="1648675"/>
                  </a:lnTo>
                  <a:lnTo>
                    <a:pt x="711987" y="1636382"/>
                  </a:lnTo>
                  <a:close/>
                </a:path>
                <a:path w="1897379" h="3607434">
                  <a:moveTo>
                    <a:pt x="736688" y="3221342"/>
                  </a:moveTo>
                  <a:lnTo>
                    <a:pt x="728827" y="3213506"/>
                  </a:lnTo>
                  <a:lnTo>
                    <a:pt x="709460" y="3213506"/>
                  </a:lnTo>
                  <a:lnTo>
                    <a:pt x="701598" y="3221342"/>
                  </a:lnTo>
                  <a:lnTo>
                    <a:pt x="701598" y="3240709"/>
                  </a:lnTo>
                  <a:lnTo>
                    <a:pt x="709460" y="3248609"/>
                  </a:lnTo>
                  <a:lnTo>
                    <a:pt x="728827" y="3248609"/>
                  </a:lnTo>
                  <a:lnTo>
                    <a:pt x="736688" y="3240709"/>
                  </a:lnTo>
                  <a:lnTo>
                    <a:pt x="736688" y="3231045"/>
                  </a:lnTo>
                  <a:lnTo>
                    <a:pt x="736688" y="3221342"/>
                  </a:lnTo>
                  <a:close/>
                </a:path>
                <a:path w="1897379" h="3607434">
                  <a:moveTo>
                    <a:pt x="781265" y="1076286"/>
                  </a:moveTo>
                  <a:lnTo>
                    <a:pt x="779665" y="1068362"/>
                  </a:lnTo>
                  <a:lnTo>
                    <a:pt x="775296" y="1061885"/>
                  </a:lnTo>
                  <a:lnTo>
                    <a:pt x="768807" y="1057503"/>
                  </a:lnTo>
                  <a:lnTo>
                    <a:pt x="760857" y="1055903"/>
                  </a:lnTo>
                  <a:lnTo>
                    <a:pt x="752919" y="1057503"/>
                  </a:lnTo>
                  <a:lnTo>
                    <a:pt x="746442" y="1061885"/>
                  </a:lnTo>
                  <a:lnTo>
                    <a:pt x="742073" y="1068362"/>
                  </a:lnTo>
                  <a:lnTo>
                    <a:pt x="740460" y="1076286"/>
                  </a:lnTo>
                  <a:lnTo>
                    <a:pt x="742073" y="1084237"/>
                  </a:lnTo>
                  <a:lnTo>
                    <a:pt x="746442" y="1090714"/>
                  </a:lnTo>
                  <a:lnTo>
                    <a:pt x="752919" y="1095082"/>
                  </a:lnTo>
                  <a:lnTo>
                    <a:pt x="760857" y="1096683"/>
                  </a:lnTo>
                  <a:lnTo>
                    <a:pt x="768807" y="1095082"/>
                  </a:lnTo>
                  <a:lnTo>
                    <a:pt x="775296" y="1090714"/>
                  </a:lnTo>
                  <a:lnTo>
                    <a:pt x="779665" y="1084237"/>
                  </a:lnTo>
                  <a:lnTo>
                    <a:pt x="781265" y="1076286"/>
                  </a:lnTo>
                  <a:close/>
                </a:path>
                <a:path w="1897379" h="3607434">
                  <a:moveTo>
                    <a:pt x="809142" y="24168"/>
                  </a:moveTo>
                  <a:lnTo>
                    <a:pt x="807237" y="14757"/>
                  </a:lnTo>
                  <a:lnTo>
                    <a:pt x="802055" y="7073"/>
                  </a:lnTo>
                  <a:lnTo>
                    <a:pt x="794372" y="1905"/>
                  </a:lnTo>
                  <a:lnTo>
                    <a:pt x="784961" y="0"/>
                  </a:lnTo>
                  <a:lnTo>
                    <a:pt x="775563" y="1905"/>
                  </a:lnTo>
                  <a:lnTo>
                    <a:pt x="767867" y="7073"/>
                  </a:lnTo>
                  <a:lnTo>
                    <a:pt x="762685" y="14757"/>
                  </a:lnTo>
                  <a:lnTo>
                    <a:pt x="760780" y="24168"/>
                  </a:lnTo>
                  <a:lnTo>
                    <a:pt x="762685" y="33591"/>
                  </a:lnTo>
                  <a:lnTo>
                    <a:pt x="767867" y="41275"/>
                  </a:lnTo>
                  <a:lnTo>
                    <a:pt x="775563" y="46456"/>
                  </a:lnTo>
                  <a:lnTo>
                    <a:pt x="784961" y="48348"/>
                  </a:lnTo>
                  <a:lnTo>
                    <a:pt x="794372" y="46456"/>
                  </a:lnTo>
                  <a:lnTo>
                    <a:pt x="802055" y="41275"/>
                  </a:lnTo>
                  <a:lnTo>
                    <a:pt x="807237" y="33591"/>
                  </a:lnTo>
                  <a:lnTo>
                    <a:pt x="809142" y="24168"/>
                  </a:lnTo>
                  <a:close/>
                </a:path>
                <a:path w="1897379" h="3607434">
                  <a:moveTo>
                    <a:pt x="810475" y="2807970"/>
                  </a:moveTo>
                  <a:lnTo>
                    <a:pt x="802589" y="2800096"/>
                  </a:lnTo>
                  <a:lnTo>
                    <a:pt x="783209" y="2800096"/>
                  </a:lnTo>
                  <a:lnTo>
                    <a:pt x="775347" y="2807970"/>
                  </a:lnTo>
                  <a:lnTo>
                    <a:pt x="775347" y="2827350"/>
                  </a:lnTo>
                  <a:lnTo>
                    <a:pt x="783209" y="2835186"/>
                  </a:lnTo>
                  <a:lnTo>
                    <a:pt x="802589" y="2835186"/>
                  </a:lnTo>
                  <a:lnTo>
                    <a:pt x="810475" y="2827350"/>
                  </a:lnTo>
                  <a:lnTo>
                    <a:pt x="810475" y="2817672"/>
                  </a:lnTo>
                  <a:lnTo>
                    <a:pt x="810475" y="2807970"/>
                  </a:lnTo>
                  <a:close/>
                </a:path>
                <a:path w="1897379" h="3607434">
                  <a:moveTo>
                    <a:pt x="822032" y="1806155"/>
                  </a:moveTo>
                  <a:lnTo>
                    <a:pt x="820432" y="1798218"/>
                  </a:lnTo>
                  <a:lnTo>
                    <a:pt x="816063" y="1791741"/>
                  </a:lnTo>
                  <a:lnTo>
                    <a:pt x="809586" y="1787372"/>
                  </a:lnTo>
                  <a:lnTo>
                    <a:pt x="801649" y="1785772"/>
                  </a:lnTo>
                  <a:lnTo>
                    <a:pt x="793711" y="1787372"/>
                  </a:lnTo>
                  <a:lnTo>
                    <a:pt x="787234" y="1791741"/>
                  </a:lnTo>
                  <a:lnTo>
                    <a:pt x="782866" y="1798218"/>
                  </a:lnTo>
                  <a:lnTo>
                    <a:pt x="781265" y="1806155"/>
                  </a:lnTo>
                  <a:lnTo>
                    <a:pt x="782866" y="1814106"/>
                  </a:lnTo>
                  <a:lnTo>
                    <a:pt x="787234" y="1820583"/>
                  </a:lnTo>
                  <a:lnTo>
                    <a:pt x="793711" y="1824951"/>
                  </a:lnTo>
                  <a:lnTo>
                    <a:pt x="801649" y="1826552"/>
                  </a:lnTo>
                  <a:lnTo>
                    <a:pt x="809586" y="1824951"/>
                  </a:lnTo>
                  <a:lnTo>
                    <a:pt x="816063" y="1820583"/>
                  </a:lnTo>
                  <a:lnTo>
                    <a:pt x="820432" y="1814106"/>
                  </a:lnTo>
                  <a:lnTo>
                    <a:pt x="822032" y="1806155"/>
                  </a:lnTo>
                  <a:close/>
                </a:path>
                <a:path w="1897379" h="3607434">
                  <a:moveTo>
                    <a:pt x="833234" y="1420342"/>
                  </a:moveTo>
                  <a:lnTo>
                    <a:pt x="830745" y="1408049"/>
                  </a:lnTo>
                  <a:lnTo>
                    <a:pt x="823976" y="1398003"/>
                  </a:lnTo>
                  <a:lnTo>
                    <a:pt x="813943" y="1391234"/>
                  </a:lnTo>
                  <a:lnTo>
                    <a:pt x="801649" y="1388757"/>
                  </a:lnTo>
                  <a:lnTo>
                    <a:pt x="789355" y="1391234"/>
                  </a:lnTo>
                  <a:lnTo>
                    <a:pt x="779322" y="1398003"/>
                  </a:lnTo>
                  <a:lnTo>
                    <a:pt x="772553" y="1408049"/>
                  </a:lnTo>
                  <a:lnTo>
                    <a:pt x="770077" y="1420342"/>
                  </a:lnTo>
                  <a:lnTo>
                    <a:pt x="772553" y="1432636"/>
                  </a:lnTo>
                  <a:lnTo>
                    <a:pt x="779322" y="1442669"/>
                  </a:lnTo>
                  <a:lnTo>
                    <a:pt x="789355" y="1449438"/>
                  </a:lnTo>
                  <a:lnTo>
                    <a:pt x="801649" y="1451914"/>
                  </a:lnTo>
                  <a:lnTo>
                    <a:pt x="813943" y="1449438"/>
                  </a:lnTo>
                  <a:lnTo>
                    <a:pt x="823976" y="1442669"/>
                  </a:lnTo>
                  <a:lnTo>
                    <a:pt x="830745" y="1432636"/>
                  </a:lnTo>
                  <a:lnTo>
                    <a:pt x="833234" y="1420342"/>
                  </a:lnTo>
                  <a:close/>
                </a:path>
                <a:path w="1897379" h="3607434">
                  <a:moveTo>
                    <a:pt x="841959" y="993863"/>
                  </a:moveTo>
                  <a:lnTo>
                    <a:pt x="834097" y="986015"/>
                  </a:lnTo>
                  <a:lnTo>
                    <a:pt x="814705" y="986015"/>
                  </a:lnTo>
                  <a:lnTo>
                    <a:pt x="806843" y="993863"/>
                  </a:lnTo>
                  <a:lnTo>
                    <a:pt x="806843" y="1013231"/>
                  </a:lnTo>
                  <a:lnTo>
                    <a:pt x="814705" y="1021092"/>
                  </a:lnTo>
                  <a:lnTo>
                    <a:pt x="834097" y="1021092"/>
                  </a:lnTo>
                  <a:lnTo>
                    <a:pt x="841959" y="1013231"/>
                  </a:lnTo>
                  <a:lnTo>
                    <a:pt x="841959" y="1003541"/>
                  </a:lnTo>
                  <a:lnTo>
                    <a:pt x="841959" y="993863"/>
                  </a:lnTo>
                  <a:close/>
                </a:path>
                <a:path w="1897379" h="3607434">
                  <a:moveTo>
                    <a:pt x="869530" y="1175613"/>
                  </a:moveTo>
                  <a:lnTo>
                    <a:pt x="867270" y="1164424"/>
                  </a:lnTo>
                  <a:lnTo>
                    <a:pt x="861098" y="1155268"/>
                  </a:lnTo>
                  <a:lnTo>
                    <a:pt x="851954" y="1149096"/>
                  </a:lnTo>
                  <a:lnTo>
                    <a:pt x="840765" y="1146835"/>
                  </a:lnTo>
                  <a:lnTo>
                    <a:pt x="829551" y="1149096"/>
                  </a:lnTo>
                  <a:lnTo>
                    <a:pt x="820420" y="1155268"/>
                  </a:lnTo>
                  <a:lnTo>
                    <a:pt x="814260" y="1164424"/>
                  </a:lnTo>
                  <a:lnTo>
                    <a:pt x="811999" y="1175613"/>
                  </a:lnTo>
                  <a:lnTo>
                    <a:pt x="814260" y="1186815"/>
                  </a:lnTo>
                  <a:lnTo>
                    <a:pt x="820420" y="1195959"/>
                  </a:lnTo>
                  <a:lnTo>
                    <a:pt x="829551" y="1202131"/>
                  </a:lnTo>
                  <a:lnTo>
                    <a:pt x="840765" y="1204391"/>
                  </a:lnTo>
                  <a:lnTo>
                    <a:pt x="851954" y="1202131"/>
                  </a:lnTo>
                  <a:lnTo>
                    <a:pt x="861098" y="1195959"/>
                  </a:lnTo>
                  <a:lnTo>
                    <a:pt x="867270" y="1186815"/>
                  </a:lnTo>
                  <a:lnTo>
                    <a:pt x="869530" y="1175613"/>
                  </a:lnTo>
                  <a:close/>
                </a:path>
                <a:path w="1897379" h="3607434">
                  <a:moveTo>
                    <a:pt x="875538" y="2012492"/>
                  </a:moveTo>
                  <a:lnTo>
                    <a:pt x="867689" y="2004669"/>
                  </a:lnTo>
                  <a:lnTo>
                    <a:pt x="848321" y="2004669"/>
                  </a:lnTo>
                  <a:lnTo>
                    <a:pt x="840435" y="2012492"/>
                  </a:lnTo>
                  <a:lnTo>
                    <a:pt x="840435" y="2031885"/>
                  </a:lnTo>
                  <a:lnTo>
                    <a:pt x="848321" y="2039759"/>
                  </a:lnTo>
                  <a:lnTo>
                    <a:pt x="867689" y="2039759"/>
                  </a:lnTo>
                  <a:lnTo>
                    <a:pt x="875538" y="2031885"/>
                  </a:lnTo>
                  <a:lnTo>
                    <a:pt x="875538" y="2022195"/>
                  </a:lnTo>
                  <a:lnTo>
                    <a:pt x="875538" y="2012492"/>
                  </a:lnTo>
                  <a:close/>
                </a:path>
                <a:path w="1897379" h="3607434">
                  <a:moveTo>
                    <a:pt x="1005420" y="1265770"/>
                  </a:moveTo>
                  <a:lnTo>
                    <a:pt x="1003820" y="1257846"/>
                  </a:lnTo>
                  <a:lnTo>
                    <a:pt x="999451" y="1251356"/>
                  </a:lnTo>
                  <a:lnTo>
                    <a:pt x="992974" y="1246987"/>
                  </a:lnTo>
                  <a:lnTo>
                    <a:pt x="985037" y="1245387"/>
                  </a:lnTo>
                  <a:lnTo>
                    <a:pt x="977099" y="1246987"/>
                  </a:lnTo>
                  <a:lnTo>
                    <a:pt x="970610" y="1251356"/>
                  </a:lnTo>
                  <a:lnTo>
                    <a:pt x="966254" y="1257846"/>
                  </a:lnTo>
                  <a:lnTo>
                    <a:pt x="964653" y="1265770"/>
                  </a:lnTo>
                  <a:lnTo>
                    <a:pt x="966254" y="1273721"/>
                  </a:lnTo>
                  <a:lnTo>
                    <a:pt x="970610" y="1280223"/>
                  </a:lnTo>
                  <a:lnTo>
                    <a:pt x="977099" y="1284592"/>
                  </a:lnTo>
                  <a:lnTo>
                    <a:pt x="985037" y="1286205"/>
                  </a:lnTo>
                  <a:lnTo>
                    <a:pt x="992974" y="1284592"/>
                  </a:lnTo>
                  <a:lnTo>
                    <a:pt x="999451" y="1280223"/>
                  </a:lnTo>
                  <a:lnTo>
                    <a:pt x="1003820" y="1273721"/>
                  </a:lnTo>
                  <a:lnTo>
                    <a:pt x="1005420" y="1265770"/>
                  </a:lnTo>
                  <a:close/>
                </a:path>
                <a:path w="1897379" h="3607434">
                  <a:moveTo>
                    <a:pt x="1601736" y="3523145"/>
                  </a:moveTo>
                  <a:lnTo>
                    <a:pt x="1600136" y="3515207"/>
                  </a:lnTo>
                  <a:lnTo>
                    <a:pt x="1595767" y="3508730"/>
                  </a:lnTo>
                  <a:lnTo>
                    <a:pt x="1589290" y="3504361"/>
                  </a:lnTo>
                  <a:lnTo>
                    <a:pt x="1581340" y="3502749"/>
                  </a:lnTo>
                  <a:lnTo>
                    <a:pt x="1573403" y="3504361"/>
                  </a:lnTo>
                  <a:lnTo>
                    <a:pt x="1566926" y="3508730"/>
                  </a:lnTo>
                  <a:lnTo>
                    <a:pt x="1562544" y="3515207"/>
                  </a:lnTo>
                  <a:lnTo>
                    <a:pt x="1560944" y="3523145"/>
                  </a:lnTo>
                  <a:lnTo>
                    <a:pt x="1562544" y="3531095"/>
                  </a:lnTo>
                  <a:lnTo>
                    <a:pt x="1566926" y="3537585"/>
                  </a:lnTo>
                  <a:lnTo>
                    <a:pt x="1573403" y="3541953"/>
                  </a:lnTo>
                  <a:lnTo>
                    <a:pt x="1581340" y="3543554"/>
                  </a:lnTo>
                  <a:lnTo>
                    <a:pt x="1589290" y="3541953"/>
                  </a:lnTo>
                  <a:lnTo>
                    <a:pt x="1595767" y="3537585"/>
                  </a:lnTo>
                  <a:lnTo>
                    <a:pt x="1600136" y="3531095"/>
                  </a:lnTo>
                  <a:lnTo>
                    <a:pt x="1601736" y="3523145"/>
                  </a:lnTo>
                  <a:close/>
                </a:path>
                <a:path w="1897379" h="3607434">
                  <a:moveTo>
                    <a:pt x="1761388" y="3496310"/>
                  </a:moveTo>
                  <a:lnTo>
                    <a:pt x="1759127" y="3485134"/>
                  </a:lnTo>
                  <a:lnTo>
                    <a:pt x="1752968" y="3475990"/>
                  </a:lnTo>
                  <a:lnTo>
                    <a:pt x="1743837" y="3469817"/>
                  </a:lnTo>
                  <a:lnTo>
                    <a:pt x="1732648" y="3467557"/>
                  </a:lnTo>
                  <a:lnTo>
                    <a:pt x="1721434" y="3469817"/>
                  </a:lnTo>
                  <a:lnTo>
                    <a:pt x="1712290" y="3475990"/>
                  </a:lnTo>
                  <a:lnTo>
                    <a:pt x="1706130" y="3485134"/>
                  </a:lnTo>
                  <a:lnTo>
                    <a:pt x="1703870" y="3496310"/>
                  </a:lnTo>
                  <a:lnTo>
                    <a:pt x="1706130" y="3507511"/>
                  </a:lnTo>
                  <a:lnTo>
                    <a:pt x="1712290" y="3516655"/>
                  </a:lnTo>
                  <a:lnTo>
                    <a:pt x="1721434" y="3522827"/>
                  </a:lnTo>
                  <a:lnTo>
                    <a:pt x="1732648" y="3525088"/>
                  </a:lnTo>
                  <a:lnTo>
                    <a:pt x="1743837" y="3522827"/>
                  </a:lnTo>
                  <a:lnTo>
                    <a:pt x="1752968" y="3516655"/>
                  </a:lnTo>
                  <a:lnTo>
                    <a:pt x="1759127" y="3507511"/>
                  </a:lnTo>
                  <a:lnTo>
                    <a:pt x="1761388" y="3496310"/>
                  </a:lnTo>
                  <a:close/>
                </a:path>
                <a:path w="1897379" h="3607434">
                  <a:moveTo>
                    <a:pt x="1897303" y="3586480"/>
                  </a:moveTo>
                  <a:lnTo>
                    <a:pt x="1895703" y="3578542"/>
                  </a:lnTo>
                  <a:lnTo>
                    <a:pt x="1891334" y="3572065"/>
                  </a:lnTo>
                  <a:lnTo>
                    <a:pt x="1884845" y="3567696"/>
                  </a:lnTo>
                  <a:lnTo>
                    <a:pt x="1876920" y="3566096"/>
                  </a:lnTo>
                  <a:lnTo>
                    <a:pt x="1868982" y="3567696"/>
                  </a:lnTo>
                  <a:lnTo>
                    <a:pt x="1862505" y="3572065"/>
                  </a:lnTo>
                  <a:lnTo>
                    <a:pt x="1858124" y="3578542"/>
                  </a:lnTo>
                  <a:lnTo>
                    <a:pt x="1856524" y="3586480"/>
                  </a:lnTo>
                  <a:lnTo>
                    <a:pt x="1858124" y="3594430"/>
                  </a:lnTo>
                  <a:lnTo>
                    <a:pt x="1862505" y="3600907"/>
                  </a:lnTo>
                  <a:lnTo>
                    <a:pt x="1868982" y="3605288"/>
                  </a:lnTo>
                  <a:lnTo>
                    <a:pt x="1876920" y="3606889"/>
                  </a:lnTo>
                  <a:lnTo>
                    <a:pt x="1884845" y="3605288"/>
                  </a:lnTo>
                  <a:lnTo>
                    <a:pt x="1891334" y="3600907"/>
                  </a:lnTo>
                  <a:lnTo>
                    <a:pt x="1895703" y="3594430"/>
                  </a:lnTo>
                  <a:lnTo>
                    <a:pt x="1897303" y="3586480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7416762" y="5687066"/>
              <a:ext cx="919480" cy="3257550"/>
            </a:xfrm>
            <a:custGeom>
              <a:avLst/>
              <a:gdLst/>
              <a:ahLst/>
              <a:cxnLst/>
              <a:rect l="l" t="t" r="r" b="b"/>
              <a:pathLst>
                <a:path w="919479" h="3257550">
                  <a:moveTo>
                    <a:pt x="26987" y="2721838"/>
                  </a:moveTo>
                  <a:lnTo>
                    <a:pt x="20955" y="2715780"/>
                  </a:lnTo>
                  <a:lnTo>
                    <a:pt x="6057" y="2715780"/>
                  </a:lnTo>
                  <a:lnTo>
                    <a:pt x="0" y="2721838"/>
                  </a:lnTo>
                  <a:lnTo>
                    <a:pt x="0" y="2736723"/>
                  </a:lnTo>
                  <a:lnTo>
                    <a:pt x="6057" y="2742793"/>
                  </a:lnTo>
                  <a:lnTo>
                    <a:pt x="20955" y="2742793"/>
                  </a:lnTo>
                  <a:lnTo>
                    <a:pt x="26987" y="2736723"/>
                  </a:lnTo>
                  <a:lnTo>
                    <a:pt x="26987" y="2729280"/>
                  </a:lnTo>
                  <a:lnTo>
                    <a:pt x="26987" y="2721838"/>
                  </a:lnTo>
                  <a:close/>
                </a:path>
                <a:path w="919479" h="3257550">
                  <a:moveTo>
                    <a:pt x="80733" y="2653309"/>
                  </a:moveTo>
                  <a:lnTo>
                    <a:pt x="74688" y="2647264"/>
                  </a:lnTo>
                  <a:lnTo>
                    <a:pt x="59778" y="2647264"/>
                  </a:lnTo>
                  <a:lnTo>
                    <a:pt x="53746" y="2653309"/>
                  </a:lnTo>
                  <a:lnTo>
                    <a:pt x="53746" y="2668206"/>
                  </a:lnTo>
                  <a:lnTo>
                    <a:pt x="59778" y="2674264"/>
                  </a:lnTo>
                  <a:lnTo>
                    <a:pt x="74688" y="2674264"/>
                  </a:lnTo>
                  <a:lnTo>
                    <a:pt x="80733" y="2668206"/>
                  </a:lnTo>
                  <a:lnTo>
                    <a:pt x="80733" y="2660751"/>
                  </a:lnTo>
                  <a:lnTo>
                    <a:pt x="80733" y="2653309"/>
                  </a:lnTo>
                  <a:close/>
                </a:path>
                <a:path w="919479" h="3257550">
                  <a:moveTo>
                    <a:pt x="88709" y="2479268"/>
                  </a:moveTo>
                  <a:lnTo>
                    <a:pt x="82664" y="2473210"/>
                  </a:lnTo>
                  <a:lnTo>
                    <a:pt x="67741" y="2473210"/>
                  </a:lnTo>
                  <a:lnTo>
                    <a:pt x="61722" y="2479268"/>
                  </a:lnTo>
                  <a:lnTo>
                    <a:pt x="61722" y="2494165"/>
                  </a:lnTo>
                  <a:lnTo>
                    <a:pt x="67741" y="2500198"/>
                  </a:lnTo>
                  <a:lnTo>
                    <a:pt x="82664" y="2500198"/>
                  </a:lnTo>
                  <a:lnTo>
                    <a:pt x="88709" y="2494165"/>
                  </a:lnTo>
                  <a:lnTo>
                    <a:pt x="88709" y="2486710"/>
                  </a:lnTo>
                  <a:lnTo>
                    <a:pt x="88709" y="2479268"/>
                  </a:lnTo>
                  <a:close/>
                </a:path>
                <a:path w="919479" h="3257550">
                  <a:moveTo>
                    <a:pt x="101955" y="2793149"/>
                  </a:moveTo>
                  <a:lnTo>
                    <a:pt x="100215" y="2784525"/>
                  </a:lnTo>
                  <a:lnTo>
                    <a:pt x="95478" y="2777490"/>
                  </a:lnTo>
                  <a:lnTo>
                    <a:pt x="88430" y="2772753"/>
                  </a:lnTo>
                  <a:lnTo>
                    <a:pt x="79806" y="2771013"/>
                  </a:lnTo>
                  <a:lnTo>
                    <a:pt x="71196" y="2772753"/>
                  </a:lnTo>
                  <a:lnTo>
                    <a:pt x="64173" y="2777490"/>
                  </a:lnTo>
                  <a:lnTo>
                    <a:pt x="59423" y="2784525"/>
                  </a:lnTo>
                  <a:lnTo>
                    <a:pt x="57696" y="2793149"/>
                  </a:lnTo>
                  <a:lnTo>
                    <a:pt x="59423" y="2801759"/>
                  </a:lnTo>
                  <a:lnTo>
                    <a:pt x="64173" y="2808795"/>
                  </a:lnTo>
                  <a:lnTo>
                    <a:pt x="71196" y="2813545"/>
                  </a:lnTo>
                  <a:lnTo>
                    <a:pt x="79806" y="2815285"/>
                  </a:lnTo>
                  <a:lnTo>
                    <a:pt x="88430" y="2813545"/>
                  </a:lnTo>
                  <a:lnTo>
                    <a:pt x="95478" y="2808795"/>
                  </a:lnTo>
                  <a:lnTo>
                    <a:pt x="100215" y="2801759"/>
                  </a:lnTo>
                  <a:lnTo>
                    <a:pt x="101955" y="2793149"/>
                  </a:lnTo>
                  <a:close/>
                </a:path>
                <a:path w="919479" h="3257550">
                  <a:moveTo>
                    <a:pt x="113220" y="3020072"/>
                  </a:moveTo>
                  <a:lnTo>
                    <a:pt x="106210" y="3013037"/>
                  </a:lnTo>
                  <a:lnTo>
                    <a:pt x="88874" y="3013037"/>
                  </a:lnTo>
                  <a:lnTo>
                    <a:pt x="81838" y="3020072"/>
                  </a:lnTo>
                  <a:lnTo>
                    <a:pt x="81838" y="3037395"/>
                  </a:lnTo>
                  <a:lnTo>
                    <a:pt x="88874" y="3044418"/>
                  </a:lnTo>
                  <a:lnTo>
                    <a:pt x="106210" y="3044418"/>
                  </a:lnTo>
                  <a:lnTo>
                    <a:pt x="113220" y="3037395"/>
                  </a:lnTo>
                  <a:lnTo>
                    <a:pt x="113220" y="3028721"/>
                  </a:lnTo>
                  <a:lnTo>
                    <a:pt x="113220" y="3020072"/>
                  </a:lnTo>
                  <a:close/>
                </a:path>
                <a:path w="919479" h="3257550">
                  <a:moveTo>
                    <a:pt x="118376" y="2610370"/>
                  </a:moveTo>
                  <a:lnTo>
                    <a:pt x="111366" y="2603347"/>
                  </a:lnTo>
                  <a:lnTo>
                    <a:pt x="94030" y="2603347"/>
                  </a:lnTo>
                  <a:lnTo>
                    <a:pt x="86995" y="2610370"/>
                  </a:lnTo>
                  <a:lnTo>
                    <a:pt x="86995" y="2627693"/>
                  </a:lnTo>
                  <a:lnTo>
                    <a:pt x="94030" y="2634729"/>
                  </a:lnTo>
                  <a:lnTo>
                    <a:pt x="111366" y="2634729"/>
                  </a:lnTo>
                  <a:lnTo>
                    <a:pt x="118376" y="2627693"/>
                  </a:lnTo>
                  <a:lnTo>
                    <a:pt x="118376" y="2619032"/>
                  </a:lnTo>
                  <a:lnTo>
                    <a:pt x="118376" y="2610370"/>
                  </a:lnTo>
                  <a:close/>
                </a:path>
                <a:path w="919479" h="3257550">
                  <a:moveTo>
                    <a:pt x="121843" y="2731897"/>
                  </a:moveTo>
                  <a:lnTo>
                    <a:pt x="119926" y="2722435"/>
                  </a:lnTo>
                  <a:lnTo>
                    <a:pt x="114719" y="2714714"/>
                  </a:lnTo>
                  <a:lnTo>
                    <a:pt x="106997" y="2709507"/>
                  </a:lnTo>
                  <a:lnTo>
                    <a:pt x="97548" y="2707602"/>
                  </a:lnTo>
                  <a:lnTo>
                    <a:pt x="88087" y="2709507"/>
                  </a:lnTo>
                  <a:lnTo>
                    <a:pt x="80352" y="2714714"/>
                  </a:lnTo>
                  <a:lnTo>
                    <a:pt x="75145" y="2722435"/>
                  </a:lnTo>
                  <a:lnTo>
                    <a:pt x="73228" y="2731897"/>
                  </a:lnTo>
                  <a:lnTo>
                    <a:pt x="75145" y="2741345"/>
                  </a:lnTo>
                  <a:lnTo>
                    <a:pt x="80352" y="2749067"/>
                  </a:lnTo>
                  <a:lnTo>
                    <a:pt x="88087" y="2754274"/>
                  </a:lnTo>
                  <a:lnTo>
                    <a:pt x="97548" y="2756192"/>
                  </a:lnTo>
                  <a:lnTo>
                    <a:pt x="106997" y="2754274"/>
                  </a:lnTo>
                  <a:lnTo>
                    <a:pt x="114719" y="2749067"/>
                  </a:lnTo>
                  <a:lnTo>
                    <a:pt x="119926" y="2741345"/>
                  </a:lnTo>
                  <a:lnTo>
                    <a:pt x="121843" y="2731897"/>
                  </a:lnTo>
                  <a:close/>
                </a:path>
                <a:path w="919479" h="3257550">
                  <a:moveTo>
                    <a:pt x="145440" y="2161209"/>
                  </a:moveTo>
                  <a:lnTo>
                    <a:pt x="139420" y="2155177"/>
                  </a:lnTo>
                  <a:lnTo>
                    <a:pt x="124498" y="2155177"/>
                  </a:lnTo>
                  <a:lnTo>
                    <a:pt x="118465" y="2161209"/>
                  </a:lnTo>
                  <a:lnTo>
                    <a:pt x="118465" y="2176107"/>
                  </a:lnTo>
                  <a:lnTo>
                    <a:pt x="124498" y="2182152"/>
                  </a:lnTo>
                  <a:lnTo>
                    <a:pt x="139420" y="2182152"/>
                  </a:lnTo>
                  <a:lnTo>
                    <a:pt x="145440" y="2176107"/>
                  </a:lnTo>
                  <a:lnTo>
                    <a:pt x="145440" y="2168652"/>
                  </a:lnTo>
                  <a:lnTo>
                    <a:pt x="145440" y="2161209"/>
                  </a:lnTo>
                  <a:close/>
                </a:path>
                <a:path w="919479" h="3257550">
                  <a:moveTo>
                    <a:pt x="175133" y="2292324"/>
                  </a:moveTo>
                  <a:lnTo>
                    <a:pt x="168097" y="2285288"/>
                  </a:lnTo>
                  <a:lnTo>
                    <a:pt x="150774" y="2285288"/>
                  </a:lnTo>
                  <a:lnTo>
                    <a:pt x="143738" y="2292324"/>
                  </a:lnTo>
                  <a:lnTo>
                    <a:pt x="143738" y="2309672"/>
                  </a:lnTo>
                  <a:lnTo>
                    <a:pt x="150774" y="2316670"/>
                  </a:lnTo>
                  <a:lnTo>
                    <a:pt x="168097" y="2316670"/>
                  </a:lnTo>
                  <a:lnTo>
                    <a:pt x="175133" y="2309672"/>
                  </a:lnTo>
                  <a:lnTo>
                    <a:pt x="175133" y="2300973"/>
                  </a:lnTo>
                  <a:lnTo>
                    <a:pt x="175133" y="2292324"/>
                  </a:lnTo>
                  <a:close/>
                </a:path>
                <a:path w="919479" h="3257550">
                  <a:moveTo>
                    <a:pt x="206502" y="2853855"/>
                  </a:moveTo>
                  <a:lnTo>
                    <a:pt x="199478" y="2846819"/>
                  </a:lnTo>
                  <a:lnTo>
                    <a:pt x="182143" y="2846819"/>
                  </a:lnTo>
                  <a:lnTo>
                    <a:pt x="175133" y="2853855"/>
                  </a:lnTo>
                  <a:lnTo>
                    <a:pt x="175133" y="2871203"/>
                  </a:lnTo>
                  <a:lnTo>
                    <a:pt x="182143" y="2878213"/>
                  </a:lnTo>
                  <a:lnTo>
                    <a:pt x="199478" y="2878213"/>
                  </a:lnTo>
                  <a:lnTo>
                    <a:pt x="206502" y="2871203"/>
                  </a:lnTo>
                  <a:lnTo>
                    <a:pt x="206502" y="2862503"/>
                  </a:lnTo>
                  <a:lnTo>
                    <a:pt x="206502" y="2853855"/>
                  </a:lnTo>
                  <a:close/>
                </a:path>
                <a:path w="919479" h="3257550">
                  <a:moveTo>
                    <a:pt x="215112" y="2565679"/>
                  </a:moveTo>
                  <a:lnTo>
                    <a:pt x="213207" y="2556230"/>
                  </a:lnTo>
                  <a:lnTo>
                    <a:pt x="208000" y="2548509"/>
                  </a:lnTo>
                  <a:lnTo>
                    <a:pt x="200266" y="2543302"/>
                  </a:lnTo>
                  <a:lnTo>
                    <a:pt x="190804" y="2541384"/>
                  </a:lnTo>
                  <a:lnTo>
                    <a:pt x="181356" y="2543302"/>
                  </a:lnTo>
                  <a:lnTo>
                    <a:pt x="173634" y="2548509"/>
                  </a:lnTo>
                  <a:lnTo>
                    <a:pt x="168427" y="2556230"/>
                  </a:lnTo>
                  <a:lnTo>
                    <a:pt x="166509" y="2565679"/>
                  </a:lnTo>
                  <a:lnTo>
                    <a:pt x="168427" y="2575141"/>
                  </a:lnTo>
                  <a:lnTo>
                    <a:pt x="173634" y="2582862"/>
                  </a:lnTo>
                  <a:lnTo>
                    <a:pt x="181356" y="2588069"/>
                  </a:lnTo>
                  <a:lnTo>
                    <a:pt x="190804" y="2589987"/>
                  </a:lnTo>
                  <a:lnTo>
                    <a:pt x="200266" y="2588069"/>
                  </a:lnTo>
                  <a:lnTo>
                    <a:pt x="208000" y="2582862"/>
                  </a:lnTo>
                  <a:lnTo>
                    <a:pt x="213207" y="2575141"/>
                  </a:lnTo>
                  <a:lnTo>
                    <a:pt x="215112" y="2565679"/>
                  </a:lnTo>
                  <a:close/>
                </a:path>
                <a:path w="919479" h="3257550">
                  <a:moveTo>
                    <a:pt x="221818" y="2237575"/>
                  </a:moveTo>
                  <a:lnTo>
                    <a:pt x="215773" y="2231529"/>
                  </a:lnTo>
                  <a:lnTo>
                    <a:pt x="200863" y="2231529"/>
                  </a:lnTo>
                  <a:lnTo>
                    <a:pt x="194818" y="2237575"/>
                  </a:lnTo>
                  <a:lnTo>
                    <a:pt x="194818" y="2252472"/>
                  </a:lnTo>
                  <a:lnTo>
                    <a:pt x="200863" y="2258530"/>
                  </a:lnTo>
                  <a:lnTo>
                    <a:pt x="215773" y="2258530"/>
                  </a:lnTo>
                  <a:lnTo>
                    <a:pt x="221818" y="2252472"/>
                  </a:lnTo>
                  <a:lnTo>
                    <a:pt x="221818" y="2245017"/>
                  </a:lnTo>
                  <a:lnTo>
                    <a:pt x="221818" y="2237575"/>
                  </a:lnTo>
                  <a:close/>
                </a:path>
                <a:path w="919479" h="3257550">
                  <a:moveTo>
                    <a:pt x="243027" y="2377414"/>
                  </a:moveTo>
                  <a:lnTo>
                    <a:pt x="241287" y="2368791"/>
                  </a:lnTo>
                  <a:lnTo>
                    <a:pt x="236550" y="2361755"/>
                  </a:lnTo>
                  <a:lnTo>
                    <a:pt x="229514" y="2357005"/>
                  </a:lnTo>
                  <a:lnTo>
                    <a:pt x="220903" y="2355265"/>
                  </a:lnTo>
                  <a:lnTo>
                    <a:pt x="212293" y="2357005"/>
                  </a:lnTo>
                  <a:lnTo>
                    <a:pt x="205244" y="2361755"/>
                  </a:lnTo>
                  <a:lnTo>
                    <a:pt x="200507" y="2368791"/>
                  </a:lnTo>
                  <a:lnTo>
                    <a:pt x="198755" y="2377414"/>
                  </a:lnTo>
                  <a:lnTo>
                    <a:pt x="200507" y="2386025"/>
                  </a:lnTo>
                  <a:lnTo>
                    <a:pt x="205244" y="2393061"/>
                  </a:lnTo>
                  <a:lnTo>
                    <a:pt x="212293" y="2397798"/>
                  </a:lnTo>
                  <a:lnTo>
                    <a:pt x="220903" y="2399538"/>
                  </a:lnTo>
                  <a:lnTo>
                    <a:pt x="229514" y="2397798"/>
                  </a:lnTo>
                  <a:lnTo>
                    <a:pt x="236550" y="2393061"/>
                  </a:lnTo>
                  <a:lnTo>
                    <a:pt x="241287" y="2386025"/>
                  </a:lnTo>
                  <a:lnTo>
                    <a:pt x="243027" y="2377414"/>
                  </a:lnTo>
                  <a:close/>
                </a:path>
                <a:path w="919479" h="3257550">
                  <a:moveTo>
                    <a:pt x="247662" y="3021253"/>
                  </a:moveTo>
                  <a:lnTo>
                    <a:pt x="241630" y="3015246"/>
                  </a:lnTo>
                  <a:lnTo>
                    <a:pt x="226720" y="3015246"/>
                  </a:lnTo>
                  <a:lnTo>
                    <a:pt x="220662" y="3021253"/>
                  </a:lnTo>
                  <a:lnTo>
                    <a:pt x="220662" y="3036176"/>
                  </a:lnTo>
                  <a:lnTo>
                    <a:pt x="226720" y="3042221"/>
                  </a:lnTo>
                  <a:lnTo>
                    <a:pt x="241630" y="3042221"/>
                  </a:lnTo>
                  <a:lnTo>
                    <a:pt x="247662" y="3036176"/>
                  </a:lnTo>
                  <a:lnTo>
                    <a:pt x="247662" y="3028721"/>
                  </a:lnTo>
                  <a:lnTo>
                    <a:pt x="247662" y="3021253"/>
                  </a:lnTo>
                  <a:close/>
                </a:path>
                <a:path w="919479" h="3257550">
                  <a:moveTo>
                    <a:pt x="269938" y="2023491"/>
                  </a:moveTo>
                  <a:lnTo>
                    <a:pt x="262902" y="2016480"/>
                  </a:lnTo>
                  <a:lnTo>
                    <a:pt x="245579" y="2016480"/>
                  </a:lnTo>
                  <a:lnTo>
                    <a:pt x="238569" y="2023491"/>
                  </a:lnTo>
                  <a:lnTo>
                    <a:pt x="238569" y="2040851"/>
                  </a:lnTo>
                  <a:lnTo>
                    <a:pt x="245579" y="2047862"/>
                  </a:lnTo>
                  <a:lnTo>
                    <a:pt x="262902" y="2047862"/>
                  </a:lnTo>
                  <a:lnTo>
                    <a:pt x="269938" y="2040851"/>
                  </a:lnTo>
                  <a:lnTo>
                    <a:pt x="269938" y="2032177"/>
                  </a:lnTo>
                  <a:lnTo>
                    <a:pt x="269938" y="2023491"/>
                  </a:lnTo>
                  <a:close/>
                </a:path>
                <a:path w="919479" h="3257550">
                  <a:moveTo>
                    <a:pt x="289788" y="2150668"/>
                  </a:moveTo>
                  <a:lnTo>
                    <a:pt x="281914" y="2142820"/>
                  </a:lnTo>
                  <a:lnTo>
                    <a:pt x="262521" y="2142820"/>
                  </a:lnTo>
                  <a:lnTo>
                    <a:pt x="254711" y="2150668"/>
                  </a:lnTo>
                  <a:lnTo>
                    <a:pt x="254711" y="2170061"/>
                  </a:lnTo>
                  <a:lnTo>
                    <a:pt x="262521" y="2177910"/>
                  </a:lnTo>
                  <a:lnTo>
                    <a:pt x="281914" y="2177910"/>
                  </a:lnTo>
                  <a:lnTo>
                    <a:pt x="289788" y="2170061"/>
                  </a:lnTo>
                  <a:lnTo>
                    <a:pt x="289788" y="2160371"/>
                  </a:lnTo>
                  <a:lnTo>
                    <a:pt x="289788" y="2150668"/>
                  </a:lnTo>
                  <a:close/>
                </a:path>
                <a:path w="919479" h="3257550">
                  <a:moveTo>
                    <a:pt x="309359" y="2778709"/>
                  </a:moveTo>
                  <a:lnTo>
                    <a:pt x="303339" y="2772651"/>
                  </a:lnTo>
                  <a:lnTo>
                    <a:pt x="288417" y="2772651"/>
                  </a:lnTo>
                  <a:lnTo>
                    <a:pt x="282384" y="2778709"/>
                  </a:lnTo>
                  <a:lnTo>
                    <a:pt x="282384" y="2793606"/>
                  </a:lnTo>
                  <a:lnTo>
                    <a:pt x="288417" y="2799664"/>
                  </a:lnTo>
                  <a:lnTo>
                    <a:pt x="303339" y="2799664"/>
                  </a:lnTo>
                  <a:lnTo>
                    <a:pt x="309359" y="2793606"/>
                  </a:lnTo>
                  <a:lnTo>
                    <a:pt x="309359" y="2786151"/>
                  </a:lnTo>
                  <a:lnTo>
                    <a:pt x="309359" y="2778709"/>
                  </a:lnTo>
                  <a:close/>
                </a:path>
                <a:path w="919479" h="3257550">
                  <a:moveTo>
                    <a:pt x="317373" y="2332444"/>
                  </a:moveTo>
                  <a:lnTo>
                    <a:pt x="315112" y="2321255"/>
                  </a:lnTo>
                  <a:lnTo>
                    <a:pt x="308952" y="2312098"/>
                  </a:lnTo>
                  <a:lnTo>
                    <a:pt x="299808" y="2305939"/>
                  </a:lnTo>
                  <a:lnTo>
                    <a:pt x="288594" y="2303678"/>
                  </a:lnTo>
                  <a:lnTo>
                    <a:pt x="277393" y="2305939"/>
                  </a:lnTo>
                  <a:lnTo>
                    <a:pt x="268249" y="2312098"/>
                  </a:lnTo>
                  <a:lnTo>
                    <a:pt x="262089" y="2321255"/>
                  </a:lnTo>
                  <a:lnTo>
                    <a:pt x="259829" y="2332444"/>
                  </a:lnTo>
                  <a:lnTo>
                    <a:pt x="262089" y="2343645"/>
                  </a:lnTo>
                  <a:lnTo>
                    <a:pt x="268249" y="2352776"/>
                  </a:lnTo>
                  <a:lnTo>
                    <a:pt x="277393" y="2358936"/>
                  </a:lnTo>
                  <a:lnTo>
                    <a:pt x="288594" y="2361196"/>
                  </a:lnTo>
                  <a:lnTo>
                    <a:pt x="299808" y="2358936"/>
                  </a:lnTo>
                  <a:lnTo>
                    <a:pt x="308952" y="2352776"/>
                  </a:lnTo>
                  <a:lnTo>
                    <a:pt x="315112" y="2343645"/>
                  </a:lnTo>
                  <a:lnTo>
                    <a:pt x="317373" y="2332444"/>
                  </a:lnTo>
                  <a:close/>
                </a:path>
                <a:path w="919479" h="3257550">
                  <a:moveTo>
                    <a:pt x="339026" y="2909811"/>
                  </a:moveTo>
                  <a:lnTo>
                    <a:pt x="332003" y="2902762"/>
                  </a:lnTo>
                  <a:lnTo>
                    <a:pt x="314680" y="2902762"/>
                  </a:lnTo>
                  <a:lnTo>
                    <a:pt x="307670" y="2909811"/>
                  </a:lnTo>
                  <a:lnTo>
                    <a:pt x="307670" y="2927146"/>
                  </a:lnTo>
                  <a:lnTo>
                    <a:pt x="314680" y="2934157"/>
                  </a:lnTo>
                  <a:lnTo>
                    <a:pt x="332003" y="2934157"/>
                  </a:lnTo>
                  <a:lnTo>
                    <a:pt x="339026" y="2927146"/>
                  </a:lnTo>
                  <a:lnTo>
                    <a:pt x="339026" y="2918460"/>
                  </a:lnTo>
                  <a:lnTo>
                    <a:pt x="339026" y="2909811"/>
                  </a:lnTo>
                  <a:close/>
                </a:path>
                <a:path w="919479" h="3257550">
                  <a:moveTo>
                    <a:pt x="340944" y="2855061"/>
                  </a:moveTo>
                  <a:lnTo>
                    <a:pt x="334899" y="2849016"/>
                  </a:lnTo>
                  <a:lnTo>
                    <a:pt x="320001" y="2849016"/>
                  </a:lnTo>
                  <a:lnTo>
                    <a:pt x="313956" y="2855061"/>
                  </a:lnTo>
                  <a:lnTo>
                    <a:pt x="313956" y="2869971"/>
                  </a:lnTo>
                  <a:lnTo>
                    <a:pt x="320001" y="2875991"/>
                  </a:lnTo>
                  <a:lnTo>
                    <a:pt x="334899" y="2875991"/>
                  </a:lnTo>
                  <a:lnTo>
                    <a:pt x="340944" y="2869971"/>
                  </a:lnTo>
                  <a:lnTo>
                    <a:pt x="340944" y="2862503"/>
                  </a:lnTo>
                  <a:lnTo>
                    <a:pt x="340944" y="2855061"/>
                  </a:lnTo>
                  <a:close/>
                </a:path>
                <a:path w="919479" h="3257550">
                  <a:moveTo>
                    <a:pt x="341160" y="2023681"/>
                  </a:moveTo>
                  <a:lnTo>
                    <a:pt x="333336" y="2015832"/>
                  </a:lnTo>
                  <a:lnTo>
                    <a:pt x="313956" y="2015832"/>
                  </a:lnTo>
                  <a:lnTo>
                    <a:pt x="306095" y="2023681"/>
                  </a:lnTo>
                  <a:lnTo>
                    <a:pt x="306095" y="2043061"/>
                  </a:lnTo>
                  <a:lnTo>
                    <a:pt x="313956" y="2050935"/>
                  </a:lnTo>
                  <a:lnTo>
                    <a:pt x="333336" y="2050935"/>
                  </a:lnTo>
                  <a:lnTo>
                    <a:pt x="341160" y="2043061"/>
                  </a:lnTo>
                  <a:lnTo>
                    <a:pt x="341160" y="2033384"/>
                  </a:lnTo>
                  <a:lnTo>
                    <a:pt x="341160" y="2023681"/>
                  </a:lnTo>
                  <a:close/>
                </a:path>
                <a:path w="919479" h="3257550">
                  <a:moveTo>
                    <a:pt x="347586" y="2438108"/>
                  </a:moveTo>
                  <a:lnTo>
                    <a:pt x="340563" y="2431084"/>
                  </a:lnTo>
                  <a:lnTo>
                    <a:pt x="323240" y="2431084"/>
                  </a:lnTo>
                  <a:lnTo>
                    <a:pt x="316230" y="2438108"/>
                  </a:lnTo>
                  <a:lnTo>
                    <a:pt x="316230" y="2455443"/>
                  </a:lnTo>
                  <a:lnTo>
                    <a:pt x="323240" y="2462479"/>
                  </a:lnTo>
                  <a:lnTo>
                    <a:pt x="340563" y="2462479"/>
                  </a:lnTo>
                  <a:lnTo>
                    <a:pt x="347586" y="2455443"/>
                  </a:lnTo>
                  <a:lnTo>
                    <a:pt x="347586" y="2446769"/>
                  </a:lnTo>
                  <a:lnTo>
                    <a:pt x="347586" y="2438108"/>
                  </a:lnTo>
                  <a:close/>
                </a:path>
                <a:path w="919479" h="3257550">
                  <a:moveTo>
                    <a:pt x="356196" y="2149945"/>
                  </a:moveTo>
                  <a:lnTo>
                    <a:pt x="354291" y="2140496"/>
                  </a:lnTo>
                  <a:lnTo>
                    <a:pt x="349084" y="2132774"/>
                  </a:lnTo>
                  <a:lnTo>
                    <a:pt x="341363" y="2127554"/>
                  </a:lnTo>
                  <a:lnTo>
                    <a:pt x="331901" y="2125649"/>
                  </a:lnTo>
                  <a:lnTo>
                    <a:pt x="322440" y="2127554"/>
                  </a:lnTo>
                  <a:lnTo>
                    <a:pt x="314706" y="2132774"/>
                  </a:lnTo>
                  <a:lnTo>
                    <a:pt x="309499" y="2140496"/>
                  </a:lnTo>
                  <a:lnTo>
                    <a:pt x="307581" y="2149945"/>
                  </a:lnTo>
                  <a:lnTo>
                    <a:pt x="309499" y="2159393"/>
                  </a:lnTo>
                  <a:lnTo>
                    <a:pt x="314706" y="2167115"/>
                  </a:lnTo>
                  <a:lnTo>
                    <a:pt x="322440" y="2172322"/>
                  </a:lnTo>
                  <a:lnTo>
                    <a:pt x="331901" y="2174227"/>
                  </a:lnTo>
                  <a:lnTo>
                    <a:pt x="341363" y="2172322"/>
                  </a:lnTo>
                  <a:lnTo>
                    <a:pt x="349084" y="2167115"/>
                  </a:lnTo>
                  <a:lnTo>
                    <a:pt x="354291" y="2159393"/>
                  </a:lnTo>
                  <a:lnTo>
                    <a:pt x="356196" y="2149945"/>
                  </a:lnTo>
                  <a:close/>
                </a:path>
                <a:path w="919479" h="3257550">
                  <a:moveTo>
                    <a:pt x="402640" y="2612504"/>
                  </a:moveTo>
                  <a:lnTo>
                    <a:pt x="396608" y="2606433"/>
                  </a:lnTo>
                  <a:lnTo>
                    <a:pt x="381673" y="2606433"/>
                  </a:lnTo>
                  <a:lnTo>
                    <a:pt x="375653" y="2612504"/>
                  </a:lnTo>
                  <a:lnTo>
                    <a:pt x="375653" y="2627401"/>
                  </a:lnTo>
                  <a:lnTo>
                    <a:pt x="381673" y="2633434"/>
                  </a:lnTo>
                  <a:lnTo>
                    <a:pt x="396608" y="2633434"/>
                  </a:lnTo>
                  <a:lnTo>
                    <a:pt x="402640" y="2627401"/>
                  </a:lnTo>
                  <a:lnTo>
                    <a:pt x="402640" y="2619933"/>
                  </a:lnTo>
                  <a:lnTo>
                    <a:pt x="402640" y="2612504"/>
                  </a:lnTo>
                  <a:close/>
                </a:path>
                <a:path w="919479" h="3257550">
                  <a:moveTo>
                    <a:pt x="411035" y="1934616"/>
                  </a:moveTo>
                  <a:lnTo>
                    <a:pt x="403174" y="1926805"/>
                  </a:lnTo>
                  <a:lnTo>
                    <a:pt x="383806" y="1926805"/>
                  </a:lnTo>
                  <a:lnTo>
                    <a:pt x="375945" y="1934616"/>
                  </a:lnTo>
                  <a:lnTo>
                    <a:pt x="375945" y="1953996"/>
                  </a:lnTo>
                  <a:lnTo>
                    <a:pt x="383806" y="1961870"/>
                  </a:lnTo>
                  <a:lnTo>
                    <a:pt x="403174" y="1961870"/>
                  </a:lnTo>
                  <a:lnTo>
                    <a:pt x="411035" y="1953996"/>
                  </a:lnTo>
                  <a:lnTo>
                    <a:pt x="411035" y="1944319"/>
                  </a:lnTo>
                  <a:lnTo>
                    <a:pt x="411035" y="1934616"/>
                  </a:lnTo>
                  <a:close/>
                </a:path>
                <a:path w="919479" h="3257550">
                  <a:moveTo>
                    <a:pt x="432320" y="2743593"/>
                  </a:moveTo>
                  <a:lnTo>
                    <a:pt x="425297" y="2736570"/>
                  </a:lnTo>
                  <a:lnTo>
                    <a:pt x="407962" y="2736570"/>
                  </a:lnTo>
                  <a:lnTo>
                    <a:pt x="400926" y="2743593"/>
                  </a:lnTo>
                  <a:lnTo>
                    <a:pt x="400926" y="2760929"/>
                  </a:lnTo>
                  <a:lnTo>
                    <a:pt x="407962" y="2767965"/>
                  </a:lnTo>
                  <a:lnTo>
                    <a:pt x="425297" y="2767965"/>
                  </a:lnTo>
                  <a:lnTo>
                    <a:pt x="432320" y="2760929"/>
                  </a:lnTo>
                  <a:lnTo>
                    <a:pt x="432320" y="2752255"/>
                  </a:lnTo>
                  <a:lnTo>
                    <a:pt x="432320" y="2743593"/>
                  </a:lnTo>
                  <a:close/>
                </a:path>
                <a:path w="919479" h="3257550">
                  <a:moveTo>
                    <a:pt x="452285" y="914527"/>
                  </a:moveTo>
                  <a:lnTo>
                    <a:pt x="444461" y="906665"/>
                  </a:lnTo>
                  <a:lnTo>
                    <a:pt x="425056" y="906665"/>
                  </a:lnTo>
                  <a:lnTo>
                    <a:pt x="417220" y="914527"/>
                  </a:lnTo>
                  <a:lnTo>
                    <a:pt x="417220" y="933894"/>
                  </a:lnTo>
                  <a:lnTo>
                    <a:pt x="425056" y="941755"/>
                  </a:lnTo>
                  <a:lnTo>
                    <a:pt x="444461" y="941755"/>
                  </a:lnTo>
                  <a:lnTo>
                    <a:pt x="452285" y="933894"/>
                  </a:lnTo>
                  <a:lnTo>
                    <a:pt x="452285" y="924204"/>
                  </a:lnTo>
                  <a:lnTo>
                    <a:pt x="452285" y="914527"/>
                  </a:lnTo>
                  <a:close/>
                </a:path>
                <a:path w="919479" h="3257550">
                  <a:moveTo>
                    <a:pt x="453263" y="2422588"/>
                  </a:moveTo>
                  <a:lnTo>
                    <a:pt x="451662" y="2414663"/>
                  </a:lnTo>
                  <a:lnTo>
                    <a:pt x="447294" y="2408186"/>
                  </a:lnTo>
                  <a:lnTo>
                    <a:pt x="440804" y="2403818"/>
                  </a:lnTo>
                  <a:lnTo>
                    <a:pt x="432866" y="2402205"/>
                  </a:lnTo>
                  <a:lnTo>
                    <a:pt x="424929" y="2403818"/>
                  </a:lnTo>
                  <a:lnTo>
                    <a:pt x="418452" y="2408186"/>
                  </a:lnTo>
                  <a:lnTo>
                    <a:pt x="414083" y="2414663"/>
                  </a:lnTo>
                  <a:lnTo>
                    <a:pt x="412470" y="2422588"/>
                  </a:lnTo>
                  <a:lnTo>
                    <a:pt x="414083" y="2430538"/>
                  </a:lnTo>
                  <a:lnTo>
                    <a:pt x="418452" y="2437028"/>
                  </a:lnTo>
                  <a:lnTo>
                    <a:pt x="424929" y="2441384"/>
                  </a:lnTo>
                  <a:lnTo>
                    <a:pt x="432866" y="2442997"/>
                  </a:lnTo>
                  <a:lnTo>
                    <a:pt x="440804" y="2441384"/>
                  </a:lnTo>
                  <a:lnTo>
                    <a:pt x="447294" y="2437028"/>
                  </a:lnTo>
                  <a:lnTo>
                    <a:pt x="451662" y="2430538"/>
                  </a:lnTo>
                  <a:lnTo>
                    <a:pt x="453263" y="2422588"/>
                  </a:lnTo>
                  <a:close/>
                </a:path>
                <a:path w="919479" h="3257550">
                  <a:moveTo>
                    <a:pt x="459968" y="1890064"/>
                  </a:moveTo>
                  <a:lnTo>
                    <a:pt x="458368" y="1882140"/>
                  </a:lnTo>
                  <a:lnTo>
                    <a:pt x="453999" y="1875663"/>
                  </a:lnTo>
                  <a:lnTo>
                    <a:pt x="447509" y="1871306"/>
                  </a:lnTo>
                  <a:lnTo>
                    <a:pt x="439559" y="1869706"/>
                  </a:lnTo>
                  <a:lnTo>
                    <a:pt x="431622" y="1871306"/>
                  </a:lnTo>
                  <a:lnTo>
                    <a:pt x="425145" y="1875663"/>
                  </a:lnTo>
                  <a:lnTo>
                    <a:pt x="420776" y="1882140"/>
                  </a:lnTo>
                  <a:lnTo>
                    <a:pt x="419176" y="1890064"/>
                  </a:lnTo>
                  <a:lnTo>
                    <a:pt x="420776" y="1898015"/>
                  </a:lnTo>
                  <a:lnTo>
                    <a:pt x="425145" y="1904504"/>
                  </a:lnTo>
                  <a:lnTo>
                    <a:pt x="431622" y="1908873"/>
                  </a:lnTo>
                  <a:lnTo>
                    <a:pt x="439559" y="1910473"/>
                  </a:lnTo>
                  <a:lnTo>
                    <a:pt x="447509" y="1908873"/>
                  </a:lnTo>
                  <a:lnTo>
                    <a:pt x="453999" y="1904504"/>
                  </a:lnTo>
                  <a:lnTo>
                    <a:pt x="458368" y="1898015"/>
                  </a:lnTo>
                  <a:lnTo>
                    <a:pt x="459968" y="1890064"/>
                  </a:lnTo>
                  <a:close/>
                </a:path>
                <a:path w="919479" h="3257550">
                  <a:moveTo>
                    <a:pt x="460819" y="2114600"/>
                  </a:moveTo>
                  <a:lnTo>
                    <a:pt x="459359" y="2107361"/>
                  </a:lnTo>
                  <a:lnTo>
                    <a:pt x="455371" y="2101443"/>
                  </a:lnTo>
                  <a:lnTo>
                    <a:pt x="449465" y="2097468"/>
                  </a:lnTo>
                  <a:lnTo>
                    <a:pt x="442239" y="2096008"/>
                  </a:lnTo>
                  <a:lnTo>
                    <a:pt x="434987" y="2097468"/>
                  </a:lnTo>
                  <a:lnTo>
                    <a:pt x="432333" y="2099246"/>
                  </a:lnTo>
                  <a:lnTo>
                    <a:pt x="430187" y="2096033"/>
                  </a:lnTo>
                  <a:lnTo>
                    <a:pt x="421043" y="2089873"/>
                  </a:lnTo>
                  <a:lnTo>
                    <a:pt x="409841" y="2087613"/>
                  </a:lnTo>
                  <a:lnTo>
                    <a:pt x="398640" y="2089873"/>
                  </a:lnTo>
                  <a:lnTo>
                    <a:pt x="389509" y="2096033"/>
                  </a:lnTo>
                  <a:lnTo>
                    <a:pt x="383349" y="2105190"/>
                  </a:lnTo>
                  <a:lnTo>
                    <a:pt x="381088" y="2116391"/>
                  </a:lnTo>
                  <a:lnTo>
                    <a:pt x="383349" y="2127593"/>
                  </a:lnTo>
                  <a:lnTo>
                    <a:pt x="389509" y="2136737"/>
                  </a:lnTo>
                  <a:lnTo>
                    <a:pt x="398640" y="2142896"/>
                  </a:lnTo>
                  <a:lnTo>
                    <a:pt x="409841" y="2145157"/>
                  </a:lnTo>
                  <a:lnTo>
                    <a:pt x="421043" y="2142896"/>
                  </a:lnTo>
                  <a:lnTo>
                    <a:pt x="430187" y="2136737"/>
                  </a:lnTo>
                  <a:lnTo>
                    <a:pt x="433997" y="2131072"/>
                  </a:lnTo>
                  <a:lnTo>
                    <a:pt x="434987" y="2131733"/>
                  </a:lnTo>
                  <a:lnTo>
                    <a:pt x="442239" y="2133193"/>
                  </a:lnTo>
                  <a:lnTo>
                    <a:pt x="449465" y="2131733"/>
                  </a:lnTo>
                  <a:lnTo>
                    <a:pt x="455371" y="2127758"/>
                  </a:lnTo>
                  <a:lnTo>
                    <a:pt x="459359" y="2121839"/>
                  </a:lnTo>
                  <a:lnTo>
                    <a:pt x="460819" y="2114600"/>
                  </a:lnTo>
                  <a:close/>
                </a:path>
                <a:path w="919479" h="3257550">
                  <a:moveTo>
                    <a:pt x="464439" y="2036775"/>
                  </a:moveTo>
                  <a:lnTo>
                    <a:pt x="461962" y="2024481"/>
                  </a:lnTo>
                  <a:lnTo>
                    <a:pt x="455193" y="2014448"/>
                  </a:lnTo>
                  <a:lnTo>
                    <a:pt x="445160" y="2007679"/>
                  </a:lnTo>
                  <a:lnTo>
                    <a:pt x="432866" y="2005203"/>
                  </a:lnTo>
                  <a:lnTo>
                    <a:pt x="420585" y="2007679"/>
                  </a:lnTo>
                  <a:lnTo>
                    <a:pt x="410540" y="2014448"/>
                  </a:lnTo>
                  <a:lnTo>
                    <a:pt x="403771" y="2024481"/>
                  </a:lnTo>
                  <a:lnTo>
                    <a:pt x="401294" y="2036775"/>
                  </a:lnTo>
                  <a:lnTo>
                    <a:pt x="403771" y="2049068"/>
                  </a:lnTo>
                  <a:lnTo>
                    <a:pt x="410540" y="2059114"/>
                  </a:lnTo>
                  <a:lnTo>
                    <a:pt x="420585" y="2065883"/>
                  </a:lnTo>
                  <a:lnTo>
                    <a:pt x="432866" y="2068360"/>
                  </a:lnTo>
                  <a:lnTo>
                    <a:pt x="445160" y="2065883"/>
                  </a:lnTo>
                  <a:lnTo>
                    <a:pt x="455193" y="2059114"/>
                  </a:lnTo>
                  <a:lnTo>
                    <a:pt x="461962" y="2049068"/>
                  </a:lnTo>
                  <a:lnTo>
                    <a:pt x="464439" y="2036775"/>
                  </a:lnTo>
                  <a:close/>
                </a:path>
                <a:path w="919479" h="3257550">
                  <a:moveTo>
                    <a:pt x="482015" y="2439327"/>
                  </a:moveTo>
                  <a:lnTo>
                    <a:pt x="475996" y="2433294"/>
                  </a:lnTo>
                  <a:lnTo>
                    <a:pt x="461086" y="2433294"/>
                  </a:lnTo>
                  <a:lnTo>
                    <a:pt x="455028" y="2439327"/>
                  </a:lnTo>
                  <a:lnTo>
                    <a:pt x="455028" y="2454224"/>
                  </a:lnTo>
                  <a:lnTo>
                    <a:pt x="461086" y="2460269"/>
                  </a:lnTo>
                  <a:lnTo>
                    <a:pt x="475996" y="2460269"/>
                  </a:lnTo>
                  <a:lnTo>
                    <a:pt x="482015" y="2454224"/>
                  </a:lnTo>
                  <a:lnTo>
                    <a:pt x="482015" y="2446769"/>
                  </a:lnTo>
                  <a:lnTo>
                    <a:pt x="482015" y="2439327"/>
                  </a:lnTo>
                  <a:close/>
                </a:path>
                <a:path w="919479" h="3257550">
                  <a:moveTo>
                    <a:pt x="490080" y="2297074"/>
                  </a:moveTo>
                  <a:lnTo>
                    <a:pt x="487680" y="2285200"/>
                  </a:lnTo>
                  <a:lnTo>
                    <a:pt x="481139" y="2275497"/>
                  </a:lnTo>
                  <a:lnTo>
                    <a:pt x="471449" y="2268944"/>
                  </a:lnTo>
                  <a:lnTo>
                    <a:pt x="459574" y="2266543"/>
                  </a:lnTo>
                  <a:lnTo>
                    <a:pt x="447700" y="2268944"/>
                  </a:lnTo>
                  <a:lnTo>
                    <a:pt x="437997" y="2275497"/>
                  </a:lnTo>
                  <a:lnTo>
                    <a:pt x="431457" y="2285200"/>
                  </a:lnTo>
                  <a:lnTo>
                    <a:pt x="429069" y="2297074"/>
                  </a:lnTo>
                  <a:lnTo>
                    <a:pt x="431457" y="2308923"/>
                  </a:lnTo>
                  <a:lnTo>
                    <a:pt x="437997" y="2318626"/>
                  </a:lnTo>
                  <a:lnTo>
                    <a:pt x="447700" y="2325166"/>
                  </a:lnTo>
                  <a:lnTo>
                    <a:pt x="459574" y="2327579"/>
                  </a:lnTo>
                  <a:lnTo>
                    <a:pt x="471449" y="2325166"/>
                  </a:lnTo>
                  <a:lnTo>
                    <a:pt x="481139" y="2318626"/>
                  </a:lnTo>
                  <a:lnTo>
                    <a:pt x="487680" y="2308923"/>
                  </a:lnTo>
                  <a:lnTo>
                    <a:pt x="490080" y="2297074"/>
                  </a:lnTo>
                  <a:close/>
                </a:path>
                <a:path w="919479" h="3257550">
                  <a:moveTo>
                    <a:pt x="490842" y="1096175"/>
                  </a:moveTo>
                  <a:lnTo>
                    <a:pt x="489242" y="1088237"/>
                  </a:lnTo>
                  <a:lnTo>
                    <a:pt x="484886" y="1081760"/>
                  </a:lnTo>
                  <a:lnTo>
                    <a:pt x="478409" y="1077391"/>
                  </a:lnTo>
                  <a:lnTo>
                    <a:pt x="470458" y="1075791"/>
                  </a:lnTo>
                  <a:lnTo>
                    <a:pt x="462534" y="1077391"/>
                  </a:lnTo>
                  <a:lnTo>
                    <a:pt x="456057" y="1081760"/>
                  </a:lnTo>
                  <a:lnTo>
                    <a:pt x="451675" y="1088237"/>
                  </a:lnTo>
                  <a:lnTo>
                    <a:pt x="450075" y="1096175"/>
                  </a:lnTo>
                  <a:lnTo>
                    <a:pt x="451675" y="1104125"/>
                  </a:lnTo>
                  <a:lnTo>
                    <a:pt x="456057" y="1110615"/>
                  </a:lnTo>
                  <a:lnTo>
                    <a:pt x="462534" y="1114983"/>
                  </a:lnTo>
                  <a:lnTo>
                    <a:pt x="470458" y="1116596"/>
                  </a:lnTo>
                  <a:lnTo>
                    <a:pt x="478409" y="1114983"/>
                  </a:lnTo>
                  <a:lnTo>
                    <a:pt x="484886" y="1110615"/>
                  </a:lnTo>
                  <a:lnTo>
                    <a:pt x="489242" y="1104125"/>
                  </a:lnTo>
                  <a:lnTo>
                    <a:pt x="490842" y="1096175"/>
                  </a:lnTo>
                  <a:close/>
                </a:path>
                <a:path w="919479" h="3257550">
                  <a:moveTo>
                    <a:pt x="493331" y="1013752"/>
                  </a:moveTo>
                  <a:lnTo>
                    <a:pt x="485482" y="1005903"/>
                  </a:lnTo>
                  <a:lnTo>
                    <a:pt x="466115" y="1005903"/>
                  </a:lnTo>
                  <a:lnTo>
                    <a:pt x="458266" y="1013752"/>
                  </a:lnTo>
                  <a:lnTo>
                    <a:pt x="458266" y="1033145"/>
                  </a:lnTo>
                  <a:lnTo>
                    <a:pt x="466115" y="1040980"/>
                  </a:lnTo>
                  <a:lnTo>
                    <a:pt x="485482" y="1040980"/>
                  </a:lnTo>
                  <a:lnTo>
                    <a:pt x="493331" y="1033145"/>
                  </a:lnTo>
                  <a:lnTo>
                    <a:pt x="493331" y="1023454"/>
                  </a:lnTo>
                  <a:lnTo>
                    <a:pt x="493331" y="1013752"/>
                  </a:lnTo>
                  <a:close/>
                </a:path>
                <a:path w="919479" h="3257550">
                  <a:moveTo>
                    <a:pt x="501967" y="483069"/>
                  </a:moveTo>
                  <a:lnTo>
                    <a:pt x="500367" y="475132"/>
                  </a:lnTo>
                  <a:lnTo>
                    <a:pt x="495998" y="468655"/>
                  </a:lnTo>
                  <a:lnTo>
                    <a:pt x="489521" y="464286"/>
                  </a:lnTo>
                  <a:lnTo>
                    <a:pt x="481584" y="462686"/>
                  </a:lnTo>
                  <a:lnTo>
                    <a:pt x="473646" y="464286"/>
                  </a:lnTo>
                  <a:lnTo>
                    <a:pt x="467169" y="468655"/>
                  </a:lnTo>
                  <a:lnTo>
                    <a:pt x="462800" y="475132"/>
                  </a:lnTo>
                  <a:lnTo>
                    <a:pt x="461200" y="483069"/>
                  </a:lnTo>
                  <a:lnTo>
                    <a:pt x="462800" y="491020"/>
                  </a:lnTo>
                  <a:lnTo>
                    <a:pt x="467169" y="497509"/>
                  </a:lnTo>
                  <a:lnTo>
                    <a:pt x="473646" y="501891"/>
                  </a:lnTo>
                  <a:lnTo>
                    <a:pt x="481584" y="503491"/>
                  </a:lnTo>
                  <a:lnTo>
                    <a:pt x="489521" y="501891"/>
                  </a:lnTo>
                  <a:lnTo>
                    <a:pt x="495998" y="497509"/>
                  </a:lnTo>
                  <a:lnTo>
                    <a:pt x="500367" y="491020"/>
                  </a:lnTo>
                  <a:lnTo>
                    <a:pt x="501967" y="483069"/>
                  </a:lnTo>
                  <a:close/>
                </a:path>
                <a:path w="919479" h="3257550">
                  <a:moveTo>
                    <a:pt x="505599" y="20396"/>
                  </a:moveTo>
                  <a:lnTo>
                    <a:pt x="503999" y="12458"/>
                  </a:lnTo>
                  <a:lnTo>
                    <a:pt x="499630" y="5969"/>
                  </a:lnTo>
                  <a:lnTo>
                    <a:pt x="493141" y="1600"/>
                  </a:lnTo>
                  <a:lnTo>
                    <a:pt x="485216" y="0"/>
                  </a:lnTo>
                  <a:lnTo>
                    <a:pt x="477278" y="1600"/>
                  </a:lnTo>
                  <a:lnTo>
                    <a:pt x="470801" y="5969"/>
                  </a:lnTo>
                  <a:lnTo>
                    <a:pt x="466420" y="12458"/>
                  </a:lnTo>
                  <a:lnTo>
                    <a:pt x="464820" y="20396"/>
                  </a:lnTo>
                  <a:lnTo>
                    <a:pt x="466420" y="28333"/>
                  </a:lnTo>
                  <a:lnTo>
                    <a:pt x="470801" y="34823"/>
                  </a:lnTo>
                  <a:lnTo>
                    <a:pt x="477278" y="39204"/>
                  </a:lnTo>
                  <a:lnTo>
                    <a:pt x="485216" y="40805"/>
                  </a:lnTo>
                  <a:lnTo>
                    <a:pt x="493141" y="39204"/>
                  </a:lnTo>
                  <a:lnTo>
                    <a:pt x="499630" y="34823"/>
                  </a:lnTo>
                  <a:lnTo>
                    <a:pt x="503999" y="28333"/>
                  </a:lnTo>
                  <a:lnTo>
                    <a:pt x="505599" y="20396"/>
                  </a:lnTo>
                  <a:close/>
                </a:path>
                <a:path w="919479" h="3257550">
                  <a:moveTo>
                    <a:pt x="513156" y="97256"/>
                  </a:moveTo>
                  <a:lnTo>
                    <a:pt x="510679" y="84975"/>
                  </a:lnTo>
                  <a:lnTo>
                    <a:pt x="503910" y="74930"/>
                  </a:lnTo>
                  <a:lnTo>
                    <a:pt x="493877" y="68160"/>
                  </a:lnTo>
                  <a:lnTo>
                    <a:pt x="481584" y="65671"/>
                  </a:lnTo>
                  <a:lnTo>
                    <a:pt x="469290" y="68160"/>
                  </a:lnTo>
                  <a:lnTo>
                    <a:pt x="459244" y="74930"/>
                  </a:lnTo>
                  <a:lnTo>
                    <a:pt x="452475" y="84975"/>
                  </a:lnTo>
                  <a:lnTo>
                    <a:pt x="449999" y="97256"/>
                  </a:lnTo>
                  <a:lnTo>
                    <a:pt x="452475" y="109550"/>
                  </a:lnTo>
                  <a:lnTo>
                    <a:pt x="459244" y="119583"/>
                  </a:lnTo>
                  <a:lnTo>
                    <a:pt x="469290" y="126339"/>
                  </a:lnTo>
                  <a:lnTo>
                    <a:pt x="481584" y="128828"/>
                  </a:lnTo>
                  <a:lnTo>
                    <a:pt x="493877" y="126339"/>
                  </a:lnTo>
                  <a:lnTo>
                    <a:pt x="503910" y="119583"/>
                  </a:lnTo>
                  <a:lnTo>
                    <a:pt x="510679" y="109550"/>
                  </a:lnTo>
                  <a:lnTo>
                    <a:pt x="513156" y="97256"/>
                  </a:lnTo>
                  <a:close/>
                </a:path>
                <a:path w="919479" h="3257550">
                  <a:moveTo>
                    <a:pt x="533958" y="2591790"/>
                  </a:moveTo>
                  <a:lnTo>
                    <a:pt x="527900" y="2585732"/>
                  </a:lnTo>
                  <a:lnTo>
                    <a:pt x="512978" y="2585732"/>
                  </a:lnTo>
                  <a:lnTo>
                    <a:pt x="506945" y="2591790"/>
                  </a:lnTo>
                  <a:lnTo>
                    <a:pt x="506945" y="2606687"/>
                  </a:lnTo>
                  <a:lnTo>
                    <a:pt x="512978" y="2612720"/>
                  </a:lnTo>
                  <a:lnTo>
                    <a:pt x="527900" y="2612720"/>
                  </a:lnTo>
                  <a:lnTo>
                    <a:pt x="533958" y="2606687"/>
                  </a:lnTo>
                  <a:lnTo>
                    <a:pt x="533958" y="2599245"/>
                  </a:lnTo>
                  <a:lnTo>
                    <a:pt x="533958" y="2591790"/>
                  </a:lnTo>
                  <a:close/>
                </a:path>
                <a:path w="919479" h="3257550">
                  <a:moveTo>
                    <a:pt x="555155" y="2731605"/>
                  </a:moveTo>
                  <a:lnTo>
                    <a:pt x="553415" y="2723007"/>
                  </a:lnTo>
                  <a:lnTo>
                    <a:pt x="548678" y="2715984"/>
                  </a:lnTo>
                  <a:lnTo>
                    <a:pt x="541642" y="2711246"/>
                  </a:lnTo>
                  <a:lnTo>
                    <a:pt x="533031" y="2709507"/>
                  </a:lnTo>
                  <a:lnTo>
                    <a:pt x="524408" y="2711246"/>
                  </a:lnTo>
                  <a:lnTo>
                    <a:pt x="517372" y="2715984"/>
                  </a:lnTo>
                  <a:lnTo>
                    <a:pt x="512622" y="2723007"/>
                  </a:lnTo>
                  <a:lnTo>
                    <a:pt x="510882" y="2731605"/>
                  </a:lnTo>
                  <a:lnTo>
                    <a:pt x="512622" y="2740228"/>
                  </a:lnTo>
                  <a:lnTo>
                    <a:pt x="517372" y="2747264"/>
                  </a:lnTo>
                  <a:lnTo>
                    <a:pt x="524408" y="2752001"/>
                  </a:lnTo>
                  <a:lnTo>
                    <a:pt x="533031" y="2753741"/>
                  </a:lnTo>
                  <a:lnTo>
                    <a:pt x="541642" y="2752001"/>
                  </a:lnTo>
                  <a:lnTo>
                    <a:pt x="548678" y="2747264"/>
                  </a:lnTo>
                  <a:lnTo>
                    <a:pt x="553415" y="2740228"/>
                  </a:lnTo>
                  <a:lnTo>
                    <a:pt x="555155" y="2731605"/>
                  </a:lnTo>
                  <a:close/>
                </a:path>
                <a:path w="919479" h="3257550">
                  <a:moveTo>
                    <a:pt x="568921" y="3044355"/>
                  </a:moveTo>
                  <a:lnTo>
                    <a:pt x="567448" y="3037103"/>
                  </a:lnTo>
                  <a:lnTo>
                    <a:pt x="563473" y="3031198"/>
                  </a:lnTo>
                  <a:lnTo>
                    <a:pt x="557555" y="3027222"/>
                  </a:lnTo>
                  <a:lnTo>
                    <a:pt x="550316" y="3025762"/>
                  </a:lnTo>
                  <a:lnTo>
                    <a:pt x="543077" y="3027222"/>
                  </a:lnTo>
                  <a:lnTo>
                    <a:pt x="537159" y="3031198"/>
                  </a:lnTo>
                  <a:lnTo>
                    <a:pt x="533171" y="3037103"/>
                  </a:lnTo>
                  <a:lnTo>
                    <a:pt x="531698" y="3044355"/>
                  </a:lnTo>
                  <a:lnTo>
                    <a:pt x="533171" y="3051594"/>
                  </a:lnTo>
                  <a:lnTo>
                    <a:pt x="537159" y="3057499"/>
                  </a:lnTo>
                  <a:lnTo>
                    <a:pt x="543077" y="3061487"/>
                  </a:lnTo>
                  <a:lnTo>
                    <a:pt x="550316" y="3062948"/>
                  </a:lnTo>
                  <a:lnTo>
                    <a:pt x="557555" y="3061487"/>
                  </a:lnTo>
                  <a:lnTo>
                    <a:pt x="563473" y="3057499"/>
                  </a:lnTo>
                  <a:lnTo>
                    <a:pt x="567448" y="3051594"/>
                  </a:lnTo>
                  <a:lnTo>
                    <a:pt x="568921" y="3044355"/>
                  </a:lnTo>
                  <a:close/>
                </a:path>
                <a:path w="919479" h="3257550">
                  <a:moveTo>
                    <a:pt x="573405" y="2327846"/>
                  </a:moveTo>
                  <a:lnTo>
                    <a:pt x="566369" y="2320836"/>
                  </a:lnTo>
                  <a:lnTo>
                    <a:pt x="549046" y="2320836"/>
                  </a:lnTo>
                  <a:lnTo>
                    <a:pt x="542010" y="2327846"/>
                  </a:lnTo>
                  <a:lnTo>
                    <a:pt x="542010" y="2345194"/>
                  </a:lnTo>
                  <a:lnTo>
                    <a:pt x="549046" y="2352217"/>
                  </a:lnTo>
                  <a:lnTo>
                    <a:pt x="566369" y="2352217"/>
                  </a:lnTo>
                  <a:lnTo>
                    <a:pt x="573405" y="2345194"/>
                  </a:lnTo>
                  <a:lnTo>
                    <a:pt x="573405" y="2336533"/>
                  </a:lnTo>
                  <a:lnTo>
                    <a:pt x="573405" y="2327846"/>
                  </a:lnTo>
                  <a:close/>
                </a:path>
                <a:path w="919479" h="3257550">
                  <a:moveTo>
                    <a:pt x="573544" y="698474"/>
                  </a:moveTo>
                  <a:lnTo>
                    <a:pt x="565696" y="690600"/>
                  </a:lnTo>
                  <a:lnTo>
                    <a:pt x="546290" y="690600"/>
                  </a:lnTo>
                  <a:lnTo>
                    <a:pt x="538454" y="698474"/>
                  </a:lnTo>
                  <a:lnTo>
                    <a:pt x="538454" y="717867"/>
                  </a:lnTo>
                  <a:lnTo>
                    <a:pt x="546290" y="725703"/>
                  </a:lnTo>
                  <a:lnTo>
                    <a:pt x="565696" y="725703"/>
                  </a:lnTo>
                  <a:lnTo>
                    <a:pt x="573544" y="717867"/>
                  </a:lnTo>
                  <a:lnTo>
                    <a:pt x="573544" y="708164"/>
                  </a:lnTo>
                  <a:lnTo>
                    <a:pt x="573544" y="698474"/>
                  </a:lnTo>
                  <a:close/>
                </a:path>
                <a:path w="919479" h="3257550">
                  <a:moveTo>
                    <a:pt x="574497" y="2206561"/>
                  </a:moveTo>
                  <a:lnTo>
                    <a:pt x="572897" y="2198624"/>
                  </a:lnTo>
                  <a:lnTo>
                    <a:pt x="568528" y="2192134"/>
                  </a:lnTo>
                  <a:lnTo>
                    <a:pt x="562051" y="2187778"/>
                  </a:lnTo>
                  <a:lnTo>
                    <a:pt x="554101" y="2186178"/>
                  </a:lnTo>
                  <a:lnTo>
                    <a:pt x="546176" y="2187778"/>
                  </a:lnTo>
                  <a:lnTo>
                    <a:pt x="539686" y="2192134"/>
                  </a:lnTo>
                  <a:lnTo>
                    <a:pt x="539445" y="2192477"/>
                  </a:lnTo>
                  <a:lnTo>
                    <a:pt x="537679" y="2190686"/>
                  </a:lnTo>
                  <a:lnTo>
                    <a:pt x="522770" y="2190686"/>
                  </a:lnTo>
                  <a:lnTo>
                    <a:pt x="516724" y="2196769"/>
                  </a:lnTo>
                  <a:lnTo>
                    <a:pt x="516724" y="2211667"/>
                  </a:lnTo>
                  <a:lnTo>
                    <a:pt x="522770" y="2217699"/>
                  </a:lnTo>
                  <a:lnTo>
                    <a:pt x="537464" y="2217699"/>
                  </a:lnTo>
                  <a:lnTo>
                    <a:pt x="539686" y="2220988"/>
                  </a:lnTo>
                  <a:lnTo>
                    <a:pt x="546176" y="2225357"/>
                  </a:lnTo>
                  <a:lnTo>
                    <a:pt x="554101" y="2226957"/>
                  </a:lnTo>
                  <a:lnTo>
                    <a:pt x="562051" y="2225357"/>
                  </a:lnTo>
                  <a:lnTo>
                    <a:pt x="568528" y="2220988"/>
                  </a:lnTo>
                  <a:lnTo>
                    <a:pt x="572897" y="2214511"/>
                  </a:lnTo>
                  <a:lnTo>
                    <a:pt x="574497" y="2206561"/>
                  </a:lnTo>
                  <a:close/>
                </a:path>
                <a:path w="919479" h="3257550">
                  <a:moveTo>
                    <a:pt x="612114" y="880135"/>
                  </a:moveTo>
                  <a:lnTo>
                    <a:pt x="610514" y="872210"/>
                  </a:lnTo>
                  <a:lnTo>
                    <a:pt x="606145" y="865733"/>
                  </a:lnTo>
                  <a:lnTo>
                    <a:pt x="599655" y="861352"/>
                  </a:lnTo>
                  <a:lnTo>
                    <a:pt x="591718" y="859751"/>
                  </a:lnTo>
                  <a:lnTo>
                    <a:pt x="583780" y="861352"/>
                  </a:lnTo>
                  <a:lnTo>
                    <a:pt x="577303" y="865733"/>
                  </a:lnTo>
                  <a:lnTo>
                    <a:pt x="572922" y="872210"/>
                  </a:lnTo>
                  <a:lnTo>
                    <a:pt x="571322" y="880135"/>
                  </a:lnTo>
                  <a:lnTo>
                    <a:pt x="572922" y="888085"/>
                  </a:lnTo>
                  <a:lnTo>
                    <a:pt x="577303" y="894575"/>
                  </a:lnTo>
                  <a:lnTo>
                    <a:pt x="583780" y="898956"/>
                  </a:lnTo>
                  <a:lnTo>
                    <a:pt x="591718" y="900557"/>
                  </a:lnTo>
                  <a:lnTo>
                    <a:pt x="599655" y="898956"/>
                  </a:lnTo>
                  <a:lnTo>
                    <a:pt x="606145" y="894575"/>
                  </a:lnTo>
                  <a:lnTo>
                    <a:pt x="610514" y="888085"/>
                  </a:lnTo>
                  <a:lnTo>
                    <a:pt x="612114" y="880135"/>
                  </a:lnTo>
                  <a:close/>
                </a:path>
                <a:path w="919479" h="3257550">
                  <a:moveTo>
                    <a:pt x="622808" y="3024009"/>
                  </a:moveTo>
                  <a:lnTo>
                    <a:pt x="614946" y="3016161"/>
                  </a:lnTo>
                  <a:lnTo>
                    <a:pt x="595566" y="3016161"/>
                  </a:lnTo>
                  <a:lnTo>
                    <a:pt x="587717" y="3024009"/>
                  </a:lnTo>
                  <a:lnTo>
                    <a:pt x="587717" y="3043377"/>
                  </a:lnTo>
                  <a:lnTo>
                    <a:pt x="595566" y="3051264"/>
                  </a:lnTo>
                  <a:lnTo>
                    <a:pt x="614946" y="3051264"/>
                  </a:lnTo>
                  <a:lnTo>
                    <a:pt x="622808" y="3043377"/>
                  </a:lnTo>
                  <a:lnTo>
                    <a:pt x="622808" y="3033699"/>
                  </a:lnTo>
                  <a:lnTo>
                    <a:pt x="622808" y="3024009"/>
                  </a:lnTo>
                  <a:close/>
                </a:path>
                <a:path w="919479" h="3257550">
                  <a:moveTo>
                    <a:pt x="634187" y="2392629"/>
                  </a:moveTo>
                  <a:lnTo>
                    <a:pt x="632485" y="2384221"/>
                  </a:lnTo>
                  <a:lnTo>
                    <a:pt x="627849" y="2377351"/>
                  </a:lnTo>
                  <a:lnTo>
                    <a:pt x="620966" y="2372728"/>
                  </a:lnTo>
                  <a:lnTo>
                    <a:pt x="612546" y="2371026"/>
                  </a:lnTo>
                  <a:lnTo>
                    <a:pt x="604126" y="2372728"/>
                  </a:lnTo>
                  <a:lnTo>
                    <a:pt x="597255" y="2377351"/>
                  </a:lnTo>
                  <a:lnTo>
                    <a:pt x="592620" y="2384221"/>
                  </a:lnTo>
                  <a:lnTo>
                    <a:pt x="590918" y="2392629"/>
                  </a:lnTo>
                  <a:lnTo>
                    <a:pt x="592620" y="2401062"/>
                  </a:lnTo>
                  <a:lnTo>
                    <a:pt x="597255" y="2407945"/>
                  </a:lnTo>
                  <a:lnTo>
                    <a:pt x="597611" y="2408199"/>
                  </a:lnTo>
                  <a:lnTo>
                    <a:pt x="592886" y="2412898"/>
                  </a:lnTo>
                  <a:lnTo>
                    <a:pt x="592886" y="2432291"/>
                  </a:lnTo>
                  <a:lnTo>
                    <a:pt x="600773" y="2440152"/>
                  </a:lnTo>
                  <a:lnTo>
                    <a:pt x="620153" y="2440152"/>
                  </a:lnTo>
                  <a:lnTo>
                    <a:pt x="627989" y="2432291"/>
                  </a:lnTo>
                  <a:lnTo>
                    <a:pt x="627989" y="2422588"/>
                  </a:lnTo>
                  <a:lnTo>
                    <a:pt x="627989" y="2412898"/>
                  </a:lnTo>
                  <a:lnTo>
                    <a:pt x="624967" y="2409888"/>
                  </a:lnTo>
                  <a:lnTo>
                    <a:pt x="627849" y="2407945"/>
                  </a:lnTo>
                  <a:lnTo>
                    <a:pt x="632485" y="2401062"/>
                  </a:lnTo>
                  <a:lnTo>
                    <a:pt x="634187" y="2392629"/>
                  </a:lnTo>
                  <a:close/>
                </a:path>
                <a:path w="919479" h="3257550">
                  <a:moveTo>
                    <a:pt x="649160" y="51320"/>
                  </a:moveTo>
                  <a:lnTo>
                    <a:pt x="647255" y="41897"/>
                  </a:lnTo>
                  <a:lnTo>
                    <a:pt x="642073" y="34213"/>
                  </a:lnTo>
                  <a:lnTo>
                    <a:pt x="634390" y="29044"/>
                  </a:lnTo>
                  <a:lnTo>
                    <a:pt x="624979" y="27139"/>
                  </a:lnTo>
                  <a:lnTo>
                    <a:pt x="615569" y="29044"/>
                  </a:lnTo>
                  <a:lnTo>
                    <a:pt x="607885" y="34213"/>
                  </a:lnTo>
                  <a:lnTo>
                    <a:pt x="602703" y="41897"/>
                  </a:lnTo>
                  <a:lnTo>
                    <a:pt x="600798" y="51320"/>
                  </a:lnTo>
                  <a:lnTo>
                    <a:pt x="602703" y="60731"/>
                  </a:lnTo>
                  <a:lnTo>
                    <a:pt x="607885" y="68414"/>
                  </a:lnTo>
                  <a:lnTo>
                    <a:pt x="615569" y="73596"/>
                  </a:lnTo>
                  <a:lnTo>
                    <a:pt x="624979" y="75501"/>
                  </a:lnTo>
                  <a:lnTo>
                    <a:pt x="634390" y="73596"/>
                  </a:lnTo>
                  <a:lnTo>
                    <a:pt x="642073" y="68414"/>
                  </a:lnTo>
                  <a:lnTo>
                    <a:pt x="647255" y="60731"/>
                  </a:lnTo>
                  <a:lnTo>
                    <a:pt x="649160" y="51320"/>
                  </a:lnTo>
                  <a:close/>
                </a:path>
                <a:path w="919479" h="3257550">
                  <a:moveTo>
                    <a:pt x="650379" y="3205784"/>
                  </a:moveTo>
                  <a:lnTo>
                    <a:pt x="648119" y="3194583"/>
                  </a:lnTo>
                  <a:lnTo>
                    <a:pt x="641946" y="3185439"/>
                  </a:lnTo>
                  <a:lnTo>
                    <a:pt x="632802" y="3179267"/>
                  </a:lnTo>
                  <a:lnTo>
                    <a:pt x="621601" y="3176994"/>
                  </a:lnTo>
                  <a:lnTo>
                    <a:pt x="610400" y="3179267"/>
                  </a:lnTo>
                  <a:lnTo>
                    <a:pt x="601268" y="3185439"/>
                  </a:lnTo>
                  <a:lnTo>
                    <a:pt x="595109" y="3194583"/>
                  </a:lnTo>
                  <a:lnTo>
                    <a:pt x="592848" y="3205784"/>
                  </a:lnTo>
                  <a:lnTo>
                    <a:pt x="594233" y="3212681"/>
                  </a:lnTo>
                  <a:lnTo>
                    <a:pt x="589229" y="3205238"/>
                  </a:lnTo>
                  <a:lnTo>
                    <a:pt x="579539" y="3198698"/>
                  </a:lnTo>
                  <a:lnTo>
                    <a:pt x="567677" y="3196298"/>
                  </a:lnTo>
                  <a:lnTo>
                    <a:pt x="555790" y="3198698"/>
                  </a:lnTo>
                  <a:lnTo>
                    <a:pt x="546100" y="3205238"/>
                  </a:lnTo>
                  <a:lnTo>
                    <a:pt x="539559" y="3214941"/>
                  </a:lnTo>
                  <a:lnTo>
                    <a:pt x="537171" y="3226828"/>
                  </a:lnTo>
                  <a:lnTo>
                    <a:pt x="539559" y="3238677"/>
                  </a:lnTo>
                  <a:lnTo>
                    <a:pt x="546100" y="3248380"/>
                  </a:lnTo>
                  <a:lnTo>
                    <a:pt x="555790" y="3254921"/>
                  </a:lnTo>
                  <a:lnTo>
                    <a:pt x="567677" y="3257321"/>
                  </a:lnTo>
                  <a:lnTo>
                    <a:pt x="579539" y="3254921"/>
                  </a:lnTo>
                  <a:lnTo>
                    <a:pt x="589229" y="3248380"/>
                  </a:lnTo>
                  <a:lnTo>
                    <a:pt x="595769" y="3238677"/>
                  </a:lnTo>
                  <a:lnTo>
                    <a:pt x="598157" y="3226828"/>
                  </a:lnTo>
                  <a:lnTo>
                    <a:pt x="596633" y="3219259"/>
                  </a:lnTo>
                  <a:lnTo>
                    <a:pt x="601268" y="3226117"/>
                  </a:lnTo>
                  <a:lnTo>
                    <a:pt x="610400" y="3232289"/>
                  </a:lnTo>
                  <a:lnTo>
                    <a:pt x="621601" y="3234550"/>
                  </a:lnTo>
                  <a:lnTo>
                    <a:pt x="632802" y="3232289"/>
                  </a:lnTo>
                  <a:lnTo>
                    <a:pt x="641946" y="3226117"/>
                  </a:lnTo>
                  <a:lnTo>
                    <a:pt x="648119" y="3216986"/>
                  </a:lnTo>
                  <a:lnTo>
                    <a:pt x="650379" y="3205784"/>
                  </a:lnTo>
                  <a:close/>
                </a:path>
                <a:path w="919479" h="3257550">
                  <a:moveTo>
                    <a:pt x="659714" y="2792298"/>
                  </a:moveTo>
                  <a:lnTo>
                    <a:pt x="652678" y="2785300"/>
                  </a:lnTo>
                  <a:lnTo>
                    <a:pt x="635368" y="2785300"/>
                  </a:lnTo>
                  <a:lnTo>
                    <a:pt x="628332" y="2792298"/>
                  </a:lnTo>
                  <a:lnTo>
                    <a:pt x="628332" y="2809659"/>
                  </a:lnTo>
                  <a:lnTo>
                    <a:pt x="635368" y="2816682"/>
                  </a:lnTo>
                  <a:lnTo>
                    <a:pt x="652678" y="2816682"/>
                  </a:lnTo>
                  <a:lnTo>
                    <a:pt x="659714" y="2809659"/>
                  </a:lnTo>
                  <a:lnTo>
                    <a:pt x="659714" y="2800997"/>
                  </a:lnTo>
                  <a:lnTo>
                    <a:pt x="659714" y="2792298"/>
                  </a:lnTo>
                  <a:close/>
                </a:path>
                <a:path w="919479" h="3257550">
                  <a:moveTo>
                    <a:pt x="668324" y="2504160"/>
                  </a:moveTo>
                  <a:lnTo>
                    <a:pt x="666407" y="2494699"/>
                  </a:lnTo>
                  <a:lnTo>
                    <a:pt x="661200" y="2486977"/>
                  </a:lnTo>
                  <a:lnTo>
                    <a:pt x="653478" y="2481770"/>
                  </a:lnTo>
                  <a:lnTo>
                    <a:pt x="644029" y="2479865"/>
                  </a:lnTo>
                  <a:lnTo>
                    <a:pt x="634568" y="2481770"/>
                  </a:lnTo>
                  <a:lnTo>
                    <a:pt x="626846" y="2486977"/>
                  </a:lnTo>
                  <a:lnTo>
                    <a:pt x="621639" y="2494699"/>
                  </a:lnTo>
                  <a:lnTo>
                    <a:pt x="619721" y="2504160"/>
                  </a:lnTo>
                  <a:lnTo>
                    <a:pt x="621639" y="2513609"/>
                  </a:lnTo>
                  <a:lnTo>
                    <a:pt x="626846" y="2521331"/>
                  </a:lnTo>
                  <a:lnTo>
                    <a:pt x="634568" y="2526550"/>
                  </a:lnTo>
                  <a:lnTo>
                    <a:pt x="644029" y="2528455"/>
                  </a:lnTo>
                  <a:lnTo>
                    <a:pt x="653478" y="2526550"/>
                  </a:lnTo>
                  <a:lnTo>
                    <a:pt x="661200" y="2521331"/>
                  </a:lnTo>
                  <a:lnTo>
                    <a:pt x="666407" y="2513609"/>
                  </a:lnTo>
                  <a:lnTo>
                    <a:pt x="668324" y="2504160"/>
                  </a:lnTo>
                  <a:close/>
                </a:path>
                <a:path w="919479" h="3257550">
                  <a:moveTo>
                    <a:pt x="676719" y="473392"/>
                  </a:moveTo>
                  <a:lnTo>
                    <a:pt x="668870" y="465543"/>
                  </a:lnTo>
                  <a:lnTo>
                    <a:pt x="649490" y="465543"/>
                  </a:lnTo>
                  <a:lnTo>
                    <a:pt x="641616" y="473392"/>
                  </a:lnTo>
                  <a:lnTo>
                    <a:pt x="641616" y="492772"/>
                  </a:lnTo>
                  <a:lnTo>
                    <a:pt x="649490" y="500621"/>
                  </a:lnTo>
                  <a:lnTo>
                    <a:pt x="668870" y="500621"/>
                  </a:lnTo>
                  <a:lnTo>
                    <a:pt x="676719" y="492772"/>
                  </a:lnTo>
                  <a:lnTo>
                    <a:pt x="676719" y="483069"/>
                  </a:lnTo>
                  <a:lnTo>
                    <a:pt x="676719" y="473392"/>
                  </a:lnTo>
                  <a:close/>
                </a:path>
                <a:path w="919479" h="3257550">
                  <a:moveTo>
                    <a:pt x="687171" y="288493"/>
                  </a:moveTo>
                  <a:lnTo>
                    <a:pt x="684060" y="273050"/>
                  </a:lnTo>
                  <a:lnTo>
                    <a:pt x="675563" y="260438"/>
                  </a:lnTo>
                  <a:lnTo>
                    <a:pt x="662965" y="251942"/>
                  </a:lnTo>
                  <a:lnTo>
                    <a:pt x="647547" y="248818"/>
                  </a:lnTo>
                  <a:lnTo>
                    <a:pt x="632104" y="251942"/>
                  </a:lnTo>
                  <a:lnTo>
                    <a:pt x="619493" y="260438"/>
                  </a:lnTo>
                  <a:lnTo>
                    <a:pt x="610997" y="273050"/>
                  </a:lnTo>
                  <a:lnTo>
                    <a:pt x="607885" y="288493"/>
                  </a:lnTo>
                  <a:lnTo>
                    <a:pt x="610997" y="303898"/>
                  </a:lnTo>
                  <a:lnTo>
                    <a:pt x="619493" y="316496"/>
                  </a:lnTo>
                  <a:lnTo>
                    <a:pt x="632104" y="325005"/>
                  </a:lnTo>
                  <a:lnTo>
                    <a:pt x="647547" y="328129"/>
                  </a:lnTo>
                  <a:lnTo>
                    <a:pt x="662965" y="325005"/>
                  </a:lnTo>
                  <a:lnTo>
                    <a:pt x="675563" y="316496"/>
                  </a:lnTo>
                  <a:lnTo>
                    <a:pt x="684060" y="303898"/>
                  </a:lnTo>
                  <a:lnTo>
                    <a:pt x="687171" y="288493"/>
                  </a:lnTo>
                  <a:close/>
                </a:path>
                <a:path w="919479" h="3257550">
                  <a:moveTo>
                    <a:pt x="724128" y="2792387"/>
                  </a:moveTo>
                  <a:lnTo>
                    <a:pt x="721868" y="2781185"/>
                  </a:lnTo>
                  <a:lnTo>
                    <a:pt x="715708" y="2772054"/>
                  </a:lnTo>
                  <a:lnTo>
                    <a:pt x="706577" y="2765895"/>
                  </a:lnTo>
                  <a:lnTo>
                    <a:pt x="695388" y="2763634"/>
                  </a:lnTo>
                  <a:lnTo>
                    <a:pt x="684187" y="2765895"/>
                  </a:lnTo>
                  <a:lnTo>
                    <a:pt x="675030" y="2772054"/>
                  </a:lnTo>
                  <a:lnTo>
                    <a:pt x="668870" y="2781185"/>
                  </a:lnTo>
                  <a:lnTo>
                    <a:pt x="666610" y="2792387"/>
                  </a:lnTo>
                  <a:lnTo>
                    <a:pt x="668870" y="2803588"/>
                  </a:lnTo>
                  <a:lnTo>
                    <a:pt x="675030" y="2812719"/>
                  </a:lnTo>
                  <a:lnTo>
                    <a:pt x="684187" y="2818879"/>
                  </a:lnTo>
                  <a:lnTo>
                    <a:pt x="695388" y="2821127"/>
                  </a:lnTo>
                  <a:lnTo>
                    <a:pt x="706577" y="2818879"/>
                  </a:lnTo>
                  <a:lnTo>
                    <a:pt x="715708" y="2812719"/>
                  </a:lnTo>
                  <a:lnTo>
                    <a:pt x="721868" y="2803588"/>
                  </a:lnTo>
                  <a:lnTo>
                    <a:pt x="724128" y="2792387"/>
                  </a:lnTo>
                  <a:close/>
                </a:path>
                <a:path w="919479" h="3257550">
                  <a:moveTo>
                    <a:pt x="744220" y="671563"/>
                  </a:moveTo>
                  <a:lnTo>
                    <a:pt x="736333" y="663714"/>
                  </a:lnTo>
                  <a:lnTo>
                    <a:pt x="716953" y="663714"/>
                  </a:lnTo>
                  <a:lnTo>
                    <a:pt x="709104" y="671563"/>
                  </a:lnTo>
                  <a:lnTo>
                    <a:pt x="709104" y="690930"/>
                  </a:lnTo>
                  <a:lnTo>
                    <a:pt x="716953" y="698779"/>
                  </a:lnTo>
                  <a:lnTo>
                    <a:pt x="736333" y="698779"/>
                  </a:lnTo>
                  <a:lnTo>
                    <a:pt x="744220" y="690930"/>
                  </a:lnTo>
                  <a:lnTo>
                    <a:pt x="744220" y="681253"/>
                  </a:lnTo>
                  <a:lnTo>
                    <a:pt x="744220" y="671563"/>
                  </a:lnTo>
                  <a:close/>
                </a:path>
                <a:path w="919479" h="3257550">
                  <a:moveTo>
                    <a:pt x="756920" y="158102"/>
                  </a:moveTo>
                  <a:lnTo>
                    <a:pt x="749058" y="150241"/>
                  </a:lnTo>
                  <a:lnTo>
                    <a:pt x="729665" y="150241"/>
                  </a:lnTo>
                  <a:lnTo>
                    <a:pt x="721817" y="158102"/>
                  </a:lnTo>
                  <a:lnTo>
                    <a:pt x="721817" y="177482"/>
                  </a:lnTo>
                  <a:lnTo>
                    <a:pt x="729665" y="185318"/>
                  </a:lnTo>
                  <a:lnTo>
                    <a:pt x="749058" y="185318"/>
                  </a:lnTo>
                  <a:lnTo>
                    <a:pt x="756920" y="177482"/>
                  </a:lnTo>
                  <a:lnTo>
                    <a:pt x="756920" y="167805"/>
                  </a:lnTo>
                  <a:lnTo>
                    <a:pt x="756920" y="158102"/>
                  </a:lnTo>
                  <a:close/>
                </a:path>
                <a:path w="919479" h="3257550">
                  <a:moveTo>
                    <a:pt x="771766" y="853300"/>
                  </a:moveTo>
                  <a:lnTo>
                    <a:pt x="769505" y="842124"/>
                  </a:lnTo>
                  <a:lnTo>
                    <a:pt x="763346" y="832980"/>
                  </a:lnTo>
                  <a:lnTo>
                    <a:pt x="754202" y="826820"/>
                  </a:lnTo>
                  <a:lnTo>
                    <a:pt x="743013" y="824547"/>
                  </a:lnTo>
                  <a:lnTo>
                    <a:pt x="731812" y="826820"/>
                  </a:lnTo>
                  <a:lnTo>
                    <a:pt x="722668" y="832980"/>
                  </a:lnTo>
                  <a:lnTo>
                    <a:pt x="716495" y="842124"/>
                  </a:lnTo>
                  <a:lnTo>
                    <a:pt x="714248" y="853300"/>
                  </a:lnTo>
                  <a:lnTo>
                    <a:pt x="716495" y="864514"/>
                  </a:lnTo>
                  <a:lnTo>
                    <a:pt x="722668" y="873658"/>
                  </a:lnTo>
                  <a:lnTo>
                    <a:pt x="731812" y="879817"/>
                  </a:lnTo>
                  <a:lnTo>
                    <a:pt x="743013" y="882078"/>
                  </a:lnTo>
                  <a:lnTo>
                    <a:pt x="754202" y="879817"/>
                  </a:lnTo>
                  <a:lnTo>
                    <a:pt x="763346" y="873658"/>
                  </a:lnTo>
                  <a:lnTo>
                    <a:pt x="769505" y="864514"/>
                  </a:lnTo>
                  <a:lnTo>
                    <a:pt x="771766" y="853300"/>
                  </a:lnTo>
                  <a:close/>
                </a:path>
                <a:path w="919479" h="3257550">
                  <a:moveTo>
                    <a:pt x="795477" y="339775"/>
                  </a:moveTo>
                  <a:lnTo>
                    <a:pt x="793877" y="331825"/>
                  </a:lnTo>
                  <a:lnTo>
                    <a:pt x="789508" y="325348"/>
                  </a:lnTo>
                  <a:lnTo>
                    <a:pt x="783031" y="320979"/>
                  </a:lnTo>
                  <a:lnTo>
                    <a:pt x="775081" y="319392"/>
                  </a:lnTo>
                  <a:lnTo>
                    <a:pt x="767143" y="320979"/>
                  </a:lnTo>
                  <a:lnTo>
                    <a:pt x="760666" y="325348"/>
                  </a:lnTo>
                  <a:lnTo>
                    <a:pt x="756297" y="331825"/>
                  </a:lnTo>
                  <a:lnTo>
                    <a:pt x="754684" y="339775"/>
                  </a:lnTo>
                  <a:lnTo>
                    <a:pt x="756297" y="347713"/>
                  </a:lnTo>
                  <a:lnTo>
                    <a:pt x="760666" y="354203"/>
                  </a:lnTo>
                  <a:lnTo>
                    <a:pt x="767143" y="358571"/>
                  </a:lnTo>
                  <a:lnTo>
                    <a:pt x="775081" y="360184"/>
                  </a:lnTo>
                  <a:lnTo>
                    <a:pt x="783031" y="358571"/>
                  </a:lnTo>
                  <a:lnTo>
                    <a:pt x="789508" y="354203"/>
                  </a:lnTo>
                  <a:lnTo>
                    <a:pt x="793877" y="347713"/>
                  </a:lnTo>
                  <a:lnTo>
                    <a:pt x="795477" y="339775"/>
                  </a:lnTo>
                  <a:close/>
                </a:path>
                <a:path w="919479" h="3257550">
                  <a:moveTo>
                    <a:pt x="874471" y="412711"/>
                  </a:moveTo>
                  <a:lnTo>
                    <a:pt x="872274" y="401777"/>
                  </a:lnTo>
                  <a:lnTo>
                    <a:pt x="866254" y="392849"/>
                  </a:lnTo>
                  <a:lnTo>
                    <a:pt x="857313" y="386816"/>
                  </a:lnTo>
                  <a:lnTo>
                    <a:pt x="846366" y="384606"/>
                  </a:lnTo>
                  <a:lnTo>
                    <a:pt x="835418" y="386816"/>
                  </a:lnTo>
                  <a:lnTo>
                    <a:pt x="826490" y="392849"/>
                  </a:lnTo>
                  <a:lnTo>
                    <a:pt x="820470" y="401777"/>
                  </a:lnTo>
                  <a:lnTo>
                    <a:pt x="818261" y="412711"/>
                  </a:lnTo>
                  <a:lnTo>
                    <a:pt x="820470" y="423659"/>
                  </a:lnTo>
                  <a:lnTo>
                    <a:pt x="826490" y="432612"/>
                  </a:lnTo>
                  <a:lnTo>
                    <a:pt x="835418" y="438645"/>
                  </a:lnTo>
                  <a:lnTo>
                    <a:pt x="846366" y="440855"/>
                  </a:lnTo>
                  <a:lnTo>
                    <a:pt x="857313" y="438645"/>
                  </a:lnTo>
                  <a:lnTo>
                    <a:pt x="866254" y="432612"/>
                  </a:lnTo>
                  <a:lnTo>
                    <a:pt x="872274" y="423659"/>
                  </a:lnTo>
                  <a:lnTo>
                    <a:pt x="874471" y="412711"/>
                  </a:lnTo>
                  <a:close/>
                </a:path>
                <a:path w="919479" h="3257550">
                  <a:moveTo>
                    <a:pt x="907681" y="943483"/>
                  </a:moveTo>
                  <a:lnTo>
                    <a:pt x="906068" y="935532"/>
                  </a:lnTo>
                  <a:lnTo>
                    <a:pt x="901700" y="929055"/>
                  </a:lnTo>
                  <a:lnTo>
                    <a:pt x="895223" y="924687"/>
                  </a:lnTo>
                  <a:lnTo>
                    <a:pt x="887285" y="923086"/>
                  </a:lnTo>
                  <a:lnTo>
                    <a:pt x="879360" y="924687"/>
                  </a:lnTo>
                  <a:lnTo>
                    <a:pt x="872871" y="929055"/>
                  </a:lnTo>
                  <a:lnTo>
                    <a:pt x="868502" y="935532"/>
                  </a:lnTo>
                  <a:lnTo>
                    <a:pt x="866889" y="943483"/>
                  </a:lnTo>
                  <a:lnTo>
                    <a:pt x="868502" y="951420"/>
                  </a:lnTo>
                  <a:lnTo>
                    <a:pt x="872871" y="957910"/>
                  </a:lnTo>
                  <a:lnTo>
                    <a:pt x="879360" y="962279"/>
                  </a:lnTo>
                  <a:lnTo>
                    <a:pt x="887285" y="963891"/>
                  </a:lnTo>
                  <a:lnTo>
                    <a:pt x="895223" y="962279"/>
                  </a:lnTo>
                  <a:lnTo>
                    <a:pt x="901700" y="957910"/>
                  </a:lnTo>
                  <a:lnTo>
                    <a:pt x="906068" y="951420"/>
                  </a:lnTo>
                  <a:lnTo>
                    <a:pt x="907681" y="943483"/>
                  </a:lnTo>
                  <a:close/>
                </a:path>
                <a:path w="919479" h="3257550">
                  <a:moveTo>
                    <a:pt x="918857" y="557657"/>
                  </a:moveTo>
                  <a:lnTo>
                    <a:pt x="916381" y="545376"/>
                  </a:lnTo>
                  <a:lnTo>
                    <a:pt x="909612" y="535330"/>
                  </a:lnTo>
                  <a:lnTo>
                    <a:pt x="899579" y="528574"/>
                  </a:lnTo>
                  <a:lnTo>
                    <a:pt x="887285" y="526097"/>
                  </a:lnTo>
                  <a:lnTo>
                    <a:pt x="874991" y="528574"/>
                  </a:lnTo>
                  <a:lnTo>
                    <a:pt x="864946" y="535330"/>
                  </a:lnTo>
                  <a:lnTo>
                    <a:pt x="858189" y="545376"/>
                  </a:lnTo>
                  <a:lnTo>
                    <a:pt x="855700" y="557657"/>
                  </a:lnTo>
                  <a:lnTo>
                    <a:pt x="858189" y="569950"/>
                  </a:lnTo>
                  <a:lnTo>
                    <a:pt x="864946" y="579996"/>
                  </a:lnTo>
                  <a:lnTo>
                    <a:pt x="874991" y="586765"/>
                  </a:lnTo>
                  <a:lnTo>
                    <a:pt x="887285" y="589254"/>
                  </a:lnTo>
                  <a:lnTo>
                    <a:pt x="899579" y="586765"/>
                  </a:lnTo>
                  <a:lnTo>
                    <a:pt x="909612" y="579996"/>
                  </a:lnTo>
                  <a:lnTo>
                    <a:pt x="916381" y="569950"/>
                  </a:lnTo>
                  <a:lnTo>
                    <a:pt x="918857" y="557657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7325360" y="8624296"/>
              <a:ext cx="878205" cy="808355"/>
            </a:xfrm>
            <a:custGeom>
              <a:avLst/>
              <a:gdLst/>
              <a:ahLst/>
              <a:cxnLst/>
              <a:rect l="l" t="t" r="r" b="b"/>
              <a:pathLst>
                <a:path w="878204" h="808354">
                  <a:moveTo>
                    <a:pt x="44246" y="334391"/>
                  </a:moveTo>
                  <a:lnTo>
                    <a:pt x="42506" y="325780"/>
                  </a:lnTo>
                  <a:lnTo>
                    <a:pt x="37769" y="318757"/>
                  </a:lnTo>
                  <a:lnTo>
                    <a:pt x="30746" y="314020"/>
                  </a:lnTo>
                  <a:lnTo>
                    <a:pt x="22136" y="312280"/>
                  </a:lnTo>
                  <a:lnTo>
                    <a:pt x="13525" y="314020"/>
                  </a:lnTo>
                  <a:lnTo>
                    <a:pt x="6477" y="318757"/>
                  </a:lnTo>
                  <a:lnTo>
                    <a:pt x="1739" y="325780"/>
                  </a:lnTo>
                  <a:lnTo>
                    <a:pt x="0" y="334391"/>
                  </a:lnTo>
                  <a:lnTo>
                    <a:pt x="1739" y="343001"/>
                  </a:lnTo>
                  <a:lnTo>
                    <a:pt x="6477" y="350024"/>
                  </a:lnTo>
                  <a:lnTo>
                    <a:pt x="13525" y="354761"/>
                  </a:lnTo>
                  <a:lnTo>
                    <a:pt x="22136" y="356489"/>
                  </a:lnTo>
                  <a:lnTo>
                    <a:pt x="30746" y="354761"/>
                  </a:lnTo>
                  <a:lnTo>
                    <a:pt x="37769" y="350024"/>
                  </a:lnTo>
                  <a:lnTo>
                    <a:pt x="42506" y="343001"/>
                  </a:lnTo>
                  <a:lnTo>
                    <a:pt x="44246" y="334391"/>
                  </a:lnTo>
                  <a:close/>
                </a:path>
                <a:path w="878204" h="808354">
                  <a:moveTo>
                    <a:pt x="100076" y="22136"/>
                  </a:moveTo>
                  <a:lnTo>
                    <a:pt x="98336" y="13512"/>
                  </a:lnTo>
                  <a:lnTo>
                    <a:pt x="93599" y="6489"/>
                  </a:lnTo>
                  <a:lnTo>
                    <a:pt x="86563" y="1739"/>
                  </a:lnTo>
                  <a:lnTo>
                    <a:pt x="77952" y="0"/>
                  </a:lnTo>
                  <a:lnTo>
                    <a:pt x="69329" y="1739"/>
                  </a:lnTo>
                  <a:lnTo>
                    <a:pt x="62280" y="6489"/>
                  </a:lnTo>
                  <a:lnTo>
                    <a:pt x="57543" y="13512"/>
                  </a:lnTo>
                  <a:lnTo>
                    <a:pt x="55803" y="22136"/>
                  </a:lnTo>
                  <a:lnTo>
                    <a:pt x="57543" y="30746"/>
                  </a:lnTo>
                  <a:lnTo>
                    <a:pt x="62280" y="37769"/>
                  </a:lnTo>
                  <a:lnTo>
                    <a:pt x="69329" y="42506"/>
                  </a:lnTo>
                  <a:lnTo>
                    <a:pt x="77952" y="44246"/>
                  </a:lnTo>
                  <a:lnTo>
                    <a:pt x="86563" y="42506"/>
                  </a:lnTo>
                  <a:lnTo>
                    <a:pt x="93599" y="37769"/>
                  </a:lnTo>
                  <a:lnTo>
                    <a:pt x="98336" y="30746"/>
                  </a:lnTo>
                  <a:lnTo>
                    <a:pt x="100076" y="22136"/>
                  </a:lnTo>
                  <a:close/>
                </a:path>
                <a:path w="878204" h="808354">
                  <a:moveTo>
                    <a:pt x="100685" y="424980"/>
                  </a:moveTo>
                  <a:lnTo>
                    <a:pt x="98767" y="415518"/>
                  </a:lnTo>
                  <a:lnTo>
                    <a:pt x="93548" y="407797"/>
                  </a:lnTo>
                  <a:lnTo>
                    <a:pt x="85826" y="402590"/>
                  </a:lnTo>
                  <a:lnTo>
                    <a:pt x="76365" y="400672"/>
                  </a:lnTo>
                  <a:lnTo>
                    <a:pt x="66903" y="402590"/>
                  </a:lnTo>
                  <a:lnTo>
                    <a:pt x="59194" y="407797"/>
                  </a:lnTo>
                  <a:lnTo>
                    <a:pt x="53987" y="415518"/>
                  </a:lnTo>
                  <a:lnTo>
                    <a:pt x="52082" y="424980"/>
                  </a:lnTo>
                  <a:lnTo>
                    <a:pt x="53987" y="434428"/>
                  </a:lnTo>
                  <a:lnTo>
                    <a:pt x="59194" y="442150"/>
                  </a:lnTo>
                  <a:lnTo>
                    <a:pt x="66903" y="447357"/>
                  </a:lnTo>
                  <a:lnTo>
                    <a:pt x="76365" y="449275"/>
                  </a:lnTo>
                  <a:lnTo>
                    <a:pt x="85826" y="447357"/>
                  </a:lnTo>
                  <a:lnTo>
                    <a:pt x="93548" y="442150"/>
                  </a:lnTo>
                  <a:lnTo>
                    <a:pt x="98767" y="434428"/>
                  </a:lnTo>
                  <a:lnTo>
                    <a:pt x="100685" y="424980"/>
                  </a:lnTo>
                  <a:close/>
                </a:path>
                <a:path w="878204" h="808354">
                  <a:moveTo>
                    <a:pt x="148805" y="395084"/>
                  </a:moveTo>
                  <a:lnTo>
                    <a:pt x="141795" y="388061"/>
                  </a:lnTo>
                  <a:lnTo>
                    <a:pt x="124472" y="388061"/>
                  </a:lnTo>
                  <a:lnTo>
                    <a:pt x="117449" y="395084"/>
                  </a:lnTo>
                  <a:lnTo>
                    <a:pt x="117449" y="412432"/>
                  </a:lnTo>
                  <a:lnTo>
                    <a:pt x="124472" y="419455"/>
                  </a:lnTo>
                  <a:lnTo>
                    <a:pt x="141795" y="419455"/>
                  </a:lnTo>
                  <a:lnTo>
                    <a:pt x="148805" y="412432"/>
                  </a:lnTo>
                  <a:lnTo>
                    <a:pt x="148805" y="403745"/>
                  </a:lnTo>
                  <a:lnTo>
                    <a:pt x="148805" y="395084"/>
                  </a:lnTo>
                  <a:close/>
                </a:path>
                <a:path w="878204" h="808354">
                  <a:moveTo>
                    <a:pt x="157416" y="106921"/>
                  </a:moveTo>
                  <a:lnTo>
                    <a:pt x="155498" y="97472"/>
                  </a:lnTo>
                  <a:lnTo>
                    <a:pt x="150304" y="89750"/>
                  </a:lnTo>
                  <a:lnTo>
                    <a:pt x="142595" y="84543"/>
                  </a:lnTo>
                  <a:lnTo>
                    <a:pt x="133134" y="82626"/>
                  </a:lnTo>
                  <a:lnTo>
                    <a:pt x="123672" y="84543"/>
                  </a:lnTo>
                  <a:lnTo>
                    <a:pt x="115938" y="89750"/>
                  </a:lnTo>
                  <a:lnTo>
                    <a:pt x="110731" y="97472"/>
                  </a:lnTo>
                  <a:lnTo>
                    <a:pt x="108813" y="106921"/>
                  </a:lnTo>
                  <a:lnTo>
                    <a:pt x="110731" y="116382"/>
                  </a:lnTo>
                  <a:lnTo>
                    <a:pt x="115938" y="124117"/>
                  </a:lnTo>
                  <a:lnTo>
                    <a:pt x="123672" y="129324"/>
                  </a:lnTo>
                  <a:lnTo>
                    <a:pt x="133134" y="131241"/>
                  </a:lnTo>
                  <a:lnTo>
                    <a:pt x="142595" y="129324"/>
                  </a:lnTo>
                  <a:lnTo>
                    <a:pt x="150304" y="124117"/>
                  </a:lnTo>
                  <a:lnTo>
                    <a:pt x="155498" y="116382"/>
                  </a:lnTo>
                  <a:lnTo>
                    <a:pt x="157416" y="106921"/>
                  </a:lnTo>
                  <a:close/>
                </a:path>
                <a:path w="878204" h="808354">
                  <a:moveTo>
                    <a:pt x="226479" y="714362"/>
                  </a:moveTo>
                  <a:lnTo>
                    <a:pt x="220446" y="708304"/>
                  </a:lnTo>
                  <a:lnTo>
                    <a:pt x="205549" y="708304"/>
                  </a:lnTo>
                  <a:lnTo>
                    <a:pt x="199504" y="714362"/>
                  </a:lnTo>
                  <a:lnTo>
                    <a:pt x="199504" y="729246"/>
                  </a:lnTo>
                  <a:lnTo>
                    <a:pt x="205549" y="735304"/>
                  </a:lnTo>
                  <a:lnTo>
                    <a:pt x="220446" y="735304"/>
                  </a:lnTo>
                  <a:lnTo>
                    <a:pt x="226479" y="729246"/>
                  </a:lnTo>
                  <a:lnTo>
                    <a:pt x="226479" y="721804"/>
                  </a:lnTo>
                  <a:lnTo>
                    <a:pt x="226479" y="714362"/>
                  </a:lnTo>
                  <a:close/>
                </a:path>
                <a:path w="878204" h="808354">
                  <a:moveTo>
                    <a:pt x="280225" y="645833"/>
                  </a:moveTo>
                  <a:lnTo>
                    <a:pt x="274180" y="639800"/>
                  </a:lnTo>
                  <a:lnTo>
                    <a:pt x="259270" y="639800"/>
                  </a:lnTo>
                  <a:lnTo>
                    <a:pt x="253250" y="645833"/>
                  </a:lnTo>
                  <a:lnTo>
                    <a:pt x="253250" y="660717"/>
                  </a:lnTo>
                  <a:lnTo>
                    <a:pt x="259270" y="666788"/>
                  </a:lnTo>
                  <a:lnTo>
                    <a:pt x="274180" y="666788"/>
                  </a:lnTo>
                  <a:lnTo>
                    <a:pt x="280225" y="660717"/>
                  </a:lnTo>
                  <a:lnTo>
                    <a:pt x="280225" y="653275"/>
                  </a:lnTo>
                  <a:lnTo>
                    <a:pt x="280225" y="645833"/>
                  </a:lnTo>
                  <a:close/>
                </a:path>
                <a:path w="878204" h="808354">
                  <a:moveTo>
                    <a:pt x="283260" y="396303"/>
                  </a:moveTo>
                  <a:lnTo>
                    <a:pt x="277228" y="390258"/>
                  </a:lnTo>
                  <a:lnTo>
                    <a:pt x="262318" y="390258"/>
                  </a:lnTo>
                  <a:lnTo>
                    <a:pt x="256247" y="396303"/>
                  </a:lnTo>
                  <a:lnTo>
                    <a:pt x="256247" y="411213"/>
                  </a:lnTo>
                  <a:lnTo>
                    <a:pt x="262318" y="417283"/>
                  </a:lnTo>
                  <a:lnTo>
                    <a:pt x="277228" y="417283"/>
                  </a:lnTo>
                  <a:lnTo>
                    <a:pt x="283260" y="411213"/>
                  </a:lnTo>
                  <a:lnTo>
                    <a:pt x="283260" y="403745"/>
                  </a:lnTo>
                  <a:lnTo>
                    <a:pt x="283260" y="396303"/>
                  </a:lnTo>
                  <a:close/>
                </a:path>
                <a:path w="878204" h="808354">
                  <a:moveTo>
                    <a:pt x="288201" y="471792"/>
                  </a:moveTo>
                  <a:lnTo>
                    <a:pt x="282168" y="465747"/>
                  </a:lnTo>
                  <a:lnTo>
                    <a:pt x="267233" y="465747"/>
                  </a:lnTo>
                  <a:lnTo>
                    <a:pt x="261226" y="471792"/>
                  </a:lnTo>
                  <a:lnTo>
                    <a:pt x="261226" y="486689"/>
                  </a:lnTo>
                  <a:lnTo>
                    <a:pt x="267233" y="492721"/>
                  </a:lnTo>
                  <a:lnTo>
                    <a:pt x="282168" y="492721"/>
                  </a:lnTo>
                  <a:lnTo>
                    <a:pt x="288201" y="486689"/>
                  </a:lnTo>
                  <a:lnTo>
                    <a:pt x="288201" y="479234"/>
                  </a:lnTo>
                  <a:lnTo>
                    <a:pt x="288201" y="471792"/>
                  </a:lnTo>
                  <a:close/>
                </a:path>
                <a:path w="878204" h="808354">
                  <a:moveTo>
                    <a:pt x="301459" y="785660"/>
                  </a:moveTo>
                  <a:lnTo>
                    <a:pt x="299720" y="777049"/>
                  </a:lnTo>
                  <a:lnTo>
                    <a:pt x="294970" y="770013"/>
                  </a:lnTo>
                  <a:lnTo>
                    <a:pt x="287921" y="765263"/>
                  </a:lnTo>
                  <a:lnTo>
                    <a:pt x="279298" y="763536"/>
                  </a:lnTo>
                  <a:lnTo>
                    <a:pt x="270700" y="765263"/>
                  </a:lnTo>
                  <a:lnTo>
                    <a:pt x="263664" y="770013"/>
                  </a:lnTo>
                  <a:lnTo>
                    <a:pt x="258927" y="777049"/>
                  </a:lnTo>
                  <a:lnTo>
                    <a:pt x="257187" y="785660"/>
                  </a:lnTo>
                  <a:lnTo>
                    <a:pt x="258927" y="794283"/>
                  </a:lnTo>
                  <a:lnTo>
                    <a:pt x="263664" y="801319"/>
                  </a:lnTo>
                  <a:lnTo>
                    <a:pt x="270700" y="806056"/>
                  </a:lnTo>
                  <a:lnTo>
                    <a:pt x="279298" y="807796"/>
                  </a:lnTo>
                  <a:lnTo>
                    <a:pt x="287921" y="806056"/>
                  </a:lnTo>
                  <a:lnTo>
                    <a:pt x="294970" y="801319"/>
                  </a:lnTo>
                  <a:lnTo>
                    <a:pt x="299720" y="794283"/>
                  </a:lnTo>
                  <a:lnTo>
                    <a:pt x="301459" y="785660"/>
                  </a:lnTo>
                  <a:close/>
                </a:path>
                <a:path w="878204" h="808354">
                  <a:moveTo>
                    <a:pt x="317868" y="602894"/>
                  </a:moveTo>
                  <a:lnTo>
                    <a:pt x="310857" y="595871"/>
                  </a:lnTo>
                  <a:lnTo>
                    <a:pt x="293522" y="595871"/>
                  </a:lnTo>
                  <a:lnTo>
                    <a:pt x="286499" y="602894"/>
                  </a:lnTo>
                  <a:lnTo>
                    <a:pt x="286499" y="620217"/>
                  </a:lnTo>
                  <a:lnTo>
                    <a:pt x="293522" y="627253"/>
                  </a:lnTo>
                  <a:lnTo>
                    <a:pt x="310857" y="627253"/>
                  </a:lnTo>
                  <a:lnTo>
                    <a:pt x="317868" y="620217"/>
                  </a:lnTo>
                  <a:lnTo>
                    <a:pt x="317868" y="611555"/>
                  </a:lnTo>
                  <a:lnTo>
                    <a:pt x="317868" y="602894"/>
                  </a:lnTo>
                  <a:close/>
                </a:path>
                <a:path w="878204" h="808354">
                  <a:moveTo>
                    <a:pt x="321335" y="724420"/>
                  </a:moveTo>
                  <a:lnTo>
                    <a:pt x="319417" y="714946"/>
                  </a:lnTo>
                  <a:lnTo>
                    <a:pt x="314210" y="707237"/>
                  </a:lnTo>
                  <a:lnTo>
                    <a:pt x="306489" y="702030"/>
                  </a:lnTo>
                  <a:lnTo>
                    <a:pt x="297027" y="700125"/>
                  </a:lnTo>
                  <a:lnTo>
                    <a:pt x="287578" y="702030"/>
                  </a:lnTo>
                  <a:lnTo>
                    <a:pt x="279857" y="707237"/>
                  </a:lnTo>
                  <a:lnTo>
                    <a:pt x="274650" y="714946"/>
                  </a:lnTo>
                  <a:lnTo>
                    <a:pt x="272745" y="724420"/>
                  </a:lnTo>
                  <a:lnTo>
                    <a:pt x="274650" y="733869"/>
                  </a:lnTo>
                  <a:lnTo>
                    <a:pt x="279857" y="741591"/>
                  </a:lnTo>
                  <a:lnTo>
                    <a:pt x="287578" y="746798"/>
                  </a:lnTo>
                  <a:lnTo>
                    <a:pt x="297027" y="748703"/>
                  </a:lnTo>
                  <a:lnTo>
                    <a:pt x="306489" y="746798"/>
                  </a:lnTo>
                  <a:lnTo>
                    <a:pt x="314210" y="741591"/>
                  </a:lnTo>
                  <a:lnTo>
                    <a:pt x="319417" y="733869"/>
                  </a:lnTo>
                  <a:lnTo>
                    <a:pt x="321335" y="724420"/>
                  </a:lnTo>
                  <a:close/>
                </a:path>
                <a:path w="878204" h="808354">
                  <a:moveTo>
                    <a:pt x="344944" y="153746"/>
                  </a:moveTo>
                  <a:lnTo>
                    <a:pt x="338912" y="147688"/>
                  </a:lnTo>
                  <a:lnTo>
                    <a:pt x="323989" y="147688"/>
                  </a:lnTo>
                  <a:lnTo>
                    <a:pt x="317957" y="153746"/>
                  </a:lnTo>
                  <a:lnTo>
                    <a:pt x="317957" y="168630"/>
                  </a:lnTo>
                  <a:lnTo>
                    <a:pt x="323989" y="174688"/>
                  </a:lnTo>
                  <a:lnTo>
                    <a:pt x="338912" y="174688"/>
                  </a:lnTo>
                  <a:lnTo>
                    <a:pt x="344944" y="168630"/>
                  </a:lnTo>
                  <a:lnTo>
                    <a:pt x="344944" y="161188"/>
                  </a:lnTo>
                  <a:lnTo>
                    <a:pt x="344944" y="153746"/>
                  </a:lnTo>
                  <a:close/>
                </a:path>
                <a:path w="878204" h="808354">
                  <a:moveTo>
                    <a:pt x="374624" y="284848"/>
                  </a:moveTo>
                  <a:lnTo>
                    <a:pt x="367588" y="277825"/>
                  </a:lnTo>
                  <a:lnTo>
                    <a:pt x="350266" y="277825"/>
                  </a:lnTo>
                  <a:lnTo>
                    <a:pt x="343230" y="284848"/>
                  </a:lnTo>
                  <a:lnTo>
                    <a:pt x="343230" y="302183"/>
                  </a:lnTo>
                  <a:lnTo>
                    <a:pt x="350266" y="309194"/>
                  </a:lnTo>
                  <a:lnTo>
                    <a:pt x="367588" y="309194"/>
                  </a:lnTo>
                  <a:lnTo>
                    <a:pt x="374624" y="302183"/>
                  </a:lnTo>
                  <a:lnTo>
                    <a:pt x="374624" y="293497"/>
                  </a:lnTo>
                  <a:lnTo>
                    <a:pt x="374624" y="284848"/>
                  </a:lnTo>
                  <a:close/>
                </a:path>
                <a:path w="878204" h="808354">
                  <a:moveTo>
                    <a:pt x="414616" y="558203"/>
                  </a:moveTo>
                  <a:lnTo>
                    <a:pt x="412699" y="548741"/>
                  </a:lnTo>
                  <a:lnTo>
                    <a:pt x="407492" y="541020"/>
                  </a:lnTo>
                  <a:lnTo>
                    <a:pt x="399770" y="535813"/>
                  </a:lnTo>
                  <a:lnTo>
                    <a:pt x="390296" y="533908"/>
                  </a:lnTo>
                  <a:lnTo>
                    <a:pt x="380847" y="535813"/>
                  </a:lnTo>
                  <a:lnTo>
                    <a:pt x="373126" y="541020"/>
                  </a:lnTo>
                  <a:lnTo>
                    <a:pt x="367931" y="548741"/>
                  </a:lnTo>
                  <a:lnTo>
                    <a:pt x="366014" y="558203"/>
                  </a:lnTo>
                  <a:lnTo>
                    <a:pt x="367931" y="567651"/>
                  </a:lnTo>
                  <a:lnTo>
                    <a:pt x="373126" y="575386"/>
                  </a:lnTo>
                  <a:lnTo>
                    <a:pt x="380847" y="580593"/>
                  </a:lnTo>
                  <a:lnTo>
                    <a:pt x="390296" y="582498"/>
                  </a:lnTo>
                  <a:lnTo>
                    <a:pt x="399770" y="580593"/>
                  </a:lnTo>
                  <a:lnTo>
                    <a:pt x="407492" y="575386"/>
                  </a:lnTo>
                  <a:lnTo>
                    <a:pt x="412699" y="567651"/>
                  </a:lnTo>
                  <a:lnTo>
                    <a:pt x="414616" y="558203"/>
                  </a:lnTo>
                  <a:close/>
                </a:path>
                <a:path w="878204" h="808354">
                  <a:moveTo>
                    <a:pt x="421309" y="230098"/>
                  </a:moveTo>
                  <a:lnTo>
                    <a:pt x="415264" y="224066"/>
                  </a:lnTo>
                  <a:lnTo>
                    <a:pt x="400354" y="224066"/>
                  </a:lnTo>
                  <a:lnTo>
                    <a:pt x="394309" y="230098"/>
                  </a:lnTo>
                  <a:lnTo>
                    <a:pt x="394309" y="244995"/>
                  </a:lnTo>
                  <a:lnTo>
                    <a:pt x="400354" y="251053"/>
                  </a:lnTo>
                  <a:lnTo>
                    <a:pt x="415264" y="251053"/>
                  </a:lnTo>
                  <a:lnTo>
                    <a:pt x="421309" y="244995"/>
                  </a:lnTo>
                  <a:lnTo>
                    <a:pt x="421309" y="237540"/>
                  </a:lnTo>
                  <a:lnTo>
                    <a:pt x="421309" y="230098"/>
                  </a:lnTo>
                  <a:close/>
                </a:path>
                <a:path w="878204" h="808354">
                  <a:moveTo>
                    <a:pt x="442518" y="369925"/>
                  </a:moveTo>
                  <a:lnTo>
                    <a:pt x="440778" y="361315"/>
                  </a:lnTo>
                  <a:lnTo>
                    <a:pt x="436041" y="354279"/>
                  </a:lnTo>
                  <a:lnTo>
                    <a:pt x="429018" y="349529"/>
                  </a:lnTo>
                  <a:lnTo>
                    <a:pt x="420408" y="347789"/>
                  </a:lnTo>
                  <a:lnTo>
                    <a:pt x="411784" y="349529"/>
                  </a:lnTo>
                  <a:lnTo>
                    <a:pt x="404749" y="354279"/>
                  </a:lnTo>
                  <a:lnTo>
                    <a:pt x="399999" y="361315"/>
                  </a:lnTo>
                  <a:lnTo>
                    <a:pt x="398259" y="369925"/>
                  </a:lnTo>
                  <a:lnTo>
                    <a:pt x="399999" y="378548"/>
                  </a:lnTo>
                  <a:lnTo>
                    <a:pt x="404749" y="385584"/>
                  </a:lnTo>
                  <a:lnTo>
                    <a:pt x="411784" y="390321"/>
                  </a:lnTo>
                  <a:lnTo>
                    <a:pt x="420408" y="392061"/>
                  </a:lnTo>
                  <a:lnTo>
                    <a:pt x="429018" y="390321"/>
                  </a:lnTo>
                  <a:lnTo>
                    <a:pt x="436041" y="385584"/>
                  </a:lnTo>
                  <a:lnTo>
                    <a:pt x="440778" y="378548"/>
                  </a:lnTo>
                  <a:lnTo>
                    <a:pt x="442518" y="369925"/>
                  </a:lnTo>
                  <a:close/>
                </a:path>
                <a:path w="878204" h="808354">
                  <a:moveTo>
                    <a:pt x="547077" y="430631"/>
                  </a:moveTo>
                  <a:lnTo>
                    <a:pt x="540054" y="423608"/>
                  </a:lnTo>
                  <a:lnTo>
                    <a:pt x="522732" y="423608"/>
                  </a:lnTo>
                  <a:lnTo>
                    <a:pt x="515708" y="430631"/>
                  </a:lnTo>
                  <a:lnTo>
                    <a:pt x="515708" y="447967"/>
                  </a:lnTo>
                  <a:lnTo>
                    <a:pt x="522732" y="455002"/>
                  </a:lnTo>
                  <a:lnTo>
                    <a:pt x="540054" y="455002"/>
                  </a:lnTo>
                  <a:lnTo>
                    <a:pt x="547077" y="447967"/>
                  </a:lnTo>
                  <a:lnTo>
                    <a:pt x="547077" y="439293"/>
                  </a:lnTo>
                  <a:lnTo>
                    <a:pt x="547077" y="430631"/>
                  </a:lnTo>
                  <a:close/>
                </a:path>
                <a:path w="878204" h="808354">
                  <a:moveTo>
                    <a:pt x="555688" y="142468"/>
                  </a:moveTo>
                  <a:lnTo>
                    <a:pt x="553783" y="133019"/>
                  </a:lnTo>
                  <a:lnTo>
                    <a:pt x="548576" y="125285"/>
                  </a:lnTo>
                  <a:lnTo>
                    <a:pt x="540854" y="120078"/>
                  </a:lnTo>
                  <a:lnTo>
                    <a:pt x="531406" y="118173"/>
                  </a:lnTo>
                  <a:lnTo>
                    <a:pt x="521931" y="120078"/>
                  </a:lnTo>
                  <a:lnTo>
                    <a:pt x="514210" y="125285"/>
                  </a:lnTo>
                  <a:lnTo>
                    <a:pt x="508990" y="133019"/>
                  </a:lnTo>
                  <a:lnTo>
                    <a:pt x="507072" y="142468"/>
                  </a:lnTo>
                  <a:lnTo>
                    <a:pt x="508990" y="151917"/>
                  </a:lnTo>
                  <a:lnTo>
                    <a:pt x="514210" y="159639"/>
                  </a:lnTo>
                  <a:lnTo>
                    <a:pt x="521931" y="164833"/>
                  </a:lnTo>
                  <a:lnTo>
                    <a:pt x="531406" y="166751"/>
                  </a:lnTo>
                  <a:lnTo>
                    <a:pt x="540854" y="164833"/>
                  </a:lnTo>
                  <a:lnTo>
                    <a:pt x="548576" y="159639"/>
                  </a:lnTo>
                  <a:lnTo>
                    <a:pt x="553783" y="151917"/>
                  </a:lnTo>
                  <a:lnTo>
                    <a:pt x="555688" y="142468"/>
                  </a:lnTo>
                  <a:close/>
                </a:path>
                <a:path w="878204" h="808354">
                  <a:moveTo>
                    <a:pt x="602145" y="605028"/>
                  </a:moveTo>
                  <a:lnTo>
                    <a:pt x="596112" y="598957"/>
                  </a:lnTo>
                  <a:lnTo>
                    <a:pt x="581177" y="598957"/>
                  </a:lnTo>
                  <a:lnTo>
                    <a:pt x="575144" y="605028"/>
                  </a:lnTo>
                  <a:lnTo>
                    <a:pt x="575144" y="619925"/>
                  </a:lnTo>
                  <a:lnTo>
                    <a:pt x="581177" y="625957"/>
                  </a:lnTo>
                  <a:lnTo>
                    <a:pt x="596112" y="625957"/>
                  </a:lnTo>
                  <a:lnTo>
                    <a:pt x="602145" y="619925"/>
                  </a:lnTo>
                  <a:lnTo>
                    <a:pt x="602145" y="612457"/>
                  </a:lnTo>
                  <a:lnTo>
                    <a:pt x="602145" y="605028"/>
                  </a:lnTo>
                  <a:close/>
                </a:path>
                <a:path w="878204" h="808354">
                  <a:moveTo>
                    <a:pt x="660323" y="107124"/>
                  </a:moveTo>
                  <a:lnTo>
                    <a:pt x="658850" y="99872"/>
                  </a:lnTo>
                  <a:lnTo>
                    <a:pt x="654875" y="93967"/>
                  </a:lnTo>
                  <a:lnTo>
                    <a:pt x="648957" y="89992"/>
                  </a:lnTo>
                  <a:lnTo>
                    <a:pt x="641718" y="88531"/>
                  </a:lnTo>
                  <a:lnTo>
                    <a:pt x="634479" y="89992"/>
                  </a:lnTo>
                  <a:lnTo>
                    <a:pt x="628561" y="93967"/>
                  </a:lnTo>
                  <a:lnTo>
                    <a:pt x="624573" y="99872"/>
                  </a:lnTo>
                  <a:lnTo>
                    <a:pt x="623100" y="107124"/>
                  </a:lnTo>
                  <a:lnTo>
                    <a:pt x="624573" y="114363"/>
                  </a:lnTo>
                  <a:lnTo>
                    <a:pt x="628561" y="120269"/>
                  </a:lnTo>
                  <a:lnTo>
                    <a:pt x="634479" y="124256"/>
                  </a:lnTo>
                  <a:lnTo>
                    <a:pt x="641718" y="125717"/>
                  </a:lnTo>
                  <a:lnTo>
                    <a:pt x="648957" y="124256"/>
                  </a:lnTo>
                  <a:lnTo>
                    <a:pt x="654875" y="120269"/>
                  </a:lnTo>
                  <a:lnTo>
                    <a:pt x="658850" y="114363"/>
                  </a:lnTo>
                  <a:lnTo>
                    <a:pt x="660323" y="107124"/>
                  </a:lnTo>
                  <a:close/>
                </a:path>
                <a:path w="878204" h="808354">
                  <a:moveTo>
                    <a:pt x="681520" y="431850"/>
                  </a:moveTo>
                  <a:lnTo>
                    <a:pt x="675487" y="425805"/>
                  </a:lnTo>
                  <a:lnTo>
                    <a:pt x="660577" y="425805"/>
                  </a:lnTo>
                  <a:lnTo>
                    <a:pt x="654507" y="431850"/>
                  </a:lnTo>
                  <a:lnTo>
                    <a:pt x="654507" y="446747"/>
                  </a:lnTo>
                  <a:lnTo>
                    <a:pt x="660577" y="452805"/>
                  </a:lnTo>
                  <a:lnTo>
                    <a:pt x="675487" y="452805"/>
                  </a:lnTo>
                  <a:lnTo>
                    <a:pt x="681520" y="446747"/>
                  </a:lnTo>
                  <a:lnTo>
                    <a:pt x="681520" y="439293"/>
                  </a:lnTo>
                  <a:lnTo>
                    <a:pt x="681520" y="431850"/>
                  </a:lnTo>
                  <a:close/>
                </a:path>
                <a:path w="878204" h="808354">
                  <a:moveTo>
                    <a:pt x="743216" y="189280"/>
                  </a:moveTo>
                  <a:lnTo>
                    <a:pt x="737171" y="183210"/>
                  </a:lnTo>
                  <a:lnTo>
                    <a:pt x="722261" y="183210"/>
                  </a:lnTo>
                  <a:lnTo>
                    <a:pt x="716229" y="189280"/>
                  </a:lnTo>
                  <a:lnTo>
                    <a:pt x="716229" y="204190"/>
                  </a:lnTo>
                  <a:lnTo>
                    <a:pt x="722261" y="210223"/>
                  </a:lnTo>
                  <a:lnTo>
                    <a:pt x="737171" y="210223"/>
                  </a:lnTo>
                  <a:lnTo>
                    <a:pt x="743216" y="204190"/>
                  </a:lnTo>
                  <a:lnTo>
                    <a:pt x="743216" y="196735"/>
                  </a:lnTo>
                  <a:lnTo>
                    <a:pt x="743216" y="189280"/>
                  </a:lnTo>
                  <a:close/>
                </a:path>
                <a:path w="878204" h="808354">
                  <a:moveTo>
                    <a:pt x="772896" y="320357"/>
                  </a:moveTo>
                  <a:lnTo>
                    <a:pt x="765860" y="313359"/>
                  </a:lnTo>
                  <a:lnTo>
                    <a:pt x="748538" y="313359"/>
                  </a:lnTo>
                  <a:lnTo>
                    <a:pt x="741502" y="320357"/>
                  </a:lnTo>
                  <a:lnTo>
                    <a:pt x="741502" y="337705"/>
                  </a:lnTo>
                  <a:lnTo>
                    <a:pt x="748538" y="344741"/>
                  </a:lnTo>
                  <a:lnTo>
                    <a:pt x="765860" y="344741"/>
                  </a:lnTo>
                  <a:lnTo>
                    <a:pt x="772896" y="337705"/>
                  </a:lnTo>
                  <a:lnTo>
                    <a:pt x="772896" y="329057"/>
                  </a:lnTo>
                  <a:lnTo>
                    <a:pt x="772896" y="320357"/>
                  </a:lnTo>
                  <a:close/>
                </a:path>
                <a:path w="878204" h="808354">
                  <a:moveTo>
                    <a:pt x="833666" y="385152"/>
                  </a:moveTo>
                  <a:lnTo>
                    <a:pt x="831977" y="376745"/>
                  </a:lnTo>
                  <a:lnTo>
                    <a:pt x="827341" y="369874"/>
                  </a:lnTo>
                  <a:lnTo>
                    <a:pt x="820458" y="365252"/>
                  </a:lnTo>
                  <a:lnTo>
                    <a:pt x="812038" y="363550"/>
                  </a:lnTo>
                  <a:lnTo>
                    <a:pt x="803617" y="365252"/>
                  </a:lnTo>
                  <a:lnTo>
                    <a:pt x="796747" y="369874"/>
                  </a:lnTo>
                  <a:lnTo>
                    <a:pt x="792111" y="376745"/>
                  </a:lnTo>
                  <a:lnTo>
                    <a:pt x="790422" y="385152"/>
                  </a:lnTo>
                  <a:lnTo>
                    <a:pt x="792111" y="393585"/>
                  </a:lnTo>
                  <a:lnTo>
                    <a:pt x="796747" y="400469"/>
                  </a:lnTo>
                  <a:lnTo>
                    <a:pt x="803617" y="405104"/>
                  </a:lnTo>
                  <a:lnTo>
                    <a:pt x="812038" y="406806"/>
                  </a:lnTo>
                  <a:lnTo>
                    <a:pt x="820458" y="405104"/>
                  </a:lnTo>
                  <a:lnTo>
                    <a:pt x="827341" y="400469"/>
                  </a:lnTo>
                  <a:lnTo>
                    <a:pt x="831977" y="393585"/>
                  </a:lnTo>
                  <a:lnTo>
                    <a:pt x="833666" y="385152"/>
                  </a:lnTo>
                  <a:close/>
                </a:path>
                <a:path w="878204" h="808354">
                  <a:moveTo>
                    <a:pt x="867816" y="496684"/>
                  </a:moveTo>
                  <a:lnTo>
                    <a:pt x="865911" y="487222"/>
                  </a:lnTo>
                  <a:lnTo>
                    <a:pt x="860704" y="479501"/>
                  </a:lnTo>
                  <a:lnTo>
                    <a:pt x="852982" y="474294"/>
                  </a:lnTo>
                  <a:lnTo>
                    <a:pt x="843521" y="472376"/>
                  </a:lnTo>
                  <a:lnTo>
                    <a:pt x="834059" y="474294"/>
                  </a:lnTo>
                  <a:lnTo>
                    <a:pt x="826338" y="479501"/>
                  </a:lnTo>
                  <a:lnTo>
                    <a:pt x="821143" y="487222"/>
                  </a:lnTo>
                  <a:lnTo>
                    <a:pt x="819226" y="496684"/>
                  </a:lnTo>
                  <a:lnTo>
                    <a:pt x="821143" y="506133"/>
                  </a:lnTo>
                  <a:lnTo>
                    <a:pt x="826338" y="513867"/>
                  </a:lnTo>
                  <a:lnTo>
                    <a:pt x="834059" y="519087"/>
                  </a:lnTo>
                  <a:lnTo>
                    <a:pt x="843521" y="520992"/>
                  </a:lnTo>
                  <a:lnTo>
                    <a:pt x="852982" y="519087"/>
                  </a:lnTo>
                  <a:lnTo>
                    <a:pt x="860704" y="513867"/>
                  </a:lnTo>
                  <a:lnTo>
                    <a:pt x="865911" y="506133"/>
                  </a:lnTo>
                  <a:lnTo>
                    <a:pt x="867816" y="496684"/>
                  </a:lnTo>
                  <a:close/>
                </a:path>
                <a:path w="878204" h="808354">
                  <a:moveTo>
                    <a:pt x="877697" y="358711"/>
                  </a:moveTo>
                  <a:lnTo>
                    <a:pt x="876084" y="350774"/>
                  </a:lnTo>
                  <a:lnTo>
                    <a:pt x="871715" y="344297"/>
                  </a:lnTo>
                  <a:lnTo>
                    <a:pt x="865225" y="339928"/>
                  </a:lnTo>
                  <a:lnTo>
                    <a:pt x="857300" y="338328"/>
                  </a:lnTo>
                  <a:lnTo>
                    <a:pt x="849350" y="339928"/>
                  </a:lnTo>
                  <a:lnTo>
                    <a:pt x="842873" y="344297"/>
                  </a:lnTo>
                  <a:lnTo>
                    <a:pt x="838504" y="350774"/>
                  </a:lnTo>
                  <a:lnTo>
                    <a:pt x="836891" y="358711"/>
                  </a:lnTo>
                  <a:lnTo>
                    <a:pt x="838504" y="366649"/>
                  </a:lnTo>
                  <a:lnTo>
                    <a:pt x="842873" y="373138"/>
                  </a:lnTo>
                  <a:lnTo>
                    <a:pt x="849350" y="377507"/>
                  </a:lnTo>
                  <a:lnTo>
                    <a:pt x="857300" y="379107"/>
                  </a:lnTo>
                  <a:lnTo>
                    <a:pt x="865225" y="377507"/>
                  </a:lnTo>
                  <a:lnTo>
                    <a:pt x="871715" y="373138"/>
                  </a:lnTo>
                  <a:lnTo>
                    <a:pt x="876084" y="366649"/>
                  </a:lnTo>
                  <a:lnTo>
                    <a:pt x="877697" y="358711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5" name="object 64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433760" y="4883148"/>
              <a:ext cx="360072" cy="334010"/>
            </a:xfrm>
            <a:prstGeom prst="rect">
              <a:avLst/>
            </a:prstGeom>
          </p:spPr>
        </p:pic>
        <p:pic>
          <p:nvPicPr>
            <p:cNvPr id="646" name="object 64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128358" y="7827356"/>
              <a:ext cx="360072" cy="334010"/>
            </a:xfrm>
            <a:prstGeom prst="rect">
              <a:avLst/>
            </a:prstGeom>
          </p:spPr>
        </p:pic>
        <p:pic>
          <p:nvPicPr>
            <p:cNvPr id="647" name="object 64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798191" y="7752971"/>
              <a:ext cx="171575" cy="161073"/>
            </a:xfrm>
            <a:prstGeom prst="rect">
              <a:avLst/>
            </a:prstGeom>
          </p:spPr>
        </p:pic>
        <p:pic>
          <p:nvPicPr>
            <p:cNvPr id="648" name="object 64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584191" y="6917045"/>
              <a:ext cx="171580" cy="161063"/>
            </a:xfrm>
            <a:prstGeom prst="rect">
              <a:avLst/>
            </a:prstGeom>
          </p:spPr>
        </p:pic>
        <p:sp>
          <p:nvSpPr>
            <p:cNvPr id="649" name="object 649"/>
            <p:cNvSpPr/>
            <p:nvPr/>
          </p:nvSpPr>
          <p:spPr>
            <a:xfrm>
              <a:off x="11968505" y="4645970"/>
              <a:ext cx="448945" cy="438150"/>
            </a:xfrm>
            <a:custGeom>
              <a:avLst/>
              <a:gdLst/>
              <a:ahLst/>
              <a:cxnLst/>
              <a:rect l="l" t="t" r="r" b="b"/>
              <a:pathLst>
                <a:path w="448945" h="438150">
                  <a:moveTo>
                    <a:pt x="57518" y="327240"/>
                  </a:moveTo>
                  <a:lnTo>
                    <a:pt x="55257" y="316039"/>
                  </a:lnTo>
                  <a:lnTo>
                    <a:pt x="49098" y="306882"/>
                  </a:lnTo>
                  <a:lnTo>
                    <a:pt x="39954" y="300710"/>
                  </a:lnTo>
                  <a:lnTo>
                    <a:pt x="28752" y="298450"/>
                  </a:lnTo>
                  <a:lnTo>
                    <a:pt x="17551" y="300710"/>
                  </a:lnTo>
                  <a:lnTo>
                    <a:pt x="8420" y="306882"/>
                  </a:lnTo>
                  <a:lnTo>
                    <a:pt x="2260" y="316039"/>
                  </a:lnTo>
                  <a:lnTo>
                    <a:pt x="0" y="327240"/>
                  </a:lnTo>
                  <a:lnTo>
                    <a:pt x="2260" y="338429"/>
                  </a:lnTo>
                  <a:lnTo>
                    <a:pt x="8420" y="347586"/>
                  </a:lnTo>
                  <a:lnTo>
                    <a:pt x="17551" y="353758"/>
                  </a:lnTo>
                  <a:lnTo>
                    <a:pt x="28752" y="356019"/>
                  </a:lnTo>
                  <a:lnTo>
                    <a:pt x="39954" y="353758"/>
                  </a:lnTo>
                  <a:lnTo>
                    <a:pt x="49098" y="347586"/>
                  </a:lnTo>
                  <a:lnTo>
                    <a:pt x="55257" y="338429"/>
                  </a:lnTo>
                  <a:lnTo>
                    <a:pt x="57518" y="327240"/>
                  </a:lnTo>
                  <a:close/>
                </a:path>
                <a:path w="448945" h="438150">
                  <a:moveTo>
                    <a:pt x="193421" y="417398"/>
                  </a:moveTo>
                  <a:lnTo>
                    <a:pt x="191820" y="409460"/>
                  </a:lnTo>
                  <a:lnTo>
                    <a:pt x="187452" y="402983"/>
                  </a:lnTo>
                  <a:lnTo>
                    <a:pt x="180975" y="398614"/>
                  </a:lnTo>
                  <a:lnTo>
                    <a:pt x="173037" y="397014"/>
                  </a:lnTo>
                  <a:lnTo>
                    <a:pt x="165100" y="398614"/>
                  </a:lnTo>
                  <a:lnTo>
                    <a:pt x="158623" y="402983"/>
                  </a:lnTo>
                  <a:lnTo>
                    <a:pt x="154254" y="409460"/>
                  </a:lnTo>
                  <a:lnTo>
                    <a:pt x="152654" y="417398"/>
                  </a:lnTo>
                  <a:lnTo>
                    <a:pt x="154254" y="425348"/>
                  </a:lnTo>
                  <a:lnTo>
                    <a:pt x="158623" y="431838"/>
                  </a:lnTo>
                  <a:lnTo>
                    <a:pt x="165100" y="436206"/>
                  </a:lnTo>
                  <a:lnTo>
                    <a:pt x="173037" y="437819"/>
                  </a:lnTo>
                  <a:lnTo>
                    <a:pt x="180975" y="436206"/>
                  </a:lnTo>
                  <a:lnTo>
                    <a:pt x="187452" y="431838"/>
                  </a:lnTo>
                  <a:lnTo>
                    <a:pt x="191820" y="425348"/>
                  </a:lnTo>
                  <a:lnTo>
                    <a:pt x="193421" y="417398"/>
                  </a:lnTo>
                  <a:close/>
                </a:path>
                <a:path w="448945" h="438150">
                  <a:moveTo>
                    <a:pt x="204609" y="31584"/>
                  </a:moveTo>
                  <a:lnTo>
                    <a:pt x="202120" y="19304"/>
                  </a:lnTo>
                  <a:lnTo>
                    <a:pt x="195364" y="9258"/>
                  </a:lnTo>
                  <a:lnTo>
                    <a:pt x="185318" y="2489"/>
                  </a:lnTo>
                  <a:lnTo>
                    <a:pt x="173024" y="0"/>
                  </a:lnTo>
                  <a:lnTo>
                    <a:pt x="160731" y="2489"/>
                  </a:lnTo>
                  <a:lnTo>
                    <a:pt x="150698" y="9258"/>
                  </a:lnTo>
                  <a:lnTo>
                    <a:pt x="143916" y="19304"/>
                  </a:lnTo>
                  <a:lnTo>
                    <a:pt x="141439" y="31584"/>
                  </a:lnTo>
                  <a:lnTo>
                    <a:pt x="143916" y="43878"/>
                  </a:lnTo>
                  <a:lnTo>
                    <a:pt x="150698" y="53911"/>
                  </a:lnTo>
                  <a:lnTo>
                    <a:pt x="160731" y="60667"/>
                  </a:lnTo>
                  <a:lnTo>
                    <a:pt x="173024" y="63157"/>
                  </a:lnTo>
                  <a:lnTo>
                    <a:pt x="185318" y="60667"/>
                  </a:lnTo>
                  <a:lnTo>
                    <a:pt x="195364" y="53911"/>
                  </a:lnTo>
                  <a:lnTo>
                    <a:pt x="202120" y="43878"/>
                  </a:lnTo>
                  <a:lnTo>
                    <a:pt x="204609" y="31584"/>
                  </a:lnTo>
                  <a:close/>
                </a:path>
                <a:path w="448945" h="438150">
                  <a:moveTo>
                    <a:pt x="368160" y="407720"/>
                  </a:moveTo>
                  <a:lnTo>
                    <a:pt x="360324" y="399872"/>
                  </a:lnTo>
                  <a:lnTo>
                    <a:pt x="340944" y="399872"/>
                  </a:lnTo>
                  <a:lnTo>
                    <a:pt x="333070" y="407720"/>
                  </a:lnTo>
                  <a:lnTo>
                    <a:pt x="333070" y="427088"/>
                  </a:lnTo>
                  <a:lnTo>
                    <a:pt x="340944" y="434949"/>
                  </a:lnTo>
                  <a:lnTo>
                    <a:pt x="360324" y="434949"/>
                  </a:lnTo>
                  <a:lnTo>
                    <a:pt x="368160" y="427088"/>
                  </a:lnTo>
                  <a:lnTo>
                    <a:pt x="368160" y="417398"/>
                  </a:lnTo>
                  <a:lnTo>
                    <a:pt x="368160" y="407720"/>
                  </a:lnTo>
                  <a:close/>
                </a:path>
                <a:path w="448945" h="438150">
                  <a:moveTo>
                    <a:pt x="448348" y="92430"/>
                  </a:moveTo>
                  <a:lnTo>
                    <a:pt x="440512" y="84569"/>
                  </a:lnTo>
                  <a:lnTo>
                    <a:pt x="421119" y="84569"/>
                  </a:lnTo>
                  <a:lnTo>
                    <a:pt x="413270" y="92430"/>
                  </a:lnTo>
                  <a:lnTo>
                    <a:pt x="413270" y="111810"/>
                  </a:lnTo>
                  <a:lnTo>
                    <a:pt x="421119" y="119646"/>
                  </a:lnTo>
                  <a:lnTo>
                    <a:pt x="440512" y="119646"/>
                  </a:lnTo>
                  <a:lnTo>
                    <a:pt x="448348" y="111810"/>
                  </a:lnTo>
                  <a:lnTo>
                    <a:pt x="448348" y="102120"/>
                  </a:lnTo>
                  <a:lnTo>
                    <a:pt x="448348" y="92430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0" name="object 65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2040298" y="4700465"/>
              <a:ext cx="360072" cy="334010"/>
            </a:xfrm>
            <a:prstGeom prst="rect">
              <a:avLst/>
            </a:prstGeom>
          </p:spPr>
        </p:pic>
        <p:pic>
          <p:nvPicPr>
            <p:cNvPr id="651" name="object 65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2639822" y="5366033"/>
              <a:ext cx="264525" cy="246380"/>
            </a:xfrm>
            <a:prstGeom prst="rect">
              <a:avLst/>
            </a:prstGeom>
          </p:spPr>
        </p:pic>
        <p:sp>
          <p:nvSpPr>
            <p:cNvPr id="652" name="object 652"/>
            <p:cNvSpPr/>
            <p:nvPr/>
          </p:nvSpPr>
          <p:spPr>
            <a:xfrm>
              <a:off x="12284941" y="5843027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59" h="35560">
                  <a:moveTo>
                    <a:pt x="27234" y="0"/>
                  </a:moveTo>
                  <a:lnTo>
                    <a:pt x="7832" y="0"/>
                  </a:lnTo>
                  <a:lnTo>
                    <a:pt x="0" y="7863"/>
                  </a:lnTo>
                  <a:lnTo>
                    <a:pt x="0" y="27245"/>
                  </a:lnTo>
                  <a:lnTo>
                    <a:pt x="7832" y="35066"/>
                  </a:lnTo>
                  <a:lnTo>
                    <a:pt x="27234" y="35066"/>
                  </a:lnTo>
                  <a:lnTo>
                    <a:pt x="35087" y="27245"/>
                  </a:lnTo>
                  <a:lnTo>
                    <a:pt x="35087" y="17549"/>
                  </a:lnTo>
                  <a:lnTo>
                    <a:pt x="35087" y="7863"/>
                  </a:lnTo>
                  <a:lnTo>
                    <a:pt x="27234" y="0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3" name="object 65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2330036" y="5886316"/>
              <a:ext cx="171587" cy="161084"/>
            </a:xfrm>
            <a:prstGeom prst="rect">
              <a:avLst/>
            </a:prstGeom>
          </p:spPr>
        </p:pic>
        <p:pic>
          <p:nvPicPr>
            <p:cNvPr id="654" name="object 65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2845915" y="4816110"/>
              <a:ext cx="171574" cy="161073"/>
            </a:xfrm>
            <a:prstGeom prst="rect">
              <a:avLst/>
            </a:prstGeom>
          </p:spPr>
        </p:pic>
        <p:pic>
          <p:nvPicPr>
            <p:cNvPr id="655" name="object 65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1733503" y="4902606"/>
              <a:ext cx="171588" cy="161052"/>
            </a:xfrm>
            <a:prstGeom prst="rect">
              <a:avLst/>
            </a:prstGeom>
          </p:spPr>
        </p:pic>
        <p:pic>
          <p:nvPicPr>
            <p:cNvPr id="656" name="object 65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0240812" y="5902892"/>
              <a:ext cx="297572" cy="275590"/>
            </a:xfrm>
            <a:prstGeom prst="rect">
              <a:avLst/>
            </a:prstGeom>
          </p:spPr>
        </p:pic>
        <p:pic>
          <p:nvPicPr>
            <p:cNvPr id="657" name="object 65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649963" y="4967971"/>
              <a:ext cx="297551" cy="278130"/>
            </a:xfrm>
            <a:prstGeom prst="rect">
              <a:avLst/>
            </a:prstGeom>
          </p:spPr>
        </p:pic>
        <p:pic>
          <p:nvPicPr>
            <p:cNvPr id="658" name="object 65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8965517" y="6833731"/>
              <a:ext cx="219442" cy="205126"/>
            </a:xfrm>
            <a:prstGeom prst="rect">
              <a:avLst/>
            </a:prstGeom>
          </p:spPr>
        </p:pic>
        <p:pic>
          <p:nvPicPr>
            <p:cNvPr id="659" name="object 65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710913" y="7264295"/>
              <a:ext cx="142079" cy="132791"/>
            </a:xfrm>
            <a:prstGeom prst="rect">
              <a:avLst/>
            </a:prstGeom>
          </p:spPr>
        </p:pic>
        <p:pic>
          <p:nvPicPr>
            <p:cNvPr id="660" name="object 66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136150" y="6382080"/>
              <a:ext cx="142079" cy="132791"/>
            </a:xfrm>
            <a:prstGeom prst="rect">
              <a:avLst/>
            </a:prstGeom>
          </p:spPr>
        </p:pic>
        <p:pic>
          <p:nvPicPr>
            <p:cNvPr id="661" name="object 66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8219174" y="6453387"/>
              <a:ext cx="142058" cy="132760"/>
            </a:xfrm>
            <a:prstGeom prst="rect">
              <a:avLst/>
            </a:prstGeom>
          </p:spPr>
        </p:pic>
        <p:sp>
          <p:nvSpPr>
            <p:cNvPr id="662" name="object 662"/>
            <p:cNvSpPr/>
            <p:nvPr/>
          </p:nvSpPr>
          <p:spPr>
            <a:xfrm>
              <a:off x="7384643" y="7184802"/>
              <a:ext cx="311150" cy="556260"/>
            </a:xfrm>
            <a:custGeom>
              <a:avLst/>
              <a:gdLst/>
              <a:ahLst/>
              <a:cxnLst/>
              <a:rect l="l" t="t" r="r" b="b"/>
              <a:pathLst>
                <a:path w="311150" h="556259">
                  <a:moveTo>
                    <a:pt x="35090" y="263715"/>
                  </a:moveTo>
                  <a:lnTo>
                    <a:pt x="27228" y="255866"/>
                  </a:lnTo>
                  <a:lnTo>
                    <a:pt x="7848" y="255866"/>
                  </a:lnTo>
                  <a:lnTo>
                    <a:pt x="0" y="263715"/>
                  </a:lnTo>
                  <a:lnTo>
                    <a:pt x="0" y="283083"/>
                  </a:lnTo>
                  <a:lnTo>
                    <a:pt x="7848" y="290982"/>
                  </a:lnTo>
                  <a:lnTo>
                    <a:pt x="27228" y="290982"/>
                  </a:lnTo>
                  <a:lnTo>
                    <a:pt x="35090" y="283083"/>
                  </a:lnTo>
                  <a:lnTo>
                    <a:pt x="35090" y="273405"/>
                  </a:lnTo>
                  <a:lnTo>
                    <a:pt x="35090" y="263715"/>
                  </a:lnTo>
                  <a:close/>
                </a:path>
                <a:path w="311150" h="556259">
                  <a:moveTo>
                    <a:pt x="44983" y="345948"/>
                  </a:moveTo>
                  <a:lnTo>
                    <a:pt x="38950" y="339877"/>
                  </a:lnTo>
                  <a:lnTo>
                    <a:pt x="24015" y="339877"/>
                  </a:lnTo>
                  <a:lnTo>
                    <a:pt x="17983" y="345948"/>
                  </a:lnTo>
                  <a:lnTo>
                    <a:pt x="17983" y="360857"/>
                  </a:lnTo>
                  <a:lnTo>
                    <a:pt x="24015" y="366890"/>
                  </a:lnTo>
                  <a:lnTo>
                    <a:pt x="38950" y="366890"/>
                  </a:lnTo>
                  <a:lnTo>
                    <a:pt x="44983" y="360857"/>
                  </a:lnTo>
                  <a:lnTo>
                    <a:pt x="44983" y="353390"/>
                  </a:lnTo>
                  <a:lnTo>
                    <a:pt x="44983" y="345948"/>
                  </a:lnTo>
                  <a:close/>
                </a:path>
                <a:path w="311150" h="556259">
                  <a:moveTo>
                    <a:pt x="62661" y="445490"/>
                  </a:moveTo>
                  <a:lnTo>
                    <a:pt x="60401" y="434289"/>
                  </a:lnTo>
                  <a:lnTo>
                    <a:pt x="54241" y="425145"/>
                  </a:lnTo>
                  <a:lnTo>
                    <a:pt x="45097" y="418973"/>
                  </a:lnTo>
                  <a:lnTo>
                    <a:pt x="33896" y="416712"/>
                  </a:lnTo>
                  <a:lnTo>
                    <a:pt x="22694" y="418973"/>
                  </a:lnTo>
                  <a:lnTo>
                    <a:pt x="13563" y="425145"/>
                  </a:lnTo>
                  <a:lnTo>
                    <a:pt x="7404" y="434289"/>
                  </a:lnTo>
                  <a:lnTo>
                    <a:pt x="5143" y="445490"/>
                  </a:lnTo>
                  <a:lnTo>
                    <a:pt x="7404" y="456679"/>
                  </a:lnTo>
                  <a:lnTo>
                    <a:pt x="13563" y="465823"/>
                  </a:lnTo>
                  <a:lnTo>
                    <a:pt x="22694" y="471995"/>
                  </a:lnTo>
                  <a:lnTo>
                    <a:pt x="33896" y="474243"/>
                  </a:lnTo>
                  <a:lnTo>
                    <a:pt x="45097" y="471995"/>
                  </a:lnTo>
                  <a:lnTo>
                    <a:pt x="54241" y="465823"/>
                  </a:lnTo>
                  <a:lnTo>
                    <a:pt x="60401" y="456679"/>
                  </a:lnTo>
                  <a:lnTo>
                    <a:pt x="62661" y="445490"/>
                  </a:lnTo>
                  <a:close/>
                </a:path>
                <a:path w="311150" h="556259">
                  <a:moveTo>
                    <a:pt x="74650" y="477050"/>
                  </a:moveTo>
                  <a:lnTo>
                    <a:pt x="67640" y="470014"/>
                  </a:lnTo>
                  <a:lnTo>
                    <a:pt x="50304" y="470014"/>
                  </a:lnTo>
                  <a:lnTo>
                    <a:pt x="43268" y="477050"/>
                  </a:lnTo>
                  <a:lnTo>
                    <a:pt x="43268" y="494385"/>
                  </a:lnTo>
                  <a:lnTo>
                    <a:pt x="50304" y="501408"/>
                  </a:lnTo>
                  <a:lnTo>
                    <a:pt x="67640" y="501408"/>
                  </a:lnTo>
                  <a:lnTo>
                    <a:pt x="74650" y="494385"/>
                  </a:lnTo>
                  <a:lnTo>
                    <a:pt x="74650" y="485711"/>
                  </a:lnTo>
                  <a:lnTo>
                    <a:pt x="74650" y="477050"/>
                  </a:lnTo>
                  <a:close/>
                </a:path>
                <a:path w="311150" h="556259">
                  <a:moveTo>
                    <a:pt x="124358" y="172770"/>
                  </a:moveTo>
                  <a:lnTo>
                    <a:pt x="118325" y="166738"/>
                  </a:lnTo>
                  <a:lnTo>
                    <a:pt x="103416" y="166738"/>
                  </a:lnTo>
                  <a:lnTo>
                    <a:pt x="97345" y="172770"/>
                  </a:lnTo>
                  <a:lnTo>
                    <a:pt x="97345" y="187680"/>
                  </a:lnTo>
                  <a:lnTo>
                    <a:pt x="103416" y="193725"/>
                  </a:lnTo>
                  <a:lnTo>
                    <a:pt x="118325" y="193725"/>
                  </a:lnTo>
                  <a:lnTo>
                    <a:pt x="124358" y="187680"/>
                  </a:lnTo>
                  <a:lnTo>
                    <a:pt x="124358" y="180213"/>
                  </a:lnTo>
                  <a:lnTo>
                    <a:pt x="124358" y="172770"/>
                  </a:lnTo>
                  <a:close/>
                </a:path>
                <a:path w="311150" h="556259">
                  <a:moveTo>
                    <a:pt x="136410" y="32092"/>
                  </a:moveTo>
                  <a:lnTo>
                    <a:pt x="134150" y="20904"/>
                  </a:lnTo>
                  <a:lnTo>
                    <a:pt x="127990" y="11760"/>
                  </a:lnTo>
                  <a:lnTo>
                    <a:pt x="118859" y="5600"/>
                  </a:lnTo>
                  <a:lnTo>
                    <a:pt x="118364" y="5511"/>
                  </a:lnTo>
                  <a:lnTo>
                    <a:pt x="113779" y="2400"/>
                  </a:lnTo>
                  <a:lnTo>
                    <a:pt x="101917" y="0"/>
                  </a:lnTo>
                  <a:lnTo>
                    <a:pt x="90030" y="2400"/>
                  </a:lnTo>
                  <a:lnTo>
                    <a:pt x="80327" y="8940"/>
                  </a:lnTo>
                  <a:lnTo>
                    <a:pt x="73799" y="18643"/>
                  </a:lnTo>
                  <a:lnTo>
                    <a:pt x="71399" y="30518"/>
                  </a:lnTo>
                  <a:lnTo>
                    <a:pt x="73799" y="42379"/>
                  </a:lnTo>
                  <a:lnTo>
                    <a:pt x="80327" y="52070"/>
                  </a:lnTo>
                  <a:lnTo>
                    <a:pt x="90030" y="58623"/>
                  </a:lnTo>
                  <a:lnTo>
                    <a:pt x="101917" y="61023"/>
                  </a:lnTo>
                  <a:lnTo>
                    <a:pt x="105219" y="60363"/>
                  </a:lnTo>
                  <a:lnTo>
                    <a:pt x="107670" y="60845"/>
                  </a:lnTo>
                  <a:lnTo>
                    <a:pt x="118859" y="58585"/>
                  </a:lnTo>
                  <a:lnTo>
                    <a:pt x="127990" y="52438"/>
                  </a:lnTo>
                  <a:lnTo>
                    <a:pt x="134150" y="43294"/>
                  </a:lnTo>
                  <a:lnTo>
                    <a:pt x="136410" y="32092"/>
                  </a:lnTo>
                  <a:close/>
                </a:path>
                <a:path w="311150" h="556259">
                  <a:moveTo>
                    <a:pt x="176288" y="325234"/>
                  </a:moveTo>
                  <a:lnTo>
                    <a:pt x="170230" y="319189"/>
                  </a:lnTo>
                  <a:lnTo>
                    <a:pt x="155321" y="319189"/>
                  </a:lnTo>
                  <a:lnTo>
                    <a:pt x="149275" y="325234"/>
                  </a:lnTo>
                  <a:lnTo>
                    <a:pt x="149275" y="340144"/>
                  </a:lnTo>
                  <a:lnTo>
                    <a:pt x="155321" y="346163"/>
                  </a:lnTo>
                  <a:lnTo>
                    <a:pt x="170230" y="346163"/>
                  </a:lnTo>
                  <a:lnTo>
                    <a:pt x="176288" y="340144"/>
                  </a:lnTo>
                  <a:lnTo>
                    <a:pt x="176288" y="332689"/>
                  </a:lnTo>
                  <a:lnTo>
                    <a:pt x="176288" y="325234"/>
                  </a:lnTo>
                  <a:close/>
                </a:path>
                <a:path w="311150" h="556259">
                  <a:moveTo>
                    <a:pt x="197485" y="465061"/>
                  </a:moveTo>
                  <a:lnTo>
                    <a:pt x="195745" y="456463"/>
                  </a:lnTo>
                  <a:lnTo>
                    <a:pt x="191008" y="449427"/>
                  </a:lnTo>
                  <a:lnTo>
                    <a:pt x="183972" y="444690"/>
                  </a:lnTo>
                  <a:lnTo>
                    <a:pt x="175374" y="442950"/>
                  </a:lnTo>
                  <a:lnTo>
                    <a:pt x="166751" y="444690"/>
                  </a:lnTo>
                  <a:lnTo>
                    <a:pt x="159715" y="449427"/>
                  </a:lnTo>
                  <a:lnTo>
                    <a:pt x="154965" y="456463"/>
                  </a:lnTo>
                  <a:lnTo>
                    <a:pt x="153225" y="465061"/>
                  </a:lnTo>
                  <a:lnTo>
                    <a:pt x="154965" y="473684"/>
                  </a:lnTo>
                  <a:lnTo>
                    <a:pt x="159715" y="480720"/>
                  </a:lnTo>
                  <a:lnTo>
                    <a:pt x="166751" y="485457"/>
                  </a:lnTo>
                  <a:lnTo>
                    <a:pt x="175374" y="487197"/>
                  </a:lnTo>
                  <a:lnTo>
                    <a:pt x="183972" y="485457"/>
                  </a:lnTo>
                  <a:lnTo>
                    <a:pt x="191008" y="480720"/>
                  </a:lnTo>
                  <a:lnTo>
                    <a:pt x="195745" y="473684"/>
                  </a:lnTo>
                  <a:lnTo>
                    <a:pt x="197485" y="465061"/>
                  </a:lnTo>
                  <a:close/>
                </a:path>
                <a:path w="311150" h="556259">
                  <a:moveTo>
                    <a:pt x="198577" y="535647"/>
                  </a:moveTo>
                  <a:lnTo>
                    <a:pt x="196977" y="527710"/>
                  </a:lnTo>
                  <a:lnTo>
                    <a:pt x="192608" y="521233"/>
                  </a:lnTo>
                  <a:lnTo>
                    <a:pt x="186118" y="516864"/>
                  </a:lnTo>
                  <a:lnTo>
                    <a:pt x="178168" y="515264"/>
                  </a:lnTo>
                  <a:lnTo>
                    <a:pt x="170230" y="516864"/>
                  </a:lnTo>
                  <a:lnTo>
                    <a:pt x="163753" y="521233"/>
                  </a:lnTo>
                  <a:lnTo>
                    <a:pt x="159385" y="527710"/>
                  </a:lnTo>
                  <a:lnTo>
                    <a:pt x="157784" y="535647"/>
                  </a:lnTo>
                  <a:lnTo>
                    <a:pt x="159385" y="543585"/>
                  </a:lnTo>
                  <a:lnTo>
                    <a:pt x="163753" y="550075"/>
                  </a:lnTo>
                  <a:lnTo>
                    <a:pt x="170230" y="554443"/>
                  </a:lnTo>
                  <a:lnTo>
                    <a:pt x="178168" y="556056"/>
                  </a:lnTo>
                  <a:lnTo>
                    <a:pt x="186118" y="554443"/>
                  </a:lnTo>
                  <a:lnTo>
                    <a:pt x="192608" y="550075"/>
                  </a:lnTo>
                  <a:lnTo>
                    <a:pt x="196977" y="543585"/>
                  </a:lnTo>
                  <a:lnTo>
                    <a:pt x="198577" y="535647"/>
                  </a:lnTo>
                  <a:close/>
                </a:path>
                <a:path w="311150" h="556259">
                  <a:moveTo>
                    <a:pt x="209765" y="149834"/>
                  </a:moveTo>
                  <a:lnTo>
                    <a:pt x="207276" y="137541"/>
                  </a:lnTo>
                  <a:lnTo>
                    <a:pt x="200507" y="127508"/>
                  </a:lnTo>
                  <a:lnTo>
                    <a:pt x="190461" y="120738"/>
                  </a:lnTo>
                  <a:lnTo>
                    <a:pt x="178168" y="118249"/>
                  </a:lnTo>
                  <a:lnTo>
                    <a:pt x="165874" y="120738"/>
                  </a:lnTo>
                  <a:lnTo>
                    <a:pt x="155841" y="127508"/>
                  </a:lnTo>
                  <a:lnTo>
                    <a:pt x="149085" y="137541"/>
                  </a:lnTo>
                  <a:lnTo>
                    <a:pt x="146608" y="149834"/>
                  </a:lnTo>
                  <a:lnTo>
                    <a:pt x="149085" y="162128"/>
                  </a:lnTo>
                  <a:lnTo>
                    <a:pt x="155841" y="172161"/>
                  </a:lnTo>
                  <a:lnTo>
                    <a:pt x="165874" y="178917"/>
                  </a:lnTo>
                  <a:lnTo>
                    <a:pt x="178168" y="181406"/>
                  </a:lnTo>
                  <a:lnTo>
                    <a:pt x="190461" y="178917"/>
                  </a:lnTo>
                  <a:lnTo>
                    <a:pt x="200507" y="172161"/>
                  </a:lnTo>
                  <a:lnTo>
                    <a:pt x="207276" y="162128"/>
                  </a:lnTo>
                  <a:lnTo>
                    <a:pt x="209765" y="149834"/>
                  </a:lnTo>
                  <a:close/>
                </a:path>
                <a:path w="311150" h="556259">
                  <a:moveTo>
                    <a:pt x="215734" y="61290"/>
                  </a:moveTo>
                  <a:lnTo>
                    <a:pt x="208699" y="54292"/>
                  </a:lnTo>
                  <a:lnTo>
                    <a:pt x="191389" y="54292"/>
                  </a:lnTo>
                  <a:lnTo>
                    <a:pt x="184353" y="61290"/>
                  </a:lnTo>
                  <a:lnTo>
                    <a:pt x="184353" y="78638"/>
                  </a:lnTo>
                  <a:lnTo>
                    <a:pt x="191389" y="85674"/>
                  </a:lnTo>
                  <a:lnTo>
                    <a:pt x="208699" y="85674"/>
                  </a:lnTo>
                  <a:lnTo>
                    <a:pt x="215734" y="78638"/>
                  </a:lnTo>
                  <a:lnTo>
                    <a:pt x="215734" y="69977"/>
                  </a:lnTo>
                  <a:lnTo>
                    <a:pt x="215734" y="61290"/>
                  </a:lnTo>
                  <a:close/>
                </a:path>
                <a:path w="311150" h="556259">
                  <a:moveTo>
                    <a:pt x="276504" y="126085"/>
                  </a:moveTo>
                  <a:lnTo>
                    <a:pt x="274815" y="117678"/>
                  </a:lnTo>
                  <a:lnTo>
                    <a:pt x="270179" y="110807"/>
                  </a:lnTo>
                  <a:lnTo>
                    <a:pt x="266827" y="108559"/>
                  </a:lnTo>
                  <a:lnTo>
                    <a:pt x="266357" y="107848"/>
                  </a:lnTo>
                  <a:lnTo>
                    <a:pt x="259880" y="103479"/>
                  </a:lnTo>
                  <a:lnTo>
                    <a:pt x="251955" y="101879"/>
                  </a:lnTo>
                  <a:lnTo>
                    <a:pt x="244017" y="103479"/>
                  </a:lnTo>
                  <a:lnTo>
                    <a:pt x="237528" y="107848"/>
                  </a:lnTo>
                  <a:lnTo>
                    <a:pt x="233159" y="114325"/>
                  </a:lnTo>
                  <a:lnTo>
                    <a:pt x="231559" y="122250"/>
                  </a:lnTo>
                  <a:lnTo>
                    <a:pt x="233159" y="130187"/>
                  </a:lnTo>
                  <a:lnTo>
                    <a:pt x="234467" y="132143"/>
                  </a:lnTo>
                  <a:lnTo>
                    <a:pt x="234950" y="134518"/>
                  </a:lnTo>
                  <a:lnTo>
                    <a:pt x="239585" y="141401"/>
                  </a:lnTo>
                  <a:lnTo>
                    <a:pt x="246456" y="146037"/>
                  </a:lnTo>
                  <a:lnTo>
                    <a:pt x="254876" y="147739"/>
                  </a:lnTo>
                  <a:lnTo>
                    <a:pt x="263296" y="146037"/>
                  </a:lnTo>
                  <a:lnTo>
                    <a:pt x="270179" y="141401"/>
                  </a:lnTo>
                  <a:lnTo>
                    <a:pt x="274815" y="134518"/>
                  </a:lnTo>
                  <a:lnTo>
                    <a:pt x="276504" y="126085"/>
                  </a:lnTo>
                  <a:close/>
                </a:path>
                <a:path w="311150" h="556259">
                  <a:moveTo>
                    <a:pt x="310654" y="237604"/>
                  </a:moveTo>
                  <a:lnTo>
                    <a:pt x="308749" y="228155"/>
                  </a:lnTo>
                  <a:lnTo>
                    <a:pt x="303542" y="220433"/>
                  </a:lnTo>
                  <a:lnTo>
                    <a:pt x="295821" y="215226"/>
                  </a:lnTo>
                  <a:lnTo>
                    <a:pt x="286346" y="213309"/>
                  </a:lnTo>
                  <a:lnTo>
                    <a:pt x="276898" y="215226"/>
                  </a:lnTo>
                  <a:lnTo>
                    <a:pt x="269176" y="220433"/>
                  </a:lnTo>
                  <a:lnTo>
                    <a:pt x="263969" y="228155"/>
                  </a:lnTo>
                  <a:lnTo>
                    <a:pt x="262064" y="237604"/>
                  </a:lnTo>
                  <a:lnTo>
                    <a:pt x="263969" y="247065"/>
                  </a:lnTo>
                  <a:lnTo>
                    <a:pt x="269176" y="254787"/>
                  </a:lnTo>
                  <a:lnTo>
                    <a:pt x="276898" y="260007"/>
                  </a:lnTo>
                  <a:lnTo>
                    <a:pt x="286346" y="261924"/>
                  </a:lnTo>
                  <a:lnTo>
                    <a:pt x="295821" y="260007"/>
                  </a:lnTo>
                  <a:lnTo>
                    <a:pt x="303542" y="254787"/>
                  </a:lnTo>
                  <a:lnTo>
                    <a:pt x="308749" y="247065"/>
                  </a:lnTo>
                  <a:lnTo>
                    <a:pt x="310654" y="237604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3" name="object 66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445194" y="7409617"/>
              <a:ext cx="297572" cy="275590"/>
            </a:xfrm>
            <a:prstGeom prst="rect">
              <a:avLst/>
            </a:prstGeom>
          </p:spPr>
        </p:pic>
        <p:sp>
          <p:nvSpPr>
            <p:cNvPr id="664" name="object 664"/>
            <p:cNvSpPr/>
            <p:nvPr/>
          </p:nvSpPr>
          <p:spPr>
            <a:xfrm>
              <a:off x="8151063" y="8549239"/>
              <a:ext cx="126364" cy="80010"/>
            </a:xfrm>
            <a:custGeom>
              <a:avLst/>
              <a:gdLst/>
              <a:ahLst/>
              <a:cxnLst/>
              <a:rect l="l" t="t" r="r" b="b"/>
              <a:pathLst>
                <a:path w="126365" h="80009">
                  <a:moveTo>
                    <a:pt x="63182" y="47955"/>
                  </a:moveTo>
                  <a:lnTo>
                    <a:pt x="60693" y="35661"/>
                  </a:lnTo>
                  <a:lnTo>
                    <a:pt x="53911" y="25628"/>
                  </a:lnTo>
                  <a:lnTo>
                    <a:pt x="43878" y="18859"/>
                  </a:lnTo>
                  <a:lnTo>
                    <a:pt x="31584" y="16383"/>
                  </a:lnTo>
                  <a:lnTo>
                    <a:pt x="19291" y="18859"/>
                  </a:lnTo>
                  <a:lnTo>
                    <a:pt x="9245" y="25628"/>
                  </a:lnTo>
                  <a:lnTo>
                    <a:pt x="2489" y="35661"/>
                  </a:lnTo>
                  <a:lnTo>
                    <a:pt x="0" y="47955"/>
                  </a:lnTo>
                  <a:lnTo>
                    <a:pt x="2489" y="60248"/>
                  </a:lnTo>
                  <a:lnTo>
                    <a:pt x="9245" y="70281"/>
                  </a:lnTo>
                  <a:lnTo>
                    <a:pt x="19291" y="77050"/>
                  </a:lnTo>
                  <a:lnTo>
                    <a:pt x="31584" y="79527"/>
                  </a:lnTo>
                  <a:lnTo>
                    <a:pt x="43878" y="77050"/>
                  </a:lnTo>
                  <a:lnTo>
                    <a:pt x="53911" y="70281"/>
                  </a:lnTo>
                  <a:lnTo>
                    <a:pt x="60693" y="60248"/>
                  </a:lnTo>
                  <a:lnTo>
                    <a:pt x="63182" y="47955"/>
                  </a:lnTo>
                  <a:close/>
                </a:path>
                <a:path w="126365" h="80009">
                  <a:moveTo>
                    <a:pt x="125742" y="20370"/>
                  </a:moveTo>
                  <a:lnTo>
                    <a:pt x="124142" y="12446"/>
                  </a:lnTo>
                  <a:lnTo>
                    <a:pt x="119773" y="5969"/>
                  </a:lnTo>
                  <a:lnTo>
                    <a:pt x="113296" y="1600"/>
                  </a:lnTo>
                  <a:lnTo>
                    <a:pt x="105359" y="0"/>
                  </a:lnTo>
                  <a:lnTo>
                    <a:pt x="97421" y="1600"/>
                  </a:lnTo>
                  <a:lnTo>
                    <a:pt x="90944" y="5969"/>
                  </a:lnTo>
                  <a:lnTo>
                    <a:pt x="86575" y="12446"/>
                  </a:lnTo>
                  <a:lnTo>
                    <a:pt x="84975" y="20370"/>
                  </a:lnTo>
                  <a:lnTo>
                    <a:pt x="86575" y="28321"/>
                  </a:lnTo>
                  <a:lnTo>
                    <a:pt x="90944" y="34798"/>
                  </a:lnTo>
                  <a:lnTo>
                    <a:pt x="97421" y="39166"/>
                  </a:lnTo>
                  <a:lnTo>
                    <a:pt x="105359" y="40767"/>
                  </a:lnTo>
                  <a:lnTo>
                    <a:pt x="113296" y="39166"/>
                  </a:lnTo>
                  <a:lnTo>
                    <a:pt x="119773" y="34798"/>
                  </a:lnTo>
                  <a:lnTo>
                    <a:pt x="124142" y="28321"/>
                  </a:lnTo>
                  <a:lnTo>
                    <a:pt x="125742" y="20370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5" name="object 66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8310593" y="8671908"/>
              <a:ext cx="219437" cy="205107"/>
            </a:xfrm>
            <a:prstGeom prst="rect">
              <a:avLst/>
            </a:prstGeom>
          </p:spPr>
        </p:pic>
        <p:sp>
          <p:nvSpPr>
            <p:cNvPr id="666" name="object 666"/>
            <p:cNvSpPr/>
            <p:nvPr/>
          </p:nvSpPr>
          <p:spPr>
            <a:xfrm>
              <a:off x="7326084" y="7767262"/>
              <a:ext cx="48895" cy="85725"/>
            </a:xfrm>
            <a:custGeom>
              <a:avLst/>
              <a:gdLst/>
              <a:ahLst/>
              <a:cxnLst/>
              <a:rect l="l" t="t" r="r" b="b"/>
              <a:pathLst>
                <a:path w="48895" h="85725">
                  <a:moveTo>
                    <a:pt x="48590" y="34213"/>
                  </a:moveTo>
                  <a:lnTo>
                    <a:pt x="46685" y="24752"/>
                  </a:lnTo>
                  <a:lnTo>
                    <a:pt x="41833" y="17551"/>
                  </a:lnTo>
                  <a:lnTo>
                    <a:pt x="41833" y="13500"/>
                  </a:lnTo>
                  <a:lnTo>
                    <a:pt x="41833" y="6057"/>
                  </a:lnTo>
                  <a:lnTo>
                    <a:pt x="35775" y="0"/>
                  </a:lnTo>
                  <a:lnTo>
                    <a:pt x="20904" y="0"/>
                  </a:lnTo>
                  <a:lnTo>
                    <a:pt x="14846" y="6057"/>
                  </a:lnTo>
                  <a:lnTo>
                    <a:pt x="14846" y="11836"/>
                  </a:lnTo>
                  <a:lnTo>
                    <a:pt x="7124" y="17030"/>
                  </a:lnTo>
                  <a:lnTo>
                    <a:pt x="1905" y="24752"/>
                  </a:lnTo>
                  <a:lnTo>
                    <a:pt x="0" y="34213"/>
                  </a:lnTo>
                  <a:lnTo>
                    <a:pt x="1905" y="43662"/>
                  </a:lnTo>
                  <a:lnTo>
                    <a:pt x="7124" y="51396"/>
                  </a:lnTo>
                  <a:lnTo>
                    <a:pt x="13589" y="55753"/>
                  </a:lnTo>
                  <a:lnTo>
                    <a:pt x="8559" y="60794"/>
                  </a:lnTo>
                  <a:lnTo>
                    <a:pt x="8559" y="78130"/>
                  </a:lnTo>
                  <a:lnTo>
                    <a:pt x="15582" y="85153"/>
                  </a:lnTo>
                  <a:lnTo>
                    <a:pt x="32893" y="85153"/>
                  </a:lnTo>
                  <a:lnTo>
                    <a:pt x="39916" y="78130"/>
                  </a:lnTo>
                  <a:lnTo>
                    <a:pt x="39916" y="69443"/>
                  </a:lnTo>
                  <a:lnTo>
                    <a:pt x="39916" y="60794"/>
                  </a:lnTo>
                  <a:lnTo>
                    <a:pt x="34937" y="55816"/>
                  </a:lnTo>
                  <a:lnTo>
                    <a:pt x="41490" y="51396"/>
                  </a:lnTo>
                  <a:lnTo>
                    <a:pt x="46685" y="43662"/>
                  </a:lnTo>
                  <a:lnTo>
                    <a:pt x="48590" y="34213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7" name="object 667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412292" y="7834813"/>
              <a:ext cx="142079" cy="132781"/>
            </a:xfrm>
            <a:prstGeom prst="rect">
              <a:avLst/>
            </a:prstGeom>
          </p:spPr>
        </p:pic>
        <p:sp>
          <p:nvSpPr>
            <p:cNvPr id="668" name="object 668"/>
            <p:cNvSpPr/>
            <p:nvPr/>
          </p:nvSpPr>
          <p:spPr>
            <a:xfrm>
              <a:off x="6983704" y="5128113"/>
              <a:ext cx="397510" cy="636905"/>
            </a:xfrm>
            <a:custGeom>
              <a:avLst/>
              <a:gdLst/>
              <a:ahLst/>
              <a:cxnLst/>
              <a:rect l="l" t="t" r="r" b="b"/>
              <a:pathLst>
                <a:path w="397509" h="636904">
                  <a:moveTo>
                    <a:pt x="64871" y="603440"/>
                  </a:moveTo>
                  <a:lnTo>
                    <a:pt x="56997" y="595579"/>
                  </a:lnTo>
                  <a:lnTo>
                    <a:pt x="41681" y="595579"/>
                  </a:lnTo>
                  <a:lnTo>
                    <a:pt x="41490" y="595287"/>
                  </a:lnTo>
                  <a:lnTo>
                    <a:pt x="33769" y="590092"/>
                  </a:lnTo>
                  <a:lnTo>
                    <a:pt x="24295" y="588175"/>
                  </a:lnTo>
                  <a:lnTo>
                    <a:pt x="14833" y="590092"/>
                  </a:lnTo>
                  <a:lnTo>
                    <a:pt x="7112" y="595287"/>
                  </a:lnTo>
                  <a:lnTo>
                    <a:pt x="1905" y="603008"/>
                  </a:lnTo>
                  <a:lnTo>
                    <a:pt x="0" y="612457"/>
                  </a:lnTo>
                  <a:lnTo>
                    <a:pt x="1905" y="621919"/>
                  </a:lnTo>
                  <a:lnTo>
                    <a:pt x="7112" y="629640"/>
                  </a:lnTo>
                  <a:lnTo>
                    <a:pt x="14833" y="634860"/>
                  </a:lnTo>
                  <a:lnTo>
                    <a:pt x="24295" y="636765"/>
                  </a:lnTo>
                  <a:lnTo>
                    <a:pt x="33769" y="634860"/>
                  </a:lnTo>
                  <a:lnTo>
                    <a:pt x="39941" y="630682"/>
                  </a:lnTo>
                  <a:lnTo>
                    <a:pt x="56997" y="630682"/>
                  </a:lnTo>
                  <a:lnTo>
                    <a:pt x="64871" y="622833"/>
                  </a:lnTo>
                  <a:lnTo>
                    <a:pt x="64871" y="613130"/>
                  </a:lnTo>
                  <a:lnTo>
                    <a:pt x="64871" y="603440"/>
                  </a:lnTo>
                  <a:close/>
                </a:path>
                <a:path w="397509" h="636904">
                  <a:moveTo>
                    <a:pt x="116243" y="476453"/>
                  </a:moveTo>
                  <a:lnTo>
                    <a:pt x="108407" y="468604"/>
                  </a:lnTo>
                  <a:lnTo>
                    <a:pt x="89027" y="468604"/>
                  </a:lnTo>
                  <a:lnTo>
                    <a:pt x="81165" y="476453"/>
                  </a:lnTo>
                  <a:lnTo>
                    <a:pt x="81165" y="495833"/>
                  </a:lnTo>
                  <a:lnTo>
                    <a:pt x="89027" y="503694"/>
                  </a:lnTo>
                  <a:lnTo>
                    <a:pt x="108407" y="503694"/>
                  </a:lnTo>
                  <a:lnTo>
                    <a:pt x="116243" y="495833"/>
                  </a:lnTo>
                  <a:lnTo>
                    <a:pt x="116243" y="486156"/>
                  </a:lnTo>
                  <a:lnTo>
                    <a:pt x="116243" y="476453"/>
                  </a:lnTo>
                  <a:close/>
                </a:path>
                <a:path w="397509" h="636904">
                  <a:moveTo>
                    <a:pt x="186105" y="387388"/>
                  </a:moveTo>
                  <a:lnTo>
                    <a:pt x="178257" y="379564"/>
                  </a:lnTo>
                  <a:lnTo>
                    <a:pt x="158864" y="379564"/>
                  </a:lnTo>
                  <a:lnTo>
                    <a:pt x="151015" y="387388"/>
                  </a:lnTo>
                  <a:lnTo>
                    <a:pt x="151015" y="406755"/>
                  </a:lnTo>
                  <a:lnTo>
                    <a:pt x="158864" y="414629"/>
                  </a:lnTo>
                  <a:lnTo>
                    <a:pt x="178257" y="414629"/>
                  </a:lnTo>
                  <a:lnTo>
                    <a:pt x="186105" y="406755"/>
                  </a:lnTo>
                  <a:lnTo>
                    <a:pt x="186105" y="397078"/>
                  </a:lnTo>
                  <a:lnTo>
                    <a:pt x="186105" y="387388"/>
                  </a:lnTo>
                  <a:close/>
                </a:path>
                <a:path w="397509" h="636904">
                  <a:moveTo>
                    <a:pt x="190030" y="63080"/>
                  </a:moveTo>
                  <a:lnTo>
                    <a:pt x="182194" y="55219"/>
                  </a:lnTo>
                  <a:lnTo>
                    <a:pt x="162801" y="55219"/>
                  </a:lnTo>
                  <a:lnTo>
                    <a:pt x="154940" y="63080"/>
                  </a:lnTo>
                  <a:lnTo>
                    <a:pt x="154940" y="82448"/>
                  </a:lnTo>
                  <a:lnTo>
                    <a:pt x="162801" y="90322"/>
                  </a:lnTo>
                  <a:lnTo>
                    <a:pt x="182194" y="90322"/>
                  </a:lnTo>
                  <a:lnTo>
                    <a:pt x="190030" y="82448"/>
                  </a:lnTo>
                  <a:lnTo>
                    <a:pt x="190030" y="72758"/>
                  </a:lnTo>
                  <a:lnTo>
                    <a:pt x="190030" y="63080"/>
                  </a:lnTo>
                  <a:close/>
                </a:path>
                <a:path w="397509" h="636904">
                  <a:moveTo>
                    <a:pt x="196469" y="161175"/>
                  </a:moveTo>
                  <a:lnTo>
                    <a:pt x="188607" y="153301"/>
                  </a:lnTo>
                  <a:lnTo>
                    <a:pt x="169214" y="153301"/>
                  </a:lnTo>
                  <a:lnTo>
                    <a:pt x="161378" y="161175"/>
                  </a:lnTo>
                  <a:lnTo>
                    <a:pt x="161378" y="180555"/>
                  </a:lnTo>
                  <a:lnTo>
                    <a:pt x="169214" y="188379"/>
                  </a:lnTo>
                  <a:lnTo>
                    <a:pt x="188607" y="188379"/>
                  </a:lnTo>
                  <a:lnTo>
                    <a:pt x="196469" y="180555"/>
                  </a:lnTo>
                  <a:lnTo>
                    <a:pt x="196469" y="170865"/>
                  </a:lnTo>
                  <a:lnTo>
                    <a:pt x="196469" y="161175"/>
                  </a:lnTo>
                  <a:close/>
                </a:path>
                <a:path w="397509" h="636904">
                  <a:moveTo>
                    <a:pt x="213677" y="569163"/>
                  </a:moveTo>
                  <a:lnTo>
                    <a:pt x="211416" y="557961"/>
                  </a:lnTo>
                  <a:lnTo>
                    <a:pt x="205257" y="548805"/>
                  </a:lnTo>
                  <a:lnTo>
                    <a:pt x="196100" y="542632"/>
                  </a:lnTo>
                  <a:lnTo>
                    <a:pt x="184899" y="540372"/>
                  </a:lnTo>
                  <a:lnTo>
                    <a:pt x="173710" y="542632"/>
                  </a:lnTo>
                  <a:lnTo>
                    <a:pt x="164579" y="548805"/>
                  </a:lnTo>
                  <a:lnTo>
                    <a:pt x="158419" y="557961"/>
                  </a:lnTo>
                  <a:lnTo>
                    <a:pt x="156159" y="569163"/>
                  </a:lnTo>
                  <a:lnTo>
                    <a:pt x="158419" y="580351"/>
                  </a:lnTo>
                  <a:lnTo>
                    <a:pt x="164579" y="589495"/>
                  </a:lnTo>
                  <a:lnTo>
                    <a:pt x="173710" y="595655"/>
                  </a:lnTo>
                  <a:lnTo>
                    <a:pt x="184899" y="597916"/>
                  </a:lnTo>
                  <a:lnTo>
                    <a:pt x="196100" y="595655"/>
                  </a:lnTo>
                  <a:lnTo>
                    <a:pt x="205257" y="589495"/>
                  </a:lnTo>
                  <a:lnTo>
                    <a:pt x="211416" y="580351"/>
                  </a:lnTo>
                  <a:lnTo>
                    <a:pt x="213677" y="569163"/>
                  </a:lnTo>
                  <a:close/>
                </a:path>
                <a:path w="397509" h="636904">
                  <a:moveTo>
                    <a:pt x="235038" y="342836"/>
                  </a:moveTo>
                  <a:lnTo>
                    <a:pt x="233426" y="334911"/>
                  </a:lnTo>
                  <a:lnTo>
                    <a:pt x="229057" y="328434"/>
                  </a:lnTo>
                  <a:lnTo>
                    <a:pt x="222580" y="324065"/>
                  </a:lnTo>
                  <a:lnTo>
                    <a:pt x="214630" y="322465"/>
                  </a:lnTo>
                  <a:lnTo>
                    <a:pt x="206705" y="324065"/>
                  </a:lnTo>
                  <a:lnTo>
                    <a:pt x="200215" y="328434"/>
                  </a:lnTo>
                  <a:lnTo>
                    <a:pt x="195846" y="334911"/>
                  </a:lnTo>
                  <a:lnTo>
                    <a:pt x="194233" y="342836"/>
                  </a:lnTo>
                  <a:lnTo>
                    <a:pt x="195846" y="350774"/>
                  </a:lnTo>
                  <a:lnTo>
                    <a:pt x="200215" y="357263"/>
                  </a:lnTo>
                  <a:lnTo>
                    <a:pt x="206705" y="361632"/>
                  </a:lnTo>
                  <a:lnTo>
                    <a:pt x="214630" y="363232"/>
                  </a:lnTo>
                  <a:lnTo>
                    <a:pt x="222580" y="361632"/>
                  </a:lnTo>
                  <a:lnTo>
                    <a:pt x="229057" y="357263"/>
                  </a:lnTo>
                  <a:lnTo>
                    <a:pt x="233426" y="350774"/>
                  </a:lnTo>
                  <a:lnTo>
                    <a:pt x="235038" y="342836"/>
                  </a:lnTo>
                  <a:close/>
                </a:path>
                <a:path w="397509" h="636904">
                  <a:moveTo>
                    <a:pt x="239509" y="489534"/>
                  </a:moveTo>
                  <a:lnTo>
                    <a:pt x="237032" y="477240"/>
                  </a:lnTo>
                  <a:lnTo>
                    <a:pt x="230263" y="467207"/>
                  </a:lnTo>
                  <a:lnTo>
                    <a:pt x="220230" y="460438"/>
                  </a:lnTo>
                  <a:lnTo>
                    <a:pt x="207937" y="457962"/>
                  </a:lnTo>
                  <a:lnTo>
                    <a:pt x="195656" y="460438"/>
                  </a:lnTo>
                  <a:lnTo>
                    <a:pt x="185623" y="467207"/>
                  </a:lnTo>
                  <a:lnTo>
                    <a:pt x="178854" y="477240"/>
                  </a:lnTo>
                  <a:lnTo>
                    <a:pt x="176377" y="489534"/>
                  </a:lnTo>
                  <a:lnTo>
                    <a:pt x="178854" y="501827"/>
                  </a:lnTo>
                  <a:lnTo>
                    <a:pt x="185623" y="511873"/>
                  </a:lnTo>
                  <a:lnTo>
                    <a:pt x="195656" y="518642"/>
                  </a:lnTo>
                  <a:lnTo>
                    <a:pt x="207937" y="521131"/>
                  </a:lnTo>
                  <a:lnTo>
                    <a:pt x="220230" y="518642"/>
                  </a:lnTo>
                  <a:lnTo>
                    <a:pt x="230263" y="511873"/>
                  </a:lnTo>
                  <a:lnTo>
                    <a:pt x="237032" y="501827"/>
                  </a:lnTo>
                  <a:lnTo>
                    <a:pt x="239509" y="489534"/>
                  </a:lnTo>
                  <a:close/>
                </a:path>
                <a:path w="397509" h="636904">
                  <a:moveTo>
                    <a:pt x="360768" y="273507"/>
                  </a:moveTo>
                  <a:lnTo>
                    <a:pt x="358279" y="261213"/>
                  </a:lnTo>
                  <a:lnTo>
                    <a:pt x="351510" y="251167"/>
                  </a:lnTo>
                  <a:lnTo>
                    <a:pt x="341477" y="244398"/>
                  </a:lnTo>
                  <a:lnTo>
                    <a:pt x="329171" y="241922"/>
                  </a:lnTo>
                  <a:lnTo>
                    <a:pt x="316890" y="244398"/>
                  </a:lnTo>
                  <a:lnTo>
                    <a:pt x="306857" y="251167"/>
                  </a:lnTo>
                  <a:lnTo>
                    <a:pt x="300088" y="261213"/>
                  </a:lnTo>
                  <a:lnTo>
                    <a:pt x="297599" y="273507"/>
                  </a:lnTo>
                  <a:lnTo>
                    <a:pt x="300088" y="285800"/>
                  </a:lnTo>
                  <a:lnTo>
                    <a:pt x="306857" y="295833"/>
                  </a:lnTo>
                  <a:lnTo>
                    <a:pt x="316890" y="302602"/>
                  </a:lnTo>
                  <a:lnTo>
                    <a:pt x="329171" y="305079"/>
                  </a:lnTo>
                  <a:lnTo>
                    <a:pt x="341477" y="302602"/>
                  </a:lnTo>
                  <a:lnTo>
                    <a:pt x="351510" y="295833"/>
                  </a:lnTo>
                  <a:lnTo>
                    <a:pt x="358279" y="285800"/>
                  </a:lnTo>
                  <a:lnTo>
                    <a:pt x="360768" y="273507"/>
                  </a:lnTo>
                  <a:close/>
                </a:path>
                <a:path w="397509" h="636904">
                  <a:moveTo>
                    <a:pt x="397052" y="28778"/>
                  </a:moveTo>
                  <a:lnTo>
                    <a:pt x="394792" y="17589"/>
                  </a:lnTo>
                  <a:lnTo>
                    <a:pt x="388632" y="8432"/>
                  </a:lnTo>
                  <a:lnTo>
                    <a:pt x="379488" y="2260"/>
                  </a:lnTo>
                  <a:lnTo>
                    <a:pt x="368287" y="0"/>
                  </a:lnTo>
                  <a:lnTo>
                    <a:pt x="357085" y="2260"/>
                  </a:lnTo>
                  <a:lnTo>
                    <a:pt x="347941" y="8432"/>
                  </a:lnTo>
                  <a:lnTo>
                    <a:pt x="341782" y="17589"/>
                  </a:lnTo>
                  <a:lnTo>
                    <a:pt x="339534" y="28778"/>
                  </a:lnTo>
                  <a:lnTo>
                    <a:pt x="341782" y="39979"/>
                  </a:lnTo>
                  <a:lnTo>
                    <a:pt x="347941" y="49123"/>
                  </a:lnTo>
                  <a:lnTo>
                    <a:pt x="357085" y="55295"/>
                  </a:lnTo>
                  <a:lnTo>
                    <a:pt x="368287" y="57556"/>
                  </a:lnTo>
                  <a:lnTo>
                    <a:pt x="379488" y="55295"/>
                  </a:lnTo>
                  <a:lnTo>
                    <a:pt x="388632" y="49123"/>
                  </a:lnTo>
                  <a:lnTo>
                    <a:pt x="394792" y="39979"/>
                  </a:lnTo>
                  <a:lnTo>
                    <a:pt x="397052" y="28778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9" name="object 66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106896" y="5180950"/>
              <a:ext cx="297572" cy="275590"/>
            </a:xfrm>
            <a:prstGeom prst="rect">
              <a:avLst/>
            </a:prstGeom>
          </p:spPr>
        </p:pic>
        <p:sp>
          <p:nvSpPr>
            <p:cNvPr id="670" name="object 670"/>
            <p:cNvSpPr/>
            <p:nvPr/>
          </p:nvSpPr>
          <p:spPr>
            <a:xfrm>
              <a:off x="7694574" y="6690124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41275" h="41275">
                  <a:moveTo>
                    <a:pt x="40779" y="20396"/>
                  </a:moveTo>
                  <a:lnTo>
                    <a:pt x="39179" y="12446"/>
                  </a:lnTo>
                  <a:lnTo>
                    <a:pt x="34810" y="5969"/>
                  </a:lnTo>
                  <a:lnTo>
                    <a:pt x="28333" y="1600"/>
                  </a:lnTo>
                  <a:lnTo>
                    <a:pt x="20383" y="0"/>
                  </a:lnTo>
                  <a:lnTo>
                    <a:pt x="12458" y="1600"/>
                  </a:lnTo>
                  <a:lnTo>
                    <a:pt x="5969" y="5969"/>
                  </a:lnTo>
                  <a:lnTo>
                    <a:pt x="1600" y="12446"/>
                  </a:lnTo>
                  <a:lnTo>
                    <a:pt x="0" y="20396"/>
                  </a:lnTo>
                  <a:lnTo>
                    <a:pt x="1600" y="28346"/>
                  </a:lnTo>
                  <a:lnTo>
                    <a:pt x="5969" y="34823"/>
                  </a:lnTo>
                  <a:lnTo>
                    <a:pt x="12458" y="39204"/>
                  </a:lnTo>
                  <a:lnTo>
                    <a:pt x="20383" y="40805"/>
                  </a:lnTo>
                  <a:lnTo>
                    <a:pt x="28333" y="39204"/>
                  </a:lnTo>
                  <a:lnTo>
                    <a:pt x="34810" y="34823"/>
                  </a:lnTo>
                  <a:lnTo>
                    <a:pt x="39179" y="28346"/>
                  </a:lnTo>
                  <a:lnTo>
                    <a:pt x="40779" y="20396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1" name="object 67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735196" y="6602265"/>
              <a:ext cx="219453" cy="205102"/>
            </a:xfrm>
            <a:prstGeom prst="rect">
              <a:avLst/>
            </a:prstGeom>
          </p:spPr>
        </p:pic>
        <p:sp>
          <p:nvSpPr>
            <p:cNvPr id="672" name="object 672"/>
            <p:cNvSpPr/>
            <p:nvPr/>
          </p:nvSpPr>
          <p:spPr>
            <a:xfrm>
              <a:off x="7540726" y="6106420"/>
              <a:ext cx="206375" cy="250190"/>
            </a:xfrm>
            <a:custGeom>
              <a:avLst/>
              <a:gdLst/>
              <a:ahLst/>
              <a:cxnLst/>
              <a:rect l="l" t="t" r="r" b="b"/>
              <a:pathLst>
                <a:path w="206375" h="250189">
                  <a:moveTo>
                    <a:pt x="35090" y="7848"/>
                  </a:moveTo>
                  <a:lnTo>
                    <a:pt x="27241" y="0"/>
                  </a:lnTo>
                  <a:lnTo>
                    <a:pt x="7861" y="0"/>
                  </a:lnTo>
                  <a:lnTo>
                    <a:pt x="0" y="7848"/>
                  </a:lnTo>
                  <a:lnTo>
                    <a:pt x="0" y="27216"/>
                  </a:lnTo>
                  <a:lnTo>
                    <a:pt x="7861" y="35090"/>
                  </a:lnTo>
                  <a:lnTo>
                    <a:pt x="27241" y="35090"/>
                  </a:lnTo>
                  <a:lnTo>
                    <a:pt x="35090" y="27216"/>
                  </a:lnTo>
                  <a:lnTo>
                    <a:pt x="35090" y="17526"/>
                  </a:lnTo>
                  <a:lnTo>
                    <a:pt x="35090" y="7848"/>
                  </a:lnTo>
                  <a:close/>
                </a:path>
                <a:path w="206375" h="250189">
                  <a:moveTo>
                    <a:pt x="41529" y="105968"/>
                  </a:moveTo>
                  <a:lnTo>
                    <a:pt x="33680" y="98094"/>
                  </a:lnTo>
                  <a:lnTo>
                    <a:pt x="14262" y="98094"/>
                  </a:lnTo>
                  <a:lnTo>
                    <a:pt x="6426" y="105968"/>
                  </a:lnTo>
                  <a:lnTo>
                    <a:pt x="6426" y="125336"/>
                  </a:lnTo>
                  <a:lnTo>
                    <a:pt x="14262" y="133159"/>
                  </a:lnTo>
                  <a:lnTo>
                    <a:pt x="33680" y="133159"/>
                  </a:lnTo>
                  <a:lnTo>
                    <a:pt x="41529" y="125336"/>
                  </a:lnTo>
                  <a:lnTo>
                    <a:pt x="41529" y="115646"/>
                  </a:lnTo>
                  <a:lnTo>
                    <a:pt x="41529" y="105968"/>
                  </a:lnTo>
                  <a:close/>
                </a:path>
                <a:path w="206375" h="250189">
                  <a:moveTo>
                    <a:pt x="205816" y="218274"/>
                  </a:moveTo>
                  <a:lnTo>
                    <a:pt x="203339" y="205981"/>
                  </a:lnTo>
                  <a:lnTo>
                    <a:pt x="196570" y="195948"/>
                  </a:lnTo>
                  <a:lnTo>
                    <a:pt x="186524" y="189191"/>
                  </a:lnTo>
                  <a:lnTo>
                    <a:pt x="174231" y="186702"/>
                  </a:lnTo>
                  <a:lnTo>
                    <a:pt x="161950" y="189191"/>
                  </a:lnTo>
                  <a:lnTo>
                    <a:pt x="151917" y="195948"/>
                  </a:lnTo>
                  <a:lnTo>
                    <a:pt x="145148" y="205981"/>
                  </a:lnTo>
                  <a:lnTo>
                    <a:pt x="142659" y="218274"/>
                  </a:lnTo>
                  <a:lnTo>
                    <a:pt x="145148" y="230568"/>
                  </a:lnTo>
                  <a:lnTo>
                    <a:pt x="151917" y="240614"/>
                  </a:lnTo>
                  <a:lnTo>
                    <a:pt x="161950" y="247370"/>
                  </a:lnTo>
                  <a:lnTo>
                    <a:pt x="174231" y="249859"/>
                  </a:lnTo>
                  <a:lnTo>
                    <a:pt x="186524" y="247370"/>
                  </a:lnTo>
                  <a:lnTo>
                    <a:pt x="196570" y="240614"/>
                  </a:lnTo>
                  <a:lnTo>
                    <a:pt x="203339" y="230568"/>
                  </a:lnTo>
                  <a:lnTo>
                    <a:pt x="205816" y="218274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3" name="object 673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535386" y="6174254"/>
              <a:ext cx="142079" cy="132770"/>
            </a:xfrm>
            <a:prstGeom prst="rect">
              <a:avLst/>
            </a:prstGeom>
          </p:spPr>
        </p:pic>
      </p:grpSp>
      <p:grpSp>
        <p:nvGrpSpPr>
          <p:cNvPr id="674" name="object 674"/>
          <p:cNvGrpSpPr/>
          <p:nvPr/>
        </p:nvGrpSpPr>
        <p:grpSpPr>
          <a:xfrm>
            <a:off x="6225176" y="5709629"/>
            <a:ext cx="574675" cy="684530"/>
            <a:chOff x="6225176" y="5709629"/>
            <a:chExt cx="574675" cy="684530"/>
          </a:xfrm>
        </p:grpSpPr>
        <p:sp>
          <p:nvSpPr>
            <p:cNvPr id="675" name="object 675"/>
            <p:cNvSpPr/>
            <p:nvPr/>
          </p:nvSpPr>
          <p:spPr>
            <a:xfrm>
              <a:off x="6225172" y="5709634"/>
              <a:ext cx="574675" cy="684530"/>
            </a:xfrm>
            <a:custGeom>
              <a:avLst/>
              <a:gdLst/>
              <a:ahLst/>
              <a:cxnLst/>
              <a:rect l="l" t="t" r="r" b="b"/>
              <a:pathLst>
                <a:path w="574675" h="684529">
                  <a:moveTo>
                    <a:pt x="31394" y="247396"/>
                  </a:moveTo>
                  <a:lnTo>
                    <a:pt x="24358" y="240385"/>
                  </a:lnTo>
                  <a:lnTo>
                    <a:pt x="6997" y="240385"/>
                  </a:lnTo>
                  <a:lnTo>
                    <a:pt x="0" y="247396"/>
                  </a:lnTo>
                  <a:lnTo>
                    <a:pt x="0" y="264744"/>
                  </a:lnTo>
                  <a:lnTo>
                    <a:pt x="6997" y="271780"/>
                  </a:lnTo>
                  <a:lnTo>
                    <a:pt x="24358" y="271780"/>
                  </a:lnTo>
                  <a:lnTo>
                    <a:pt x="31394" y="264744"/>
                  </a:lnTo>
                  <a:lnTo>
                    <a:pt x="31394" y="256057"/>
                  </a:lnTo>
                  <a:lnTo>
                    <a:pt x="31394" y="247396"/>
                  </a:lnTo>
                  <a:close/>
                </a:path>
                <a:path w="574675" h="684529">
                  <a:moveTo>
                    <a:pt x="72974" y="324358"/>
                  </a:moveTo>
                  <a:lnTo>
                    <a:pt x="66916" y="318300"/>
                  </a:lnTo>
                  <a:lnTo>
                    <a:pt x="52006" y="318300"/>
                  </a:lnTo>
                  <a:lnTo>
                    <a:pt x="45961" y="324358"/>
                  </a:lnTo>
                  <a:lnTo>
                    <a:pt x="45961" y="339242"/>
                  </a:lnTo>
                  <a:lnTo>
                    <a:pt x="52006" y="345287"/>
                  </a:lnTo>
                  <a:lnTo>
                    <a:pt x="66916" y="345287"/>
                  </a:lnTo>
                  <a:lnTo>
                    <a:pt x="72974" y="339242"/>
                  </a:lnTo>
                  <a:lnTo>
                    <a:pt x="72974" y="331800"/>
                  </a:lnTo>
                  <a:lnTo>
                    <a:pt x="72974" y="324358"/>
                  </a:lnTo>
                  <a:close/>
                </a:path>
                <a:path w="574675" h="684529">
                  <a:moveTo>
                    <a:pt x="94170" y="464172"/>
                  </a:moveTo>
                  <a:lnTo>
                    <a:pt x="92430" y="455574"/>
                  </a:lnTo>
                  <a:lnTo>
                    <a:pt x="87693" y="448538"/>
                  </a:lnTo>
                  <a:lnTo>
                    <a:pt x="80657" y="443788"/>
                  </a:lnTo>
                  <a:lnTo>
                    <a:pt x="72047" y="442048"/>
                  </a:lnTo>
                  <a:lnTo>
                    <a:pt x="63436" y="443788"/>
                  </a:lnTo>
                  <a:lnTo>
                    <a:pt x="56388" y="448538"/>
                  </a:lnTo>
                  <a:lnTo>
                    <a:pt x="51650" y="455574"/>
                  </a:lnTo>
                  <a:lnTo>
                    <a:pt x="49898" y="464172"/>
                  </a:lnTo>
                  <a:lnTo>
                    <a:pt x="51650" y="472795"/>
                  </a:lnTo>
                  <a:lnTo>
                    <a:pt x="56388" y="479831"/>
                  </a:lnTo>
                  <a:lnTo>
                    <a:pt x="63436" y="484568"/>
                  </a:lnTo>
                  <a:lnTo>
                    <a:pt x="72047" y="486308"/>
                  </a:lnTo>
                  <a:lnTo>
                    <a:pt x="80657" y="484568"/>
                  </a:lnTo>
                  <a:lnTo>
                    <a:pt x="87693" y="479831"/>
                  </a:lnTo>
                  <a:lnTo>
                    <a:pt x="92430" y="472795"/>
                  </a:lnTo>
                  <a:lnTo>
                    <a:pt x="94170" y="464172"/>
                  </a:lnTo>
                  <a:close/>
                </a:path>
                <a:path w="574675" h="684529">
                  <a:moveTo>
                    <a:pt x="112420" y="60413"/>
                  </a:moveTo>
                  <a:lnTo>
                    <a:pt x="105397" y="53403"/>
                  </a:lnTo>
                  <a:lnTo>
                    <a:pt x="88061" y="53403"/>
                  </a:lnTo>
                  <a:lnTo>
                    <a:pt x="81026" y="60413"/>
                  </a:lnTo>
                  <a:lnTo>
                    <a:pt x="81026" y="77736"/>
                  </a:lnTo>
                  <a:lnTo>
                    <a:pt x="88061" y="84785"/>
                  </a:lnTo>
                  <a:lnTo>
                    <a:pt x="105397" y="84785"/>
                  </a:lnTo>
                  <a:lnTo>
                    <a:pt x="112420" y="77736"/>
                  </a:lnTo>
                  <a:lnTo>
                    <a:pt x="112420" y="69075"/>
                  </a:lnTo>
                  <a:lnTo>
                    <a:pt x="112420" y="60413"/>
                  </a:lnTo>
                  <a:close/>
                </a:path>
                <a:path w="574675" h="684529">
                  <a:moveTo>
                    <a:pt x="126288" y="346316"/>
                  </a:moveTo>
                  <a:lnTo>
                    <a:pt x="120218" y="340271"/>
                  </a:lnTo>
                  <a:lnTo>
                    <a:pt x="105283" y="340271"/>
                  </a:lnTo>
                  <a:lnTo>
                    <a:pt x="99275" y="346316"/>
                  </a:lnTo>
                  <a:lnTo>
                    <a:pt x="99275" y="361226"/>
                  </a:lnTo>
                  <a:lnTo>
                    <a:pt x="105283" y="367271"/>
                  </a:lnTo>
                  <a:lnTo>
                    <a:pt x="120218" y="367271"/>
                  </a:lnTo>
                  <a:lnTo>
                    <a:pt x="126288" y="361226"/>
                  </a:lnTo>
                  <a:lnTo>
                    <a:pt x="126288" y="353771"/>
                  </a:lnTo>
                  <a:lnTo>
                    <a:pt x="126288" y="346316"/>
                  </a:lnTo>
                  <a:close/>
                </a:path>
                <a:path w="574675" h="684529">
                  <a:moveTo>
                    <a:pt x="147485" y="486156"/>
                  </a:moveTo>
                  <a:lnTo>
                    <a:pt x="145745" y="477545"/>
                  </a:lnTo>
                  <a:lnTo>
                    <a:pt x="141008" y="470509"/>
                  </a:lnTo>
                  <a:lnTo>
                    <a:pt x="133972" y="465772"/>
                  </a:lnTo>
                  <a:lnTo>
                    <a:pt x="125349" y="464032"/>
                  </a:lnTo>
                  <a:lnTo>
                    <a:pt x="116725" y="465772"/>
                  </a:lnTo>
                  <a:lnTo>
                    <a:pt x="109689" y="470509"/>
                  </a:lnTo>
                  <a:lnTo>
                    <a:pt x="104952" y="477545"/>
                  </a:lnTo>
                  <a:lnTo>
                    <a:pt x="103212" y="486156"/>
                  </a:lnTo>
                  <a:lnTo>
                    <a:pt x="104952" y="494766"/>
                  </a:lnTo>
                  <a:lnTo>
                    <a:pt x="109689" y="501789"/>
                  </a:lnTo>
                  <a:lnTo>
                    <a:pt x="116725" y="506526"/>
                  </a:lnTo>
                  <a:lnTo>
                    <a:pt x="125349" y="508266"/>
                  </a:lnTo>
                  <a:lnTo>
                    <a:pt x="133972" y="506526"/>
                  </a:lnTo>
                  <a:lnTo>
                    <a:pt x="141008" y="501789"/>
                  </a:lnTo>
                  <a:lnTo>
                    <a:pt x="145745" y="494766"/>
                  </a:lnTo>
                  <a:lnTo>
                    <a:pt x="147485" y="486156"/>
                  </a:lnTo>
                  <a:close/>
                </a:path>
                <a:path w="574675" h="684529">
                  <a:moveTo>
                    <a:pt x="154749" y="385991"/>
                  </a:moveTo>
                  <a:lnTo>
                    <a:pt x="148691" y="379920"/>
                  </a:lnTo>
                  <a:lnTo>
                    <a:pt x="133781" y="379920"/>
                  </a:lnTo>
                  <a:lnTo>
                    <a:pt x="127736" y="385991"/>
                  </a:lnTo>
                  <a:lnTo>
                    <a:pt x="127736" y="400900"/>
                  </a:lnTo>
                  <a:lnTo>
                    <a:pt x="133781" y="406933"/>
                  </a:lnTo>
                  <a:lnTo>
                    <a:pt x="148691" y="406933"/>
                  </a:lnTo>
                  <a:lnTo>
                    <a:pt x="154749" y="400900"/>
                  </a:lnTo>
                  <a:lnTo>
                    <a:pt x="154749" y="393446"/>
                  </a:lnTo>
                  <a:lnTo>
                    <a:pt x="154749" y="385991"/>
                  </a:lnTo>
                  <a:close/>
                </a:path>
                <a:path w="574675" h="684529">
                  <a:moveTo>
                    <a:pt x="173202" y="125196"/>
                  </a:moveTo>
                  <a:lnTo>
                    <a:pt x="171500" y="116776"/>
                  </a:lnTo>
                  <a:lnTo>
                    <a:pt x="166865" y="109905"/>
                  </a:lnTo>
                  <a:lnTo>
                    <a:pt x="159994" y="105270"/>
                  </a:lnTo>
                  <a:lnTo>
                    <a:pt x="151561" y="103568"/>
                  </a:lnTo>
                  <a:lnTo>
                    <a:pt x="143141" y="105270"/>
                  </a:lnTo>
                  <a:lnTo>
                    <a:pt x="136271" y="109905"/>
                  </a:lnTo>
                  <a:lnTo>
                    <a:pt x="131635" y="116776"/>
                  </a:lnTo>
                  <a:lnTo>
                    <a:pt x="129946" y="125196"/>
                  </a:lnTo>
                  <a:lnTo>
                    <a:pt x="131635" y="133629"/>
                  </a:lnTo>
                  <a:lnTo>
                    <a:pt x="136271" y="140500"/>
                  </a:lnTo>
                  <a:lnTo>
                    <a:pt x="143141" y="145148"/>
                  </a:lnTo>
                  <a:lnTo>
                    <a:pt x="151561" y="146850"/>
                  </a:lnTo>
                  <a:lnTo>
                    <a:pt x="159994" y="145148"/>
                  </a:lnTo>
                  <a:lnTo>
                    <a:pt x="166865" y="140500"/>
                  </a:lnTo>
                  <a:lnTo>
                    <a:pt x="171500" y="133629"/>
                  </a:lnTo>
                  <a:lnTo>
                    <a:pt x="173202" y="125196"/>
                  </a:lnTo>
                  <a:close/>
                </a:path>
                <a:path w="574675" h="684529">
                  <a:moveTo>
                    <a:pt x="198742" y="524865"/>
                  </a:moveTo>
                  <a:lnTo>
                    <a:pt x="191706" y="517855"/>
                  </a:lnTo>
                  <a:lnTo>
                    <a:pt x="174383" y="517855"/>
                  </a:lnTo>
                  <a:lnTo>
                    <a:pt x="174218" y="517220"/>
                  </a:lnTo>
                  <a:lnTo>
                    <a:pt x="169481" y="510184"/>
                  </a:lnTo>
                  <a:lnTo>
                    <a:pt x="162458" y="505447"/>
                  </a:lnTo>
                  <a:lnTo>
                    <a:pt x="153847" y="503707"/>
                  </a:lnTo>
                  <a:lnTo>
                    <a:pt x="145224" y="505447"/>
                  </a:lnTo>
                  <a:lnTo>
                    <a:pt x="138176" y="510184"/>
                  </a:lnTo>
                  <a:lnTo>
                    <a:pt x="133426" y="517220"/>
                  </a:lnTo>
                  <a:lnTo>
                    <a:pt x="131673" y="525830"/>
                  </a:lnTo>
                  <a:lnTo>
                    <a:pt x="133426" y="534441"/>
                  </a:lnTo>
                  <a:lnTo>
                    <a:pt x="138176" y="541464"/>
                  </a:lnTo>
                  <a:lnTo>
                    <a:pt x="145224" y="546201"/>
                  </a:lnTo>
                  <a:lnTo>
                    <a:pt x="153847" y="547928"/>
                  </a:lnTo>
                  <a:lnTo>
                    <a:pt x="162458" y="546201"/>
                  </a:lnTo>
                  <a:lnTo>
                    <a:pt x="167779" y="542620"/>
                  </a:lnTo>
                  <a:lnTo>
                    <a:pt x="174383" y="549249"/>
                  </a:lnTo>
                  <a:lnTo>
                    <a:pt x="191706" y="549249"/>
                  </a:lnTo>
                  <a:lnTo>
                    <a:pt x="198742" y="542201"/>
                  </a:lnTo>
                  <a:lnTo>
                    <a:pt x="198742" y="533539"/>
                  </a:lnTo>
                  <a:lnTo>
                    <a:pt x="198742" y="524865"/>
                  </a:lnTo>
                  <a:close/>
                </a:path>
                <a:path w="574675" h="684529">
                  <a:moveTo>
                    <a:pt x="207340" y="236702"/>
                  </a:moveTo>
                  <a:lnTo>
                    <a:pt x="205435" y="227253"/>
                  </a:lnTo>
                  <a:lnTo>
                    <a:pt x="200228" y="219532"/>
                  </a:lnTo>
                  <a:lnTo>
                    <a:pt x="192506" y="214337"/>
                  </a:lnTo>
                  <a:lnTo>
                    <a:pt x="183045" y="212420"/>
                  </a:lnTo>
                  <a:lnTo>
                    <a:pt x="173583" y="214337"/>
                  </a:lnTo>
                  <a:lnTo>
                    <a:pt x="165862" y="219532"/>
                  </a:lnTo>
                  <a:lnTo>
                    <a:pt x="160655" y="227253"/>
                  </a:lnTo>
                  <a:lnTo>
                    <a:pt x="158750" y="236702"/>
                  </a:lnTo>
                  <a:lnTo>
                    <a:pt x="159969" y="242785"/>
                  </a:lnTo>
                  <a:lnTo>
                    <a:pt x="159766" y="242570"/>
                  </a:lnTo>
                  <a:lnTo>
                    <a:pt x="144868" y="242570"/>
                  </a:lnTo>
                  <a:lnTo>
                    <a:pt x="138811" y="248615"/>
                  </a:lnTo>
                  <a:lnTo>
                    <a:pt x="138811" y="263525"/>
                  </a:lnTo>
                  <a:lnTo>
                    <a:pt x="144868" y="269582"/>
                  </a:lnTo>
                  <a:lnTo>
                    <a:pt x="159766" y="269582"/>
                  </a:lnTo>
                  <a:lnTo>
                    <a:pt x="165798" y="263525"/>
                  </a:lnTo>
                  <a:lnTo>
                    <a:pt x="165798" y="256057"/>
                  </a:lnTo>
                  <a:lnTo>
                    <a:pt x="165798" y="253796"/>
                  </a:lnTo>
                  <a:lnTo>
                    <a:pt x="173583" y="259105"/>
                  </a:lnTo>
                  <a:lnTo>
                    <a:pt x="183045" y="261023"/>
                  </a:lnTo>
                  <a:lnTo>
                    <a:pt x="192506" y="259105"/>
                  </a:lnTo>
                  <a:lnTo>
                    <a:pt x="200228" y="253885"/>
                  </a:lnTo>
                  <a:lnTo>
                    <a:pt x="205435" y="246164"/>
                  </a:lnTo>
                  <a:lnTo>
                    <a:pt x="207340" y="236702"/>
                  </a:lnTo>
                  <a:close/>
                </a:path>
                <a:path w="574675" h="684529">
                  <a:moveTo>
                    <a:pt x="219544" y="180098"/>
                  </a:moveTo>
                  <a:lnTo>
                    <a:pt x="213499" y="174078"/>
                  </a:lnTo>
                  <a:lnTo>
                    <a:pt x="198602" y="174078"/>
                  </a:lnTo>
                  <a:lnTo>
                    <a:pt x="192557" y="180098"/>
                  </a:lnTo>
                  <a:lnTo>
                    <a:pt x="192557" y="194995"/>
                  </a:lnTo>
                  <a:lnTo>
                    <a:pt x="198602" y="201053"/>
                  </a:lnTo>
                  <a:lnTo>
                    <a:pt x="213499" y="201053"/>
                  </a:lnTo>
                  <a:lnTo>
                    <a:pt x="219544" y="194995"/>
                  </a:lnTo>
                  <a:lnTo>
                    <a:pt x="219544" y="187553"/>
                  </a:lnTo>
                  <a:lnTo>
                    <a:pt x="219544" y="180098"/>
                  </a:lnTo>
                  <a:close/>
                </a:path>
                <a:path w="574675" h="684529">
                  <a:moveTo>
                    <a:pt x="227520" y="6057"/>
                  </a:moveTo>
                  <a:lnTo>
                    <a:pt x="221475" y="0"/>
                  </a:lnTo>
                  <a:lnTo>
                    <a:pt x="206552" y="0"/>
                  </a:lnTo>
                  <a:lnTo>
                    <a:pt x="200520" y="6057"/>
                  </a:lnTo>
                  <a:lnTo>
                    <a:pt x="200520" y="20980"/>
                  </a:lnTo>
                  <a:lnTo>
                    <a:pt x="206552" y="27000"/>
                  </a:lnTo>
                  <a:lnTo>
                    <a:pt x="221475" y="27000"/>
                  </a:lnTo>
                  <a:lnTo>
                    <a:pt x="227520" y="20980"/>
                  </a:lnTo>
                  <a:lnTo>
                    <a:pt x="227520" y="13500"/>
                  </a:lnTo>
                  <a:lnTo>
                    <a:pt x="227520" y="6057"/>
                  </a:lnTo>
                  <a:close/>
                </a:path>
                <a:path w="574675" h="684529">
                  <a:moveTo>
                    <a:pt x="232384" y="616407"/>
                  </a:moveTo>
                  <a:lnTo>
                    <a:pt x="230466" y="606945"/>
                  </a:lnTo>
                  <a:lnTo>
                    <a:pt x="225259" y="599224"/>
                  </a:lnTo>
                  <a:lnTo>
                    <a:pt x="217525" y="594017"/>
                  </a:lnTo>
                  <a:lnTo>
                    <a:pt x="208064" y="592112"/>
                  </a:lnTo>
                  <a:lnTo>
                    <a:pt x="198615" y="594017"/>
                  </a:lnTo>
                  <a:lnTo>
                    <a:pt x="190893" y="599224"/>
                  </a:lnTo>
                  <a:lnTo>
                    <a:pt x="185699" y="606945"/>
                  </a:lnTo>
                  <a:lnTo>
                    <a:pt x="183781" y="616407"/>
                  </a:lnTo>
                  <a:lnTo>
                    <a:pt x="185699" y="625856"/>
                  </a:lnTo>
                  <a:lnTo>
                    <a:pt x="190893" y="633577"/>
                  </a:lnTo>
                  <a:lnTo>
                    <a:pt x="198615" y="638784"/>
                  </a:lnTo>
                  <a:lnTo>
                    <a:pt x="208064" y="640689"/>
                  </a:lnTo>
                  <a:lnTo>
                    <a:pt x="217525" y="638784"/>
                  </a:lnTo>
                  <a:lnTo>
                    <a:pt x="225259" y="633577"/>
                  </a:lnTo>
                  <a:lnTo>
                    <a:pt x="230466" y="625856"/>
                  </a:lnTo>
                  <a:lnTo>
                    <a:pt x="232384" y="616407"/>
                  </a:lnTo>
                  <a:close/>
                </a:path>
                <a:path w="574675" h="684529">
                  <a:moveTo>
                    <a:pt x="240741" y="319938"/>
                  </a:moveTo>
                  <a:lnTo>
                    <a:pt x="239014" y="311315"/>
                  </a:lnTo>
                  <a:lnTo>
                    <a:pt x="234264" y="304279"/>
                  </a:lnTo>
                  <a:lnTo>
                    <a:pt x="227241" y="299529"/>
                  </a:lnTo>
                  <a:lnTo>
                    <a:pt x="218617" y="297789"/>
                  </a:lnTo>
                  <a:lnTo>
                    <a:pt x="210007" y="299529"/>
                  </a:lnTo>
                  <a:lnTo>
                    <a:pt x="202984" y="304279"/>
                  </a:lnTo>
                  <a:lnTo>
                    <a:pt x="198247" y="311315"/>
                  </a:lnTo>
                  <a:lnTo>
                    <a:pt x="196507" y="319938"/>
                  </a:lnTo>
                  <a:lnTo>
                    <a:pt x="198247" y="328549"/>
                  </a:lnTo>
                  <a:lnTo>
                    <a:pt x="202984" y="335584"/>
                  </a:lnTo>
                  <a:lnTo>
                    <a:pt x="210007" y="340321"/>
                  </a:lnTo>
                  <a:lnTo>
                    <a:pt x="218617" y="342061"/>
                  </a:lnTo>
                  <a:lnTo>
                    <a:pt x="227241" y="340321"/>
                  </a:lnTo>
                  <a:lnTo>
                    <a:pt x="234264" y="335584"/>
                  </a:lnTo>
                  <a:lnTo>
                    <a:pt x="239014" y="328549"/>
                  </a:lnTo>
                  <a:lnTo>
                    <a:pt x="240741" y="319938"/>
                  </a:lnTo>
                  <a:close/>
                </a:path>
                <a:path w="574675" h="684529">
                  <a:moveTo>
                    <a:pt x="252031" y="546862"/>
                  </a:moveTo>
                  <a:lnTo>
                    <a:pt x="245021" y="539826"/>
                  </a:lnTo>
                  <a:lnTo>
                    <a:pt x="227685" y="539826"/>
                  </a:lnTo>
                  <a:lnTo>
                    <a:pt x="220649" y="546862"/>
                  </a:lnTo>
                  <a:lnTo>
                    <a:pt x="220649" y="564184"/>
                  </a:lnTo>
                  <a:lnTo>
                    <a:pt x="227685" y="571220"/>
                  </a:lnTo>
                  <a:lnTo>
                    <a:pt x="245021" y="571220"/>
                  </a:lnTo>
                  <a:lnTo>
                    <a:pt x="252031" y="564184"/>
                  </a:lnTo>
                  <a:lnTo>
                    <a:pt x="252031" y="555523"/>
                  </a:lnTo>
                  <a:lnTo>
                    <a:pt x="252031" y="546862"/>
                  </a:lnTo>
                  <a:close/>
                </a:path>
                <a:path w="574675" h="684529">
                  <a:moveTo>
                    <a:pt x="257187" y="137160"/>
                  </a:moveTo>
                  <a:lnTo>
                    <a:pt x="250177" y="130124"/>
                  </a:lnTo>
                  <a:lnTo>
                    <a:pt x="232829" y="130124"/>
                  </a:lnTo>
                  <a:lnTo>
                    <a:pt x="225793" y="137160"/>
                  </a:lnTo>
                  <a:lnTo>
                    <a:pt x="225793" y="154495"/>
                  </a:lnTo>
                  <a:lnTo>
                    <a:pt x="232829" y="161518"/>
                  </a:lnTo>
                  <a:lnTo>
                    <a:pt x="250177" y="161518"/>
                  </a:lnTo>
                  <a:lnTo>
                    <a:pt x="257187" y="154495"/>
                  </a:lnTo>
                  <a:lnTo>
                    <a:pt x="257187" y="145808"/>
                  </a:lnTo>
                  <a:lnTo>
                    <a:pt x="257187" y="137160"/>
                  </a:lnTo>
                  <a:close/>
                </a:path>
                <a:path w="574675" h="684529">
                  <a:moveTo>
                    <a:pt x="260629" y="258673"/>
                  </a:moveTo>
                  <a:lnTo>
                    <a:pt x="258724" y="249224"/>
                  </a:lnTo>
                  <a:lnTo>
                    <a:pt x="253517" y="241503"/>
                  </a:lnTo>
                  <a:lnTo>
                    <a:pt x="245808" y="236308"/>
                  </a:lnTo>
                  <a:lnTo>
                    <a:pt x="236359" y="234391"/>
                  </a:lnTo>
                  <a:lnTo>
                    <a:pt x="226898" y="236308"/>
                  </a:lnTo>
                  <a:lnTo>
                    <a:pt x="219163" y="241503"/>
                  </a:lnTo>
                  <a:lnTo>
                    <a:pt x="213956" y="249224"/>
                  </a:lnTo>
                  <a:lnTo>
                    <a:pt x="212039" y="258673"/>
                  </a:lnTo>
                  <a:lnTo>
                    <a:pt x="213956" y="268147"/>
                  </a:lnTo>
                  <a:lnTo>
                    <a:pt x="219163" y="275869"/>
                  </a:lnTo>
                  <a:lnTo>
                    <a:pt x="226898" y="281076"/>
                  </a:lnTo>
                  <a:lnTo>
                    <a:pt x="236359" y="282994"/>
                  </a:lnTo>
                  <a:lnTo>
                    <a:pt x="245808" y="281076"/>
                  </a:lnTo>
                  <a:lnTo>
                    <a:pt x="253517" y="275869"/>
                  </a:lnTo>
                  <a:lnTo>
                    <a:pt x="258724" y="268147"/>
                  </a:lnTo>
                  <a:lnTo>
                    <a:pt x="260629" y="258673"/>
                  </a:lnTo>
                  <a:close/>
                </a:path>
                <a:path w="574675" h="684529">
                  <a:moveTo>
                    <a:pt x="280517" y="586524"/>
                  </a:moveTo>
                  <a:lnTo>
                    <a:pt x="273494" y="579513"/>
                  </a:lnTo>
                  <a:lnTo>
                    <a:pt x="256159" y="579513"/>
                  </a:lnTo>
                  <a:lnTo>
                    <a:pt x="249148" y="586524"/>
                  </a:lnTo>
                  <a:lnTo>
                    <a:pt x="249148" y="603872"/>
                  </a:lnTo>
                  <a:lnTo>
                    <a:pt x="256159" y="610870"/>
                  </a:lnTo>
                  <a:lnTo>
                    <a:pt x="273494" y="610870"/>
                  </a:lnTo>
                  <a:lnTo>
                    <a:pt x="280517" y="603872"/>
                  </a:lnTo>
                  <a:lnTo>
                    <a:pt x="280517" y="595185"/>
                  </a:lnTo>
                  <a:lnTo>
                    <a:pt x="280517" y="586524"/>
                  </a:lnTo>
                  <a:close/>
                </a:path>
                <a:path w="574675" h="684529">
                  <a:moveTo>
                    <a:pt x="289128" y="298373"/>
                  </a:moveTo>
                  <a:lnTo>
                    <a:pt x="287210" y="288912"/>
                  </a:lnTo>
                  <a:lnTo>
                    <a:pt x="282016" y="281178"/>
                  </a:lnTo>
                  <a:lnTo>
                    <a:pt x="274294" y="275971"/>
                  </a:lnTo>
                  <a:lnTo>
                    <a:pt x="264845" y="274053"/>
                  </a:lnTo>
                  <a:lnTo>
                    <a:pt x="255384" y="275971"/>
                  </a:lnTo>
                  <a:lnTo>
                    <a:pt x="247650" y="281178"/>
                  </a:lnTo>
                  <a:lnTo>
                    <a:pt x="242430" y="288912"/>
                  </a:lnTo>
                  <a:lnTo>
                    <a:pt x="240512" y="298373"/>
                  </a:lnTo>
                  <a:lnTo>
                    <a:pt x="242430" y="307822"/>
                  </a:lnTo>
                  <a:lnTo>
                    <a:pt x="247650" y="315544"/>
                  </a:lnTo>
                  <a:lnTo>
                    <a:pt x="255384" y="320763"/>
                  </a:lnTo>
                  <a:lnTo>
                    <a:pt x="264845" y="322668"/>
                  </a:lnTo>
                  <a:lnTo>
                    <a:pt x="274294" y="320763"/>
                  </a:lnTo>
                  <a:lnTo>
                    <a:pt x="282016" y="315544"/>
                  </a:lnTo>
                  <a:lnTo>
                    <a:pt x="287210" y="307822"/>
                  </a:lnTo>
                  <a:lnTo>
                    <a:pt x="289128" y="298373"/>
                  </a:lnTo>
                  <a:close/>
                </a:path>
                <a:path w="574675" h="684529">
                  <a:moveTo>
                    <a:pt x="345313" y="380619"/>
                  </a:moveTo>
                  <a:lnTo>
                    <a:pt x="338289" y="373608"/>
                  </a:lnTo>
                  <a:lnTo>
                    <a:pt x="320954" y="373608"/>
                  </a:lnTo>
                  <a:lnTo>
                    <a:pt x="313944" y="380619"/>
                  </a:lnTo>
                  <a:lnTo>
                    <a:pt x="313944" y="397979"/>
                  </a:lnTo>
                  <a:lnTo>
                    <a:pt x="320954" y="405003"/>
                  </a:lnTo>
                  <a:lnTo>
                    <a:pt x="338289" y="405003"/>
                  </a:lnTo>
                  <a:lnTo>
                    <a:pt x="345313" y="397979"/>
                  </a:lnTo>
                  <a:lnTo>
                    <a:pt x="345313" y="389305"/>
                  </a:lnTo>
                  <a:lnTo>
                    <a:pt x="345313" y="380619"/>
                  </a:lnTo>
                  <a:close/>
                </a:path>
                <a:path w="574675" h="684529">
                  <a:moveTo>
                    <a:pt x="353923" y="92481"/>
                  </a:moveTo>
                  <a:lnTo>
                    <a:pt x="352018" y="83019"/>
                  </a:lnTo>
                  <a:lnTo>
                    <a:pt x="346798" y="75298"/>
                  </a:lnTo>
                  <a:lnTo>
                    <a:pt x="339077" y="70091"/>
                  </a:lnTo>
                  <a:lnTo>
                    <a:pt x="329615" y="68186"/>
                  </a:lnTo>
                  <a:lnTo>
                    <a:pt x="320167" y="70091"/>
                  </a:lnTo>
                  <a:lnTo>
                    <a:pt x="312445" y="75298"/>
                  </a:lnTo>
                  <a:lnTo>
                    <a:pt x="307238" y="83019"/>
                  </a:lnTo>
                  <a:lnTo>
                    <a:pt x="305320" y="92481"/>
                  </a:lnTo>
                  <a:lnTo>
                    <a:pt x="307238" y="101942"/>
                  </a:lnTo>
                  <a:lnTo>
                    <a:pt x="312445" y="109651"/>
                  </a:lnTo>
                  <a:lnTo>
                    <a:pt x="320167" y="114858"/>
                  </a:lnTo>
                  <a:lnTo>
                    <a:pt x="329615" y="116763"/>
                  </a:lnTo>
                  <a:lnTo>
                    <a:pt x="339077" y="114858"/>
                  </a:lnTo>
                  <a:lnTo>
                    <a:pt x="346798" y="109651"/>
                  </a:lnTo>
                  <a:lnTo>
                    <a:pt x="352018" y="101942"/>
                  </a:lnTo>
                  <a:lnTo>
                    <a:pt x="353923" y="92481"/>
                  </a:lnTo>
                  <a:close/>
                </a:path>
                <a:path w="574675" h="684529">
                  <a:moveTo>
                    <a:pt x="386473" y="548068"/>
                  </a:moveTo>
                  <a:lnTo>
                    <a:pt x="380441" y="542023"/>
                  </a:lnTo>
                  <a:lnTo>
                    <a:pt x="365531" y="542023"/>
                  </a:lnTo>
                  <a:lnTo>
                    <a:pt x="359460" y="548068"/>
                  </a:lnTo>
                  <a:lnTo>
                    <a:pt x="359460" y="562965"/>
                  </a:lnTo>
                  <a:lnTo>
                    <a:pt x="365531" y="569023"/>
                  </a:lnTo>
                  <a:lnTo>
                    <a:pt x="380441" y="569023"/>
                  </a:lnTo>
                  <a:lnTo>
                    <a:pt x="386473" y="562965"/>
                  </a:lnTo>
                  <a:lnTo>
                    <a:pt x="386473" y="555523"/>
                  </a:lnTo>
                  <a:lnTo>
                    <a:pt x="386473" y="548068"/>
                  </a:lnTo>
                  <a:close/>
                </a:path>
                <a:path w="574675" h="684529">
                  <a:moveTo>
                    <a:pt x="414959" y="587743"/>
                  </a:moveTo>
                  <a:lnTo>
                    <a:pt x="408927" y="581698"/>
                  </a:lnTo>
                  <a:lnTo>
                    <a:pt x="394017" y="581698"/>
                  </a:lnTo>
                  <a:lnTo>
                    <a:pt x="387959" y="587743"/>
                  </a:lnTo>
                  <a:lnTo>
                    <a:pt x="387959" y="602653"/>
                  </a:lnTo>
                  <a:lnTo>
                    <a:pt x="394017" y="608711"/>
                  </a:lnTo>
                  <a:lnTo>
                    <a:pt x="408927" y="608711"/>
                  </a:lnTo>
                  <a:lnTo>
                    <a:pt x="414959" y="602653"/>
                  </a:lnTo>
                  <a:lnTo>
                    <a:pt x="414959" y="595185"/>
                  </a:lnTo>
                  <a:lnTo>
                    <a:pt x="414959" y="587743"/>
                  </a:lnTo>
                  <a:close/>
                </a:path>
                <a:path w="574675" h="684529">
                  <a:moveTo>
                    <a:pt x="419912" y="663219"/>
                  </a:moveTo>
                  <a:lnTo>
                    <a:pt x="413867" y="657174"/>
                  </a:lnTo>
                  <a:lnTo>
                    <a:pt x="398945" y="657174"/>
                  </a:lnTo>
                  <a:lnTo>
                    <a:pt x="392912" y="663219"/>
                  </a:lnTo>
                  <a:lnTo>
                    <a:pt x="392912" y="678129"/>
                  </a:lnTo>
                  <a:lnTo>
                    <a:pt x="398945" y="684161"/>
                  </a:lnTo>
                  <a:lnTo>
                    <a:pt x="413867" y="684161"/>
                  </a:lnTo>
                  <a:lnTo>
                    <a:pt x="419912" y="678129"/>
                  </a:lnTo>
                  <a:lnTo>
                    <a:pt x="419912" y="670661"/>
                  </a:lnTo>
                  <a:lnTo>
                    <a:pt x="419912" y="663219"/>
                  </a:lnTo>
                  <a:close/>
                </a:path>
                <a:path w="574675" h="684529">
                  <a:moveTo>
                    <a:pt x="448157" y="305511"/>
                  </a:moveTo>
                  <a:lnTo>
                    <a:pt x="442137" y="299453"/>
                  </a:lnTo>
                  <a:lnTo>
                    <a:pt x="427215" y="299453"/>
                  </a:lnTo>
                  <a:lnTo>
                    <a:pt x="421182" y="305511"/>
                  </a:lnTo>
                  <a:lnTo>
                    <a:pt x="421182" y="320395"/>
                  </a:lnTo>
                  <a:lnTo>
                    <a:pt x="427215" y="326453"/>
                  </a:lnTo>
                  <a:lnTo>
                    <a:pt x="442137" y="326453"/>
                  </a:lnTo>
                  <a:lnTo>
                    <a:pt x="448157" y="320395"/>
                  </a:lnTo>
                  <a:lnTo>
                    <a:pt x="448157" y="312953"/>
                  </a:lnTo>
                  <a:lnTo>
                    <a:pt x="448157" y="305511"/>
                  </a:lnTo>
                  <a:close/>
                </a:path>
                <a:path w="574675" h="684529">
                  <a:moveTo>
                    <a:pt x="476643" y="345160"/>
                  </a:moveTo>
                  <a:lnTo>
                    <a:pt x="470611" y="339128"/>
                  </a:lnTo>
                  <a:lnTo>
                    <a:pt x="455701" y="339128"/>
                  </a:lnTo>
                  <a:lnTo>
                    <a:pt x="449668" y="345160"/>
                  </a:lnTo>
                  <a:lnTo>
                    <a:pt x="449668" y="360057"/>
                  </a:lnTo>
                  <a:lnTo>
                    <a:pt x="455701" y="366102"/>
                  </a:lnTo>
                  <a:lnTo>
                    <a:pt x="470611" y="366102"/>
                  </a:lnTo>
                  <a:lnTo>
                    <a:pt x="476643" y="360057"/>
                  </a:lnTo>
                  <a:lnTo>
                    <a:pt x="476643" y="352628"/>
                  </a:lnTo>
                  <a:lnTo>
                    <a:pt x="476643" y="345160"/>
                  </a:lnTo>
                  <a:close/>
                </a:path>
                <a:path w="574675" h="684529">
                  <a:moveTo>
                    <a:pt x="477837" y="436600"/>
                  </a:moveTo>
                  <a:lnTo>
                    <a:pt x="470814" y="429552"/>
                  </a:lnTo>
                  <a:lnTo>
                    <a:pt x="453491" y="429552"/>
                  </a:lnTo>
                  <a:lnTo>
                    <a:pt x="446468" y="436600"/>
                  </a:lnTo>
                  <a:lnTo>
                    <a:pt x="446468" y="453936"/>
                  </a:lnTo>
                  <a:lnTo>
                    <a:pt x="453491" y="460959"/>
                  </a:lnTo>
                  <a:lnTo>
                    <a:pt x="470814" y="460959"/>
                  </a:lnTo>
                  <a:lnTo>
                    <a:pt x="477837" y="453936"/>
                  </a:lnTo>
                  <a:lnTo>
                    <a:pt x="477837" y="445249"/>
                  </a:lnTo>
                  <a:lnTo>
                    <a:pt x="477837" y="436600"/>
                  </a:lnTo>
                  <a:close/>
                </a:path>
                <a:path w="574675" h="684529">
                  <a:moveTo>
                    <a:pt x="479742" y="381850"/>
                  </a:moveTo>
                  <a:lnTo>
                    <a:pt x="473722" y="375793"/>
                  </a:lnTo>
                  <a:lnTo>
                    <a:pt x="458800" y="375793"/>
                  </a:lnTo>
                  <a:lnTo>
                    <a:pt x="452767" y="381850"/>
                  </a:lnTo>
                  <a:lnTo>
                    <a:pt x="452767" y="396760"/>
                  </a:lnTo>
                  <a:lnTo>
                    <a:pt x="458800" y="402805"/>
                  </a:lnTo>
                  <a:lnTo>
                    <a:pt x="473722" y="402805"/>
                  </a:lnTo>
                  <a:lnTo>
                    <a:pt x="479742" y="396760"/>
                  </a:lnTo>
                  <a:lnTo>
                    <a:pt x="479742" y="389305"/>
                  </a:lnTo>
                  <a:lnTo>
                    <a:pt x="479742" y="381850"/>
                  </a:lnTo>
                  <a:close/>
                </a:path>
                <a:path w="574675" h="684529">
                  <a:moveTo>
                    <a:pt x="506336" y="476288"/>
                  </a:moveTo>
                  <a:lnTo>
                    <a:pt x="499300" y="469239"/>
                  </a:lnTo>
                  <a:lnTo>
                    <a:pt x="481965" y="469239"/>
                  </a:lnTo>
                  <a:lnTo>
                    <a:pt x="474929" y="476288"/>
                  </a:lnTo>
                  <a:lnTo>
                    <a:pt x="474929" y="493623"/>
                  </a:lnTo>
                  <a:lnTo>
                    <a:pt x="481965" y="500634"/>
                  </a:lnTo>
                  <a:lnTo>
                    <a:pt x="499300" y="500634"/>
                  </a:lnTo>
                  <a:lnTo>
                    <a:pt x="506336" y="493623"/>
                  </a:lnTo>
                  <a:lnTo>
                    <a:pt x="506336" y="484936"/>
                  </a:lnTo>
                  <a:lnTo>
                    <a:pt x="506336" y="476288"/>
                  </a:lnTo>
                  <a:close/>
                </a:path>
                <a:path w="574675" h="684529">
                  <a:moveTo>
                    <a:pt x="553034" y="421525"/>
                  </a:moveTo>
                  <a:lnTo>
                    <a:pt x="546976" y="415480"/>
                  </a:lnTo>
                  <a:lnTo>
                    <a:pt x="532066" y="415480"/>
                  </a:lnTo>
                  <a:lnTo>
                    <a:pt x="526021" y="421525"/>
                  </a:lnTo>
                  <a:lnTo>
                    <a:pt x="526021" y="436422"/>
                  </a:lnTo>
                  <a:lnTo>
                    <a:pt x="532066" y="442468"/>
                  </a:lnTo>
                  <a:lnTo>
                    <a:pt x="546976" y="442468"/>
                  </a:lnTo>
                  <a:lnTo>
                    <a:pt x="553034" y="436422"/>
                  </a:lnTo>
                  <a:lnTo>
                    <a:pt x="553034" y="428980"/>
                  </a:lnTo>
                  <a:lnTo>
                    <a:pt x="553034" y="421525"/>
                  </a:lnTo>
                  <a:close/>
                </a:path>
                <a:path w="574675" h="684529">
                  <a:moveTo>
                    <a:pt x="571131" y="270395"/>
                  </a:moveTo>
                  <a:lnTo>
                    <a:pt x="564108" y="263359"/>
                  </a:lnTo>
                  <a:lnTo>
                    <a:pt x="546760" y="263359"/>
                  </a:lnTo>
                  <a:lnTo>
                    <a:pt x="539750" y="270395"/>
                  </a:lnTo>
                  <a:lnTo>
                    <a:pt x="539750" y="287718"/>
                  </a:lnTo>
                  <a:lnTo>
                    <a:pt x="546760" y="294741"/>
                  </a:lnTo>
                  <a:lnTo>
                    <a:pt x="564108" y="294741"/>
                  </a:lnTo>
                  <a:lnTo>
                    <a:pt x="571131" y="287718"/>
                  </a:lnTo>
                  <a:lnTo>
                    <a:pt x="571131" y="279044"/>
                  </a:lnTo>
                  <a:lnTo>
                    <a:pt x="571131" y="270395"/>
                  </a:lnTo>
                  <a:close/>
                </a:path>
                <a:path w="574675" h="684529">
                  <a:moveTo>
                    <a:pt x="574217" y="561352"/>
                  </a:moveTo>
                  <a:lnTo>
                    <a:pt x="572477" y="552742"/>
                  </a:lnTo>
                  <a:lnTo>
                    <a:pt x="567740" y="545693"/>
                  </a:lnTo>
                  <a:lnTo>
                    <a:pt x="560717" y="540943"/>
                  </a:lnTo>
                  <a:lnTo>
                    <a:pt x="552107" y="539203"/>
                  </a:lnTo>
                  <a:lnTo>
                    <a:pt x="543483" y="540943"/>
                  </a:lnTo>
                  <a:lnTo>
                    <a:pt x="536448" y="545693"/>
                  </a:lnTo>
                  <a:lnTo>
                    <a:pt x="531698" y="552742"/>
                  </a:lnTo>
                  <a:lnTo>
                    <a:pt x="529958" y="561352"/>
                  </a:lnTo>
                  <a:lnTo>
                    <a:pt x="531698" y="569963"/>
                  </a:lnTo>
                  <a:lnTo>
                    <a:pt x="536448" y="577011"/>
                  </a:lnTo>
                  <a:lnTo>
                    <a:pt x="543483" y="581761"/>
                  </a:lnTo>
                  <a:lnTo>
                    <a:pt x="552107" y="583501"/>
                  </a:lnTo>
                  <a:lnTo>
                    <a:pt x="560717" y="581761"/>
                  </a:lnTo>
                  <a:lnTo>
                    <a:pt x="567740" y="577011"/>
                  </a:lnTo>
                  <a:lnTo>
                    <a:pt x="572477" y="569963"/>
                  </a:lnTo>
                  <a:lnTo>
                    <a:pt x="574217" y="561352"/>
                  </a:lnTo>
                  <a:close/>
                </a:path>
              </a:pathLst>
            </a:custGeom>
            <a:solidFill>
              <a:srgbClr val="D3E0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6" name="object 676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618405" y="6245556"/>
              <a:ext cx="142079" cy="1327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590449"/>
            <a:ext cx="5814060" cy="3285490"/>
          </a:xfrm>
          <a:custGeom>
            <a:avLst/>
            <a:gdLst/>
            <a:ahLst/>
            <a:cxnLst/>
            <a:rect l="l" t="t" r="r" b="b"/>
            <a:pathLst>
              <a:path w="5814060" h="3285490">
                <a:moveTo>
                  <a:pt x="5813582" y="0"/>
                </a:moveTo>
                <a:lnTo>
                  <a:pt x="0" y="0"/>
                </a:lnTo>
                <a:lnTo>
                  <a:pt x="0" y="3285491"/>
                </a:lnTo>
                <a:lnTo>
                  <a:pt x="5813582" y="3285491"/>
                </a:lnTo>
                <a:lnTo>
                  <a:pt x="5813582" y="0"/>
                </a:lnTo>
                <a:close/>
              </a:path>
            </a:pathLst>
          </a:custGeom>
          <a:solidFill>
            <a:srgbClr val="969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67365" y="7956611"/>
            <a:ext cx="4929505" cy="2347595"/>
          </a:xfrm>
          <a:prstGeom prst="rect">
            <a:avLst/>
          </a:prstGeom>
        </p:spPr>
        <p:txBody>
          <a:bodyPr vert="horz" wrap="square" lIns="0" tIns="254635" rIns="0" bIns="0" rtlCol="0">
            <a:spAutoFit/>
          </a:bodyPr>
          <a:lstStyle/>
          <a:p>
            <a:pPr marL="12700" marR="5080">
              <a:lnSpc>
                <a:spcPts val="8159"/>
              </a:lnSpc>
              <a:spcBef>
                <a:spcPts val="2005"/>
              </a:spcBef>
            </a:pPr>
            <a:r>
              <a:rPr sz="8400" spc="135" dirty="0">
                <a:solidFill>
                  <a:srgbClr val="EBE6E3"/>
                </a:solidFill>
                <a:latin typeface="Verdana"/>
                <a:cs typeface="Verdana"/>
              </a:rPr>
              <a:t>Гигиена </a:t>
            </a:r>
            <a:r>
              <a:rPr sz="8400" spc="-2940" dirty="0">
                <a:solidFill>
                  <a:srgbClr val="EBE6E3"/>
                </a:solidFill>
                <a:latin typeface="Verdana"/>
                <a:cs typeface="Verdana"/>
              </a:rPr>
              <a:t> </a:t>
            </a:r>
            <a:r>
              <a:rPr sz="8400" spc="35" dirty="0">
                <a:solidFill>
                  <a:srgbClr val="EBE6E3"/>
                </a:solidFill>
                <a:latin typeface="Verdana"/>
                <a:cs typeface="Verdana"/>
              </a:rPr>
              <a:t>ды</a:t>
            </a:r>
            <a:r>
              <a:rPr sz="8400" spc="-55" dirty="0">
                <a:solidFill>
                  <a:srgbClr val="EBE6E3"/>
                </a:solidFill>
                <a:latin typeface="Verdana"/>
                <a:cs typeface="Verdana"/>
              </a:rPr>
              <a:t>х</a:t>
            </a:r>
            <a:r>
              <a:rPr sz="8400" spc="225" dirty="0">
                <a:solidFill>
                  <a:srgbClr val="EBE6E3"/>
                </a:solidFill>
                <a:latin typeface="Verdana"/>
                <a:cs typeface="Verdana"/>
              </a:rPr>
              <a:t>ания</a:t>
            </a:r>
            <a:endParaRPr sz="84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002381" y="4754542"/>
            <a:ext cx="32384" cy="31750"/>
          </a:xfrm>
          <a:custGeom>
            <a:avLst/>
            <a:gdLst/>
            <a:ahLst/>
            <a:cxnLst/>
            <a:rect l="l" t="t" r="r" b="b"/>
            <a:pathLst>
              <a:path w="32384" h="31750">
                <a:moveTo>
                  <a:pt x="24711" y="0"/>
                </a:moveTo>
                <a:lnTo>
                  <a:pt x="7172" y="0"/>
                </a:lnTo>
                <a:lnTo>
                  <a:pt x="0" y="7120"/>
                </a:lnTo>
                <a:lnTo>
                  <a:pt x="0" y="24522"/>
                </a:lnTo>
                <a:lnTo>
                  <a:pt x="7172" y="31506"/>
                </a:lnTo>
                <a:lnTo>
                  <a:pt x="24711" y="31506"/>
                </a:lnTo>
                <a:lnTo>
                  <a:pt x="31841" y="24522"/>
                </a:lnTo>
                <a:lnTo>
                  <a:pt x="31841" y="15779"/>
                </a:lnTo>
                <a:lnTo>
                  <a:pt x="31841" y="7120"/>
                </a:lnTo>
                <a:lnTo>
                  <a:pt x="24711" y="0"/>
                </a:lnTo>
                <a:close/>
              </a:path>
            </a:pathLst>
          </a:custGeom>
          <a:solidFill>
            <a:srgbClr val="6D6E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606744" y="381739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8596" y="0"/>
                </a:moveTo>
                <a:lnTo>
                  <a:pt x="2387" y="0"/>
                </a:lnTo>
                <a:lnTo>
                  <a:pt x="0" y="2533"/>
                </a:lnTo>
                <a:lnTo>
                  <a:pt x="0" y="8481"/>
                </a:lnTo>
                <a:lnTo>
                  <a:pt x="2387" y="11161"/>
                </a:lnTo>
                <a:lnTo>
                  <a:pt x="8596" y="11161"/>
                </a:lnTo>
                <a:lnTo>
                  <a:pt x="10994" y="8481"/>
                </a:lnTo>
                <a:lnTo>
                  <a:pt x="10994" y="5497"/>
                </a:lnTo>
                <a:lnTo>
                  <a:pt x="10994" y="2533"/>
                </a:lnTo>
                <a:lnTo>
                  <a:pt x="8596" y="0"/>
                </a:lnTo>
                <a:close/>
              </a:path>
            </a:pathLst>
          </a:custGeom>
          <a:solidFill>
            <a:srgbClr val="6D6E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863891" y="4200432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5716" y="0"/>
                </a:moveTo>
                <a:lnTo>
                  <a:pt x="4439" y="0"/>
                </a:lnTo>
                <a:lnTo>
                  <a:pt x="0" y="4638"/>
                </a:lnTo>
                <a:lnTo>
                  <a:pt x="0" y="16062"/>
                </a:lnTo>
                <a:lnTo>
                  <a:pt x="4439" y="20512"/>
                </a:lnTo>
                <a:lnTo>
                  <a:pt x="15716" y="20512"/>
                </a:lnTo>
                <a:lnTo>
                  <a:pt x="20501" y="16062"/>
                </a:lnTo>
                <a:lnTo>
                  <a:pt x="20501" y="10376"/>
                </a:lnTo>
                <a:lnTo>
                  <a:pt x="20501" y="4638"/>
                </a:lnTo>
                <a:lnTo>
                  <a:pt x="15716" y="0"/>
                </a:lnTo>
                <a:close/>
              </a:path>
            </a:pathLst>
          </a:custGeom>
          <a:solidFill>
            <a:srgbClr val="6D6E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863606" y="5094057"/>
            <a:ext cx="20955" cy="20955"/>
          </a:xfrm>
          <a:custGeom>
            <a:avLst/>
            <a:gdLst/>
            <a:ahLst/>
            <a:cxnLst/>
            <a:rect l="l" t="t" r="r" b="b"/>
            <a:pathLst>
              <a:path w="20955" h="20954">
                <a:moveTo>
                  <a:pt x="16009" y="0"/>
                </a:moveTo>
                <a:lnTo>
                  <a:pt x="4439" y="0"/>
                </a:lnTo>
                <a:lnTo>
                  <a:pt x="0" y="4732"/>
                </a:lnTo>
                <a:lnTo>
                  <a:pt x="0" y="16020"/>
                </a:lnTo>
                <a:lnTo>
                  <a:pt x="4439" y="20648"/>
                </a:lnTo>
                <a:lnTo>
                  <a:pt x="16009" y="20648"/>
                </a:lnTo>
                <a:lnTo>
                  <a:pt x="20501" y="16020"/>
                </a:lnTo>
                <a:lnTo>
                  <a:pt x="20501" y="10376"/>
                </a:lnTo>
                <a:lnTo>
                  <a:pt x="20501" y="4732"/>
                </a:lnTo>
                <a:lnTo>
                  <a:pt x="16009" y="0"/>
                </a:lnTo>
                <a:close/>
              </a:path>
            </a:pathLst>
          </a:custGeom>
          <a:solidFill>
            <a:srgbClr val="6D6E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423642" y="4579867"/>
            <a:ext cx="20320" cy="20955"/>
          </a:xfrm>
          <a:custGeom>
            <a:avLst/>
            <a:gdLst/>
            <a:ahLst/>
            <a:cxnLst/>
            <a:rect l="l" t="t" r="r" b="b"/>
            <a:pathLst>
              <a:path w="20319" h="20954">
                <a:moveTo>
                  <a:pt x="15727" y="0"/>
                </a:moveTo>
                <a:lnTo>
                  <a:pt x="4439" y="0"/>
                </a:lnTo>
                <a:lnTo>
                  <a:pt x="0" y="4638"/>
                </a:lnTo>
                <a:lnTo>
                  <a:pt x="0" y="15957"/>
                </a:lnTo>
                <a:lnTo>
                  <a:pt x="4439" y="20690"/>
                </a:lnTo>
                <a:lnTo>
                  <a:pt x="15727" y="20690"/>
                </a:lnTo>
                <a:lnTo>
                  <a:pt x="20219" y="15957"/>
                </a:lnTo>
                <a:lnTo>
                  <a:pt x="20219" y="10418"/>
                </a:lnTo>
                <a:lnTo>
                  <a:pt x="20219" y="4638"/>
                </a:lnTo>
                <a:lnTo>
                  <a:pt x="15727" y="0"/>
                </a:lnTo>
                <a:close/>
              </a:path>
            </a:pathLst>
          </a:custGeom>
          <a:solidFill>
            <a:srgbClr val="6D6E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469724" y="542028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46" y="0"/>
                </a:moveTo>
                <a:lnTo>
                  <a:pt x="3874" y="0"/>
                </a:lnTo>
                <a:lnTo>
                  <a:pt x="0" y="3727"/>
                </a:lnTo>
                <a:lnTo>
                  <a:pt x="0" y="12900"/>
                </a:lnTo>
                <a:lnTo>
                  <a:pt x="3874" y="16784"/>
                </a:lnTo>
                <a:lnTo>
                  <a:pt x="13046" y="16784"/>
                </a:lnTo>
                <a:lnTo>
                  <a:pt x="16920" y="12900"/>
                </a:lnTo>
                <a:lnTo>
                  <a:pt x="16920" y="8313"/>
                </a:lnTo>
                <a:lnTo>
                  <a:pt x="16920" y="3727"/>
                </a:lnTo>
                <a:lnTo>
                  <a:pt x="13046" y="0"/>
                </a:lnTo>
                <a:close/>
              </a:path>
            </a:pathLst>
          </a:custGeom>
          <a:solidFill>
            <a:srgbClr val="6D6E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949514" y="565261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753" y="0"/>
                </a:moveTo>
                <a:lnTo>
                  <a:pt x="3528" y="0"/>
                </a:lnTo>
                <a:lnTo>
                  <a:pt x="0" y="3727"/>
                </a:lnTo>
                <a:lnTo>
                  <a:pt x="0" y="12910"/>
                </a:lnTo>
                <a:lnTo>
                  <a:pt x="3528" y="16638"/>
                </a:lnTo>
                <a:lnTo>
                  <a:pt x="12753" y="16638"/>
                </a:lnTo>
                <a:lnTo>
                  <a:pt x="16627" y="12910"/>
                </a:lnTo>
                <a:lnTo>
                  <a:pt x="16627" y="8313"/>
                </a:lnTo>
                <a:lnTo>
                  <a:pt x="16627" y="3727"/>
                </a:lnTo>
                <a:lnTo>
                  <a:pt x="12753" y="0"/>
                </a:lnTo>
                <a:close/>
              </a:path>
            </a:pathLst>
          </a:custGeom>
          <a:solidFill>
            <a:srgbClr val="6D6E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759852" y="549237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3057" y="0"/>
                </a:moveTo>
                <a:lnTo>
                  <a:pt x="3874" y="0"/>
                </a:lnTo>
                <a:lnTo>
                  <a:pt x="0" y="3727"/>
                </a:lnTo>
                <a:lnTo>
                  <a:pt x="0" y="12900"/>
                </a:lnTo>
                <a:lnTo>
                  <a:pt x="3874" y="16627"/>
                </a:lnTo>
                <a:lnTo>
                  <a:pt x="13057" y="16627"/>
                </a:lnTo>
                <a:lnTo>
                  <a:pt x="16638" y="12900"/>
                </a:lnTo>
                <a:lnTo>
                  <a:pt x="16638" y="8313"/>
                </a:lnTo>
                <a:lnTo>
                  <a:pt x="16638" y="3727"/>
                </a:lnTo>
                <a:lnTo>
                  <a:pt x="13057" y="0"/>
                </a:lnTo>
                <a:close/>
              </a:path>
            </a:pathLst>
          </a:custGeom>
          <a:solidFill>
            <a:srgbClr val="6D6E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087420" y="547277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805" y="0"/>
                </a:moveTo>
                <a:lnTo>
                  <a:pt x="3581" y="0"/>
                </a:lnTo>
                <a:lnTo>
                  <a:pt x="0" y="3539"/>
                </a:lnTo>
                <a:lnTo>
                  <a:pt x="0" y="12900"/>
                </a:lnTo>
                <a:lnTo>
                  <a:pt x="3581" y="16627"/>
                </a:lnTo>
                <a:lnTo>
                  <a:pt x="12805" y="16627"/>
                </a:lnTo>
                <a:lnTo>
                  <a:pt x="16680" y="12900"/>
                </a:lnTo>
                <a:lnTo>
                  <a:pt x="16680" y="8313"/>
                </a:lnTo>
                <a:lnTo>
                  <a:pt x="16680" y="3539"/>
                </a:lnTo>
                <a:lnTo>
                  <a:pt x="12805" y="0"/>
                </a:lnTo>
                <a:close/>
              </a:path>
            </a:pathLst>
          </a:custGeom>
          <a:solidFill>
            <a:srgbClr val="6D6E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486368" y="499118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2753" y="0"/>
                </a:moveTo>
                <a:lnTo>
                  <a:pt x="3581" y="0"/>
                </a:lnTo>
                <a:lnTo>
                  <a:pt x="0" y="3821"/>
                </a:lnTo>
                <a:lnTo>
                  <a:pt x="0" y="13099"/>
                </a:lnTo>
                <a:lnTo>
                  <a:pt x="3581" y="16774"/>
                </a:lnTo>
                <a:lnTo>
                  <a:pt x="12753" y="16774"/>
                </a:lnTo>
                <a:lnTo>
                  <a:pt x="16627" y="13099"/>
                </a:lnTo>
                <a:lnTo>
                  <a:pt x="16627" y="8313"/>
                </a:lnTo>
                <a:lnTo>
                  <a:pt x="16627" y="3821"/>
                </a:lnTo>
                <a:lnTo>
                  <a:pt x="12753" y="0"/>
                </a:lnTo>
                <a:close/>
              </a:path>
            </a:pathLst>
          </a:custGeom>
          <a:solidFill>
            <a:srgbClr val="6D6E6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3297896" y="692361"/>
            <a:ext cx="15093315" cy="10184130"/>
            <a:chOff x="3297896" y="692361"/>
            <a:chExt cx="15093315" cy="10184130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97896" y="913376"/>
              <a:ext cx="5870163" cy="887724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717640" y="3729862"/>
              <a:ext cx="347980" cy="123189"/>
            </a:xfrm>
            <a:custGeom>
              <a:avLst/>
              <a:gdLst/>
              <a:ahLst/>
              <a:cxnLst/>
              <a:rect l="l" t="t" r="r" b="b"/>
              <a:pathLst>
                <a:path w="347979" h="123189">
                  <a:moveTo>
                    <a:pt x="48075" y="0"/>
                  </a:moveTo>
                  <a:lnTo>
                    <a:pt x="14419" y="10769"/>
                  </a:lnTo>
                  <a:lnTo>
                    <a:pt x="0" y="39536"/>
                  </a:lnTo>
                  <a:lnTo>
                    <a:pt x="8839" y="71272"/>
                  </a:lnTo>
                  <a:lnTo>
                    <a:pt x="62179" y="106214"/>
                  </a:lnTo>
                  <a:lnTo>
                    <a:pt x="143595" y="120181"/>
                  </a:lnTo>
                  <a:lnTo>
                    <a:pt x="194495" y="122899"/>
                  </a:lnTo>
                  <a:lnTo>
                    <a:pt x="245722" y="121128"/>
                  </a:lnTo>
                  <a:lnTo>
                    <a:pt x="296050" y="114141"/>
                  </a:lnTo>
                  <a:lnTo>
                    <a:pt x="344251" y="101210"/>
                  </a:lnTo>
                  <a:lnTo>
                    <a:pt x="347518" y="100173"/>
                  </a:lnTo>
                  <a:lnTo>
                    <a:pt x="347518" y="94823"/>
                  </a:lnTo>
                  <a:lnTo>
                    <a:pt x="325958" y="95116"/>
                  </a:lnTo>
                  <a:lnTo>
                    <a:pt x="325529" y="94362"/>
                  </a:lnTo>
                  <a:lnTo>
                    <a:pt x="273485" y="73113"/>
                  </a:lnTo>
                  <a:lnTo>
                    <a:pt x="222541" y="49111"/>
                  </a:lnTo>
                  <a:lnTo>
                    <a:pt x="171289" y="25852"/>
                  </a:lnTo>
                  <a:lnTo>
                    <a:pt x="118321" y="6836"/>
                  </a:lnTo>
                  <a:lnTo>
                    <a:pt x="87274" y="824"/>
                  </a:lnTo>
                  <a:lnTo>
                    <a:pt x="48075" y="0"/>
                  </a:lnTo>
                  <a:close/>
                </a:path>
              </a:pathLst>
            </a:custGeom>
            <a:solidFill>
              <a:srgbClr val="B8E1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717641" y="3729162"/>
              <a:ext cx="346710" cy="123825"/>
            </a:xfrm>
            <a:custGeom>
              <a:avLst/>
              <a:gdLst/>
              <a:ahLst/>
              <a:cxnLst/>
              <a:rect l="l" t="t" r="r" b="b"/>
              <a:pathLst>
                <a:path w="346710" h="123825">
                  <a:moveTo>
                    <a:pt x="62888" y="0"/>
                  </a:moveTo>
                  <a:lnTo>
                    <a:pt x="39777" y="1843"/>
                  </a:lnTo>
                  <a:lnTo>
                    <a:pt x="19680" y="8269"/>
                  </a:lnTo>
                  <a:lnTo>
                    <a:pt x="5464" y="20620"/>
                  </a:lnTo>
                  <a:lnTo>
                    <a:pt x="0" y="40239"/>
                  </a:lnTo>
                  <a:lnTo>
                    <a:pt x="40" y="40967"/>
                  </a:lnTo>
                  <a:lnTo>
                    <a:pt x="31853" y="93620"/>
                  </a:lnTo>
                  <a:lnTo>
                    <a:pt x="94248" y="114404"/>
                  </a:lnTo>
                  <a:lnTo>
                    <a:pt x="146897" y="121186"/>
                  </a:lnTo>
                  <a:lnTo>
                    <a:pt x="201219" y="123640"/>
                  </a:lnTo>
                  <a:lnTo>
                    <a:pt x="237978" y="122415"/>
                  </a:lnTo>
                  <a:lnTo>
                    <a:pt x="274372" y="118564"/>
                  </a:lnTo>
                  <a:lnTo>
                    <a:pt x="309947" y="111819"/>
                  </a:lnTo>
                  <a:lnTo>
                    <a:pt x="344251" y="101913"/>
                  </a:lnTo>
                  <a:lnTo>
                    <a:pt x="345645" y="101473"/>
                  </a:lnTo>
                  <a:lnTo>
                    <a:pt x="187439" y="101473"/>
                  </a:lnTo>
                  <a:lnTo>
                    <a:pt x="167967" y="100979"/>
                  </a:lnTo>
                  <a:lnTo>
                    <a:pt x="129232" y="97652"/>
                  </a:lnTo>
                  <a:lnTo>
                    <a:pt x="89972" y="91617"/>
                  </a:lnTo>
                  <a:lnTo>
                    <a:pt x="62741" y="83934"/>
                  </a:lnTo>
                  <a:lnTo>
                    <a:pt x="47276" y="77976"/>
                  </a:lnTo>
                  <a:lnTo>
                    <a:pt x="33431" y="68229"/>
                  </a:lnTo>
                  <a:lnTo>
                    <a:pt x="28889" y="55896"/>
                  </a:lnTo>
                  <a:lnTo>
                    <a:pt x="33652" y="40967"/>
                  </a:lnTo>
                  <a:lnTo>
                    <a:pt x="47726" y="23433"/>
                  </a:lnTo>
                  <a:lnTo>
                    <a:pt x="55464" y="21140"/>
                  </a:lnTo>
                  <a:lnTo>
                    <a:pt x="63652" y="20135"/>
                  </a:lnTo>
                  <a:lnTo>
                    <a:pt x="153418" y="20135"/>
                  </a:lnTo>
                  <a:lnTo>
                    <a:pt x="118321" y="7539"/>
                  </a:lnTo>
                  <a:lnTo>
                    <a:pt x="107571" y="4881"/>
                  </a:lnTo>
                  <a:lnTo>
                    <a:pt x="94138" y="2454"/>
                  </a:lnTo>
                  <a:lnTo>
                    <a:pt x="78938" y="684"/>
                  </a:lnTo>
                  <a:lnTo>
                    <a:pt x="62888" y="0"/>
                  </a:lnTo>
                  <a:close/>
                </a:path>
                <a:path w="346710" h="123825">
                  <a:moveTo>
                    <a:pt x="153418" y="20135"/>
                  </a:moveTo>
                  <a:lnTo>
                    <a:pt x="72123" y="20135"/>
                  </a:lnTo>
                  <a:lnTo>
                    <a:pt x="106042" y="24569"/>
                  </a:lnTo>
                  <a:lnTo>
                    <a:pt x="140659" y="35454"/>
                  </a:lnTo>
                  <a:lnTo>
                    <a:pt x="173813" y="49166"/>
                  </a:lnTo>
                  <a:lnTo>
                    <a:pt x="203344" y="62081"/>
                  </a:lnTo>
                  <a:lnTo>
                    <a:pt x="230885" y="73149"/>
                  </a:lnTo>
                  <a:lnTo>
                    <a:pt x="258484" y="82822"/>
                  </a:lnTo>
                  <a:lnTo>
                    <a:pt x="286530" y="90597"/>
                  </a:lnTo>
                  <a:lnTo>
                    <a:pt x="315414" y="95976"/>
                  </a:lnTo>
                  <a:lnTo>
                    <a:pt x="283380" y="97267"/>
                  </a:lnTo>
                  <a:lnTo>
                    <a:pt x="219478" y="100758"/>
                  </a:lnTo>
                  <a:lnTo>
                    <a:pt x="187439" y="101473"/>
                  </a:lnTo>
                  <a:lnTo>
                    <a:pt x="345645" y="101473"/>
                  </a:lnTo>
                  <a:lnTo>
                    <a:pt x="345811" y="101420"/>
                  </a:lnTo>
                  <a:lnTo>
                    <a:pt x="346628" y="99944"/>
                  </a:lnTo>
                  <a:lnTo>
                    <a:pt x="346638" y="96991"/>
                  </a:lnTo>
                  <a:lnTo>
                    <a:pt x="345868" y="95819"/>
                  </a:lnTo>
                  <a:lnTo>
                    <a:pt x="325958" y="95819"/>
                  </a:lnTo>
                  <a:lnTo>
                    <a:pt x="325529" y="95065"/>
                  </a:lnTo>
                  <a:lnTo>
                    <a:pt x="273485" y="73810"/>
                  </a:lnTo>
                  <a:lnTo>
                    <a:pt x="222541" y="49806"/>
                  </a:lnTo>
                  <a:lnTo>
                    <a:pt x="171289" y="26549"/>
                  </a:lnTo>
                  <a:lnTo>
                    <a:pt x="153418" y="20135"/>
                  </a:lnTo>
                  <a:close/>
                </a:path>
                <a:path w="346710" h="123825">
                  <a:moveTo>
                    <a:pt x="345675" y="95525"/>
                  </a:moveTo>
                  <a:lnTo>
                    <a:pt x="337696" y="95525"/>
                  </a:lnTo>
                  <a:lnTo>
                    <a:pt x="325958" y="95819"/>
                  </a:lnTo>
                  <a:lnTo>
                    <a:pt x="345868" y="95819"/>
                  </a:lnTo>
                  <a:lnTo>
                    <a:pt x="345675" y="95525"/>
                  </a:lnTo>
                  <a:close/>
                </a:path>
              </a:pathLst>
            </a:custGeom>
            <a:solidFill>
              <a:srgbClr val="6CB3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875809" y="1937035"/>
              <a:ext cx="263525" cy="637540"/>
            </a:xfrm>
            <a:custGeom>
              <a:avLst/>
              <a:gdLst/>
              <a:ahLst/>
              <a:cxnLst/>
              <a:rect l="l" t="t" r="r" b="b"/>
              <a:pathLst>
                <a:path w="263525" h="637539">
                  <a:moveTo>
                    <a:pt x="110134" y="27190"/>
                  </a:moveTo>
                  <a:lnTo>
                    <a:pt x="105676" y="24650"/>
                  </a:lnTo>
                  <a:lnTo>
                    <a:pt x="103720" y="27051"/>
                  </a:lnTo>
                  <a:lnTo>
                    <a:pt x="74752" y="66027"/>
                  </a:lnTo>
                  <a:lnTo>
                    <a:pt x="50761" y="108102"/>
                  </a:lnTo>
                  <a:lnTo>
                    <a:pt x="31584" y="152793"/>
                  </a:lnTo>
                  <a:lnTo>
                    <a:pt x="17068" y="199542"/>
                  </a:lnTo>
                  <a:lnTo>
                    <a:pt x="7073" y="247853"/>
                  </a:lnTo>
                  <a:lnTo>
                    <a:pt x="1435" y="297192"/>
                  </a:lnTo>
                  <a:lnTo>
                    <a:pt x="0" y="347040"/>
                  </a:lnTo>
                  <a:lnTo>
                    <a:pt x="2616" y="396875"/>
                  </a:lnTo>
                  <a:lnTo>
                    <a:pt x="9131" y="446176"/>
                  </a:lnTo>
                  <a:lnTo>
                    <a:pt x="19392" y="494411"/>
                  </a:lnTo>
                  <a:lnTo>
                    <a:pt x="33235" y="541058"/>
                  </a:lnTo>
                  <a:lnTo>
                    <a:pt x="50520" y="585609"/>
                  </a:lnTo>
                  <a:lnTo>
                    <a:pt x="53187" y="591705"/>
                  </a:lnTo>
                  <a:lnTo>
                    <a:pt x="61823" y="588594"/>
                  </a:lnTo>
                  <a:lnTo>
                    <a:pt x="49631" y="535952"/>
                  </a:lnTo>
                  <a:lnTo>
                    <a:pt x="40703" y="489204"/>
                  </a:lnTo>
                  <a:lnTo>
                    <a:pt x="33807" y="442010"/>
                  </a:lnTo>
                  <a:lnTo>
                    <a:pt x="29210" y="394563"/>
                  </a:lnTo>
                  <a:lnTo>
                    <a:pt x="27203" y="347065"/>
                  </a:lnTo>
                  <a:lnTo>
                    <a:pt x="28041" y="299720"/>
                  </a:lnTo>
                  <a:lnTo>
                    <a:pt x="32016" y="252717"/>
                  </a:lnTo>
                  <a:lnTo>
                    <a:pt x="39382" y="206260"/>
                  </a:lnTo>
                  <a:lnTo>
                    <a:pt x="50431" y="160540"/>
                  </a:lnTo>
                  <a:lnTo>
                    <a:pt x="65417" y="115773"/>
                  </a:lnTo>
                  <a:lnTo>
                    <a:pt x="84632" y="72148"/>
                  </a:lnTo>
                  <a:lnTo>
                    <a:pt x="108343" y="29870"/>
                  </a:lnTo>
                  <a:lnTo>
                    <a:pt x="110134" y="27190"/>
                  </a:lnTo>
                  <a:close/>
                </a:path>
                <a:path w="263525" h="637539">
                  <a:moveTo>
                    <a:pt x="263385" y="5664"/>
                  </a:moveTo>
                  <a:lnTo>
                    <a:pt x="259499" y="0"/>
                  </a:lnTo>
                  <a:lnTo>
                    <a:pt x="254889" y="2527"/>
                  </a:lnTo>
                  <a:lnTo>
                    <a:pt x="217855" y="28689"/>
                  </a:lnTo>
                  <a:lnTo>
                    <a:pt x="188569" y="61493"/>
                  </a:lnTo>
                  <a:lnTo>
                    <a:pt x="166179" y="99453"/>
                  </a:lnTo>
                  <a:lnTo>
                    <a:pt x="149796" y="141135"/>
                  </a:lnTo>
                  <a:lnTo>
                    <a:pt x="138518" y="185051"/>
                  </a:lnTo>
                  <a:lnTo>
                    <a:pt x="131495" y="229755"/>
                  </a:lnTo>
                  <a:lnTo>
                    <a:pt x="127825" y="273773"/>
                  </a:lnTo>
                  <a:lnTo>
                    <a:pt x="127355" y="327367"/>
                  </a:lnTo>
                  <a:lnTo>
                    <a:pt x="131432" y="379933"/>
                  </a:lnTo>
                  <a:lnTo>
                    <a:pt x="139687" y="431584"/>
                  </a:lnTo>
                  <a:lnTo>
                    <a:pt x="151701" y="482447"/>
                  </a:lnTo>
                  <a:lnTo>
                    <a:pt x="167119" y="532625"/>
                  </a:lnTo>
                  <a:lnTo>
                    <a:pt x="185534" y="582231"/>
                  </a:lnTo>
                  <a:lnTo>
                    <a:pt x="206590" y="631405"/>
                  </a:lnTo>
                  <a:lnTo>
                    <a:pt x="209257" y="637336"/>
                  </a:lnTo>
                  <a:lnTo>
                    <a:pt x="217881" y="634365"/>
                  </a:lnTo>
                  <a:lnTo>
                    <a:pt x="202590" y="581037"/>
                  </a:lnTo>
                  <a:lnTo>
                    <a:pt x="190131" y="534555"/>
                  </a:lnTo>
                  <a:lnTo>
                    <a:pt x="179082" y="488302"/>
                  </a:lnTo>
                  <a:lnTo>
                    <a:pt x="169837" y="441909"/>
                  </a:lnTo>
                  <a:lnTo>
                    <a:pt x="162814" y="395008"/>
                  </a:lnTo>
                  <a:lnTo>
                    <a:pt x="158381" y="347218"/>
                  </a:lnTo>
                  <a:lnTo>
                    <a:pt x="156946" y="298157"/>
                  </a:lnTo>
                  <a:lnTo>
                    <a:pt x="159219" y="246405"/>
                  </a:lnTo>
                  <a:lnTo>
                    <a:pt x="166090" y="193713"/>
                  </a:lnTo>
                  <a:lnTo>
                    <a:pt x="178574" y="141846"/>
                  </a:lnTo>
                  <a:lnTo>
                    <a:pt x="197637" y="92595"/>
                  </a:lnTo>
                  <a:lnTo>
                    <a:pt x="224282" y="47739"/>
                  </a:lnTo>
                  <a:lnTo>
                    <a:pt x="259499" y="9055"/>
                  </a:lnTo>
                  <a:lnTo>
                    <a:pt x="263385" y="5664"/>
                  </a:lnTo>
                  <a:close/>
                </a:path>
              </a:pathLst>
            </a:custGeom>
            <a:solidFill>
              <a:srgbClr val="704D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63545" y="692361"/>
              <a:ext cx="6327361" cy="845892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2280975" y="6287562"/>
              <a:ext cx="612775" cy="2558415"/>
            </a:xfrm>
            <a:custGeom>
              <a:avLst/>
              <a:gdLst/>
              <a:ahLst/>
              <a:cxnLst/>
              <a:rect l="l" t="t" r="r" b="b"/>
              <a:pathLst>
                <a:path w="612775" h="2558415">
                  <a:moveTo>
                    <a:pt x="40285" y="0"/>
                  </a:moveTo>
                  <a:lnTo>
                    <a:pt x="12416" y="248172"/>
                  </a:lnTo>
                  <a:lnTo>
                    <a:pt x="0" y="448119"/>
                  </a:lnTo>
                  <a:lnTo>
                    <a:pt x="221" y="705344"/>
                  </a:lnTo>
                  <a:lnTo>
                    <a:pt x="10265" y="1125347"/>
                  </a:lnTo>
                  <a:lnTo>
                    <a:pt x="63337" y="1650967"/>
                  </a:lnTo>
                  <a:lnTo>
                    <a:pt x="162106" y="2109865"/>
                  </a:lnTo>
                  <a:lnTo>
                    <a:pt x="257416" y="2434634"/>
                  </a:lnTo>
                  <a:lnTo>
                    <a:pt x="300109" y="2557869"/>
                  </a:lnTo>
                  <a:lnTo>
                    <a:pt x="612226" y="2430041"/>
                  </a:lnTo>
                  <a:lnTo>
                    <a:pt x="484572" y="2066013"/>
                  </a:lnTo>
                  <a:lnTo>
                    <a:pt x="416878" y="1804781"/>
                  </a:lnTo>
                  <a:lnTo>
                    <a:pt x="386514" y="1520443"/>
                  </a:lnTo>
                  <a:lnTo>
                    <a:pt x="370851" y="1087097"/>
                  </a:lnTo>
                  <a:lnTo>
                    <a:pt x="363537" y="622562"/>
                  </a:lnTo>
                  <a:lnTo>
                    <a:pt x="366822" y="285482"/>
                  </a:lnTo>
                  <a:lnTo>
                    <a:pt x="373834" y="80113"/>
                  </a:lnTo>
                  <a:lnTo>
                    <a:pt x="377699" y="10711"/>
                  </a:lnTo>
                  <a:lnTo>
                    <a:pt x="40285" y="0"/>
                  </a:lnTo>
                  <a:close/>
                </a:path>
              </a:pathLst>
            </a:custGeom>
            <a:solidFill>
              <a:srgbClr val="F4D9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294535" y="6544970"/>
              <a:ext cx="6985" cy="139065"/>
            </a:xfrm>
            <a:custGeom>
              <a:avLst/>
              <a:gdLst/>
              <a:ahLst/>
              <a:cxnLst/>
              <a:rect l="l" t="t" r="r" b="b"/>
              <a:pathLst>
                <a:path w="6984" h="139065">
                  <a:moveTo>
                    <a:pt x="6690" y="0"/>
                  </a:moveTo>
                  <a:lnTo>
                    <a:pt x="3235" y="65750"/>
                  </a:lnTo>
                  <a:lnTo>
                    <a:pt x="0" y="138561"/>
                  </a:lnTo>
                  <a:lnTo>
                    <a:pt x="3281" y="65724"/>
                  </a:lnTo>
                  <a:lnTo>
                    <a:pt x="6690" y="0"/>
                  </a:lnTo>
                  <a:close/>
                </a:path>
              </a:pathLst>
            </a:custGeom>
            <a:solidFill>
              <a:srgbClr val="1C25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294654" y="6505003"/>
              <a:ext cx="292100" cy="179070"/>
            </a:xfrm>
            <a:custGeom>
              <a:avLst/>
              <a:gdLst/>
              <a:ahLst/>
              <a:cxnLst/>
              <a:rect l="l" t="t" r="r" b="b"/>
              <a:pathLst>
                <a:path w="292100" h="179070">
                  <a:moveTo>
                    <a:pt x="284221" y="0"/>
                  </a:moveTo>
                  <a:lnTo>
                    <a:pt x="243871" y="168"/>
                  </a:lnTo>
                  <a:lnTo>
                    <a:pt x="192981" y="2114"/>
                  </a:lnTo>
                  <a:lnTo>
                    <a:pt x="123383" y="8857"/>
                  </a:lnTo>
                  <a:lnTo>
                    <a:pt x="82001" y="16290"/>
                  </a:lnTo>
                  <a:lnTo>
                    <a:pt x="43115" y="25846"/>
                  </a:lnTo>
                  <a:lnTo>
                    <a:pt x="6732" y="37182"/>
                  </a:lnTo>
                  <a:lnTo>
                    <a:pt x="3166" y="105687"/>
                  </a:lnTo>
                  <a:lnTo>
                    <a:pt x="0" y="178476"/>
                  </a:lnTo>
                  <a:lnTo>
                    <a:pt x="44057" y="161266"/>
                  </a:lnTo>
                  <a:lnTo>
                    <a:pt x="88761" y="148465"/>
                  </a:lnTo>
                  <a:lnTo>
                    <a:pt x="134033" y="139737"/>
                  </a:lnTo>
                  <a:lnTo>
                    <a:pt x="179793" y="134747"/>
                  </a:lnTo>
                  <a:lnTo>
                    <a:pt x="225961" y="133158"/>
                  </a:lnTo>
                  <a:lnTo>
                    <a:pt x="245521" y="133430"/>
                  </a:lnTo>
                  <a:lnTo>
                    <a:pt x="263121" y="92376"/>
                  </a:lnTo>
                  <a:lnTo>
                    <a:pt x="273752" y="68394"/>
                  </a:lnTo>
                  <a:lnTo>
                    <a:pt x="285551" y="42417"/>
                  </a:lnTo>
                  <a:lnTo>
                    <a:pt x="291802" y="125"/>
                  </a:lnTo>
                  <a:lnTo>
                    <a:pt x="284221" y="0"/>
                  </a:lnTo>
                  <a:close/>
                </a:path>
              </a:pathLst>
            </a:custGeom>
            <a:solidFill>
              <a:srgbClr val="E7B1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378959" y="8046938"/>
              <a:ext cx="514350" cy="798830"/>
            </a:xfrm>
            <a:custGeom>
              <a:avLst/>
              <a:gdLst/>
              <a:ahLst/>
              <a:cxnLst/>
              <a:rect l="l" t="t" r="r" b="b"/>
              <a:pathLst>
                <a:path w="514350" h="798829">
                  <a:moveTo>
                    <a:pt x="344534" y="0"/>
                  </a:moveTo>
                  <a:lnTo>
                    <a:pt x="293074" y="1666"/>
                  </a:lnTo>
                  <a:lnTo>
                    <a:pt x="242216" y="5873"/>
                  </a:lnTo>
                  <a:lnTo>
                    <a:pt x="192047" y="12979"/>
                  </a:lnTo>
                  <a:lnTo>
                    <a:pt x="142654" y="23345"/>
                  </a:lnTo>
                  <a:lnTo>
                    <a:pt x="94124" y="37328"/>
                  </a:lnTo>
                  <a:lnTo>
                    <a:pt x="46544" y="55290"/>
                  </a:lnTo>
                  <a:lnTo>
                    <a:pt x="0" y="77589"/>
                  </a:lnTo>
                  <a:lnTo>
                    <a:pt x="67702" y="364564"/>
                  </a:lnTo>
                  <a:lnTo>
                    <a:pt x="133167" y="593006"/>
                  </a:lnTo>
                  <a:lnTo>
                    <a:pt x="182578" y="743968"/>
                  </a:lnTo>
                  <a:lnTo>
                    <a:pt x="202119" y="798499"/>
                  </a:lnTo>
                  <a:lnTo>
                    <a:pt x="514246" y="670670"/>
                  </a:lnTo>
                  <a:lnTo>
                    <a:pt x="456412" y="507178"/>
                  </a:lnTo>
                  <a:lnTo>
                    <a:pt x="419455" y="382819"/>
                  </a:lnTo>
                  <a:lnTo>
                    <a:pt x="387466" y="234718"/>
                  </a:lnTo>
                  <a:lnTo>
                    <a:pt x="344534" y="0"/>
                  </a:lnTo>
                  <a:close/>
                </a:path>
              </a:pathLst>
            </a:custGeom>
            <a:solidFill>
              <a:srgbClr val="F3F4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378959" y="8046938"/>
              <a:ext cx="514350" cy="798830"/>
            </a:xfrm>
            <a:custGeom>
              <a:avLst/>
              <a:gdLst/>
              <a:ahLst/>
              <a:cxnLst/>
              <a:rect l="l" t="t" r="r" b="b"/>
              <a:pathLst>
                <a:path w="514350" h="798829">
                  <a:moveTo>
                    <a:pt x="0" y="77589"/>
                  </a:moveTo>
                  <a:lnTo>
                    <a:pt x="67702" y="364564"/>
                  </a:lnTo>
                  <a:lnTo>
                    <a:pt x="133167" y="593006"/>
                  </a:lnTo>
                  <a:lnTo>
                    <a:pt x="182578" y="743968"/>
                  </a:lnTo>
                  <a:lnTo>
                    <a:pt x="202119" y="798499"/>
                  </a:lnTo>
                  <a:lnTo>
                    <a:pt x="514246" y="670670"/>
                  </a:lnTo>
                  <a:lnTo>
                    <a:pt x="456412" y="507178"/>
                  </a:lnTo>
                  <a:lnTo>
                    <a:pt x="419455" y="382819"/>
                  </a:lnTo>
                  <a:lnTo>
                    <a:pt x="387466" y="234718"/>
                  </a:lnTo>
                  <a:lnTo>
                    <a:pt x="344534" y="0"/>
                  </a:lnTo>
                  <a:lnTo>
                    <a:pt x="293074" y="1666"/>
                  </a:lnTo>
                  <a:lnTo>
                    <a:pt x="242216" y="5873"/>
                  </a:lnTo>
                  <a:lnTo>
                    <a:pt x="192047" y="12979"/>
                  </a:lnTo>
                  <a:lnTo>
                    <a:pt x="142654" y="23345"/>
                  </a:lnTo>
                  <a:lnTo>
                    <a:pt x="94124" y="37328"/>
                  </a:lnTo>
                  <a:lnTo>
                    <a:pt x="46544" y="55290"/>
                  </a:lnTo>
                  <a:lnTo>
                    <a:pt x="0" y="77589"/>
                  </a:lnTo>
                  <a:close/>
                </a:path>
              </a:pathLst>
            </a:custGeom>
            <a:ln w="7978">
              <a:solidFill>
                <a:srgbClr val="BFBF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733259" y="8580355"/>
              <a:ext cx="1357630" cy="782320"/>
            </a:xfrm>
            <a:custGeom>
              <a:avLst/>
              <a:gdLst/>
              <a:ahLst/>
              <a:cxnLst/>
              <a:rect l="l" t="t" r="r" b="b"/>
              <a:pathLst>
                <a:path w="1357630" h="782320">
                  <a:moveTo>
                    <a:pt x="1198654" y="0"/>
                  </a:moveTo>
                  <a:lnTo>
                    <a:pt x="1124280" y="19843"/>
                  </a:lnTo>
                  <a:lnTo>
                    <a:pt x="1124894" y="46551"/>
                  </a:lnTo>
                  <a:lnTo>
                    <a:pt x="1123615" y="63051"/>
                  </a:lnTo>
                  <a:lnTo>
                    <a:pt x="1119109" y="76183"/>
                  </a:lnTo>
                  <a:lnTo>
                    <a:pt x="1110040" y="92783"/>
                  </a:lnTo>
                  <a:lnTo>
                    <a:pt x="1057301" y="99718"/>
                  </a:lnTo>
                  <a:lnTo>
                    <a:pt x="1021421" y="111505"/>
                  </a:lnTo>
                  <a:lnTo>
                    <a:pt x="985927" y="136674"/>
                  </a:lnTo>
                  <a:lnTo>
                    <a:pt x="934349" y="183754"/>
                  </a:lnTo>
                  <a:lnTo>
                    <a:pt x="891441" y="150832"/>
                  </a:lnTo>
                  <a:lnTo>
                    <a:pt x="852462" y="139144"/>
                  </a:lnTo>
                  <a:lnTo>
                    <a:pt x="817120" y="143672"/>
                  </a:lnTo>
                  <a:lnTo>
                    <a:pt x="785127" y="159398"/>
                  </a:lnTo>
                  <a:lnTo>
                    <a:pt x="756190" y="181304"/>
                  </a:lnTo>
                  <a:lnTo>
                    <a:pt x="730020" y="204373"/>
                  </a:lnTo>
                  <a:lnTo>
                    <a:pt x="706324" y="223585"/>
                  </a:lnTo>
                  <a:lnTo>
                    <a:pt x="657391" y="247327"/>
                  </a:lnTo>
                  <a:lnTo>
                    <a:pt x="583614" y="265444"/>
                  </a:lnTo>
                  <a:lnTo>
                    <a:pt x="534665" y="273011"/>
                  </a:lnTo>
                  <a:lnTo>
                    <a:pt x="476213" y="279912"/>
                  </a:lnTo>
                  <a:lnTo>
                    <a:pt x="407160" y="286394"/>
                  </a:lnTo>
                  <a:lnTo>
                    <a:pt x="326409" y="292704"/>
                  </a:lnTo>
                  <a:lnTo>
                    <a:pt x="261877" y="300297"/>
                  </a:lnTo>
                  <a:lnTo>
                    <a:pt x="206947" y="313012"/>
                  </a:lnTo>
                  <a:lnTo>
                    <a:pt x="160695" y="330728"/>
                  </a:lnTo>
                  <a:lnTo>
                    <a:pt x="122199" y="353325"/>
                  </a:lnTo>
                  <a:lnTo>
                    <a:pt x="90533" y="380680"/>
                  </a:lnTo>
                  <a:lnTo>
                    <a:pt x="64775" y="412673"/>
                  </a:lnTo>
                  <a:lnTo>
                    <a:pt x="43999" y="449183"/>
                  </a:lnTo>
                  <a:lnTo>
                    <a:pt x="27284" y="490088"/>
                  </a:lnTo>
                  <a:lnTo>
                    <a:pt x="13704" y="535268"/>
                  </a:lnTo>
                  <a:lnTo>
                    <a:pt x="2335" y="584601"/>
                  </a:lnTo>
                  <a:lnTo>
                    <a:pt x="0" y="613350"/>
                  </a:lnTo>
                  <a:lnTo>
                    <a:pt x="5061" y="639249"/>
                  </a:lnTo>
                  <a:lnTo>
                    <a:pt x="35509" y="683062"/>
                  </a:lnTo>
                  <a:lnTo>
                    <a:pt x="89948" y="717170"/>
                  </a:lnTo>
                  <a:lnTo>
                    <a:pt x="164642" y="742700"/>
                  </a:lnTo>
                  <a:lnTo>
                    <a:pt x="208419" y="752601"/>
                  </a:lnTo>
                  <a:lnTo>
                    <a:pt x="255860" y="760781"/>
                  </a:lnTo>
                  <a:lnTo>
                    <a:pt x="306498" y="767382"/>
                  </a:lnTo>
                  <a:lnTo>
                    <a:pt x="359867" y="772543"/>
                  </a:lnTo>
                  <a:lnTo>
                    <a:pt x="415500" y="776407"/>
                  </a:lnTo>
                  <a:lnTo>
                    <a:pt x="472931" y="779114"/>
                  </a:lnTo>
                  <a:lnTo>
                    <a:pt x="531693" y="780805"/>
                  </a:lnTo>
                  <a:lnTo>
                    <a:pt x="591318" y="781621"/>
                  </a:lnTo>
                  <a:lnTo>
                    <a:pt x="651342" y="781705"/>
                  </a:lnTo>
                  <a:lnTo>
                    <a:pt x="718640" y="779912"/>
                  </a:lnTo>
                  <a:lnTo>
                    <a:pt x="784078" y="775345"/>
                  </a:lnTo>
                  <a:lnTo>
                    <a:pt x="847361" y="768249"/>
                  </a:lnTo>
                  <a:lnTo>
                    <a:pt x="908198" y="758867"/>
                  </a:lnTo>
                  <a:lnTo>
                    <a:pt x="966297" y="747442"/>
                  </a:lnTo>
                  <a:lnTo>
                    <a:pt x="1021365" y="734219"/>
                  </a:lnTo>
                  <a:lnTo>
                    <a:pt x="1073111" y="719441"/>
                  </a:lnTo>
                  <a:lnTo>
                    <a:pt x="1121241" y="703353"/>
                  </a:lnTo>
                  <a:lnTo>
                    <a:pt x="1165464" y="686198"/>
                  </a:lnTo>
                  <a:lnTo>
                    <a:pt x="1205487" y="668220"/>
                  </a:lnTo>
                  <a:lnTo>
                    <a:pt x="1241019" y="649662"/>
                  </a:lnTo>
                  <a:lnTo>
                    <a:pt x="1297436" y="611785"/>
                  </a:lnTo>
                  <a:lnTo>
                    <a:pt x="1332379" y="574517"/>
                  </a:lnTo>
                  <a:lnTo>
                    <a:pt x="1354690" y="503565"/>
                  </a:lnTo>
                  <a:lnTo>
                    <a:pt x="1357409" y="458213"/>
                  </a:lnTo>
                  <a:lnTo>
                    <a:pt x="1355555" y="408470"/>
                  </a:lnTo>
                  <a:lnTo>
                    <a:pt x="1349916" y="355981"/>
                  </a:lnTo>
                  <a:lnTo>
                    <a:pt x="1341282" y="302390"/>
                  </a:lnTo>
                  <a:lnTo>
                    <a:pt x="1330440" y="249342"/>
                  </a:lnTo>
                  <a:lnTo>
                    <a:pt x="1318179" y="198481"/>
                  </a:lnTo>
                  <a:lnTo>
                    <a:pt x="1305289" y="151454"/>
                  </a:lnTo>
                  <a:lnTo>
                    <a:pt x="1292558" y="109903"/>
                  </a:lnTo>
                  <a:lnTo>
                    <a:pt x="1267017" y="36586"/>
                  </a:lnTo>
                  <a:lnTo>
                    <a:pt x="1240974" y="2766"/>
                  </a:lnTo>
                  <a:lnTo>
                    <a:pt x="1198654" y="0"/>
                  </a:lnTo>
                  <a:close/>
                </a:path>
              </a:pathLst>
            </a:custGeom>
            <a:solidFill>
              <a:srgbClr val="6E8E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732810" y="8882585"/>
              <a:ext cx="491490" cy="492125"/>
            </a:xfrm>
            <a:custGeom>
              <a:avLst/>
              <a:gdLst/>
              <a:ahLst/>
              <a:cxnLst/>
              <a:rect l="l" t="t" r="r" b="b"/>
              <a:pathLst>
                <a:path w="491490" h="492125">
                  <a:moveTo>
                    <a:pt x="252853" y="0"/>
                  </a:moveTo>
                  <a:lnTo>
                    <a:pt x="200365" y="13226"/>
                  </a:lnTo>
                  <a:lnTo>
                    <a:pt x="156068" y="31254"/>
                  </a:lnTo>
                  <a:lnTo>
                    <a:pt x="119099" y="53970"/>
                  </a:lnTo>
                  <a:lnTo>
                    <a:pt x="88593" y="81261"/>
                  </a:lnTo>
                  <a:lnTo>
                    <a:pt x="63687" y="113014"/>
                  </a:lnTo>
                  <a:lnTo>
                    <a:pt x="43517" y="149115"/>
                  </a:lnTo>
                  <a:lnTo>
                    <a:pt x="27220" y="189452"/>
                  </a:lnTo>
                  <a:lnTo>
                    <a:pt x="13931" y="233910"/>
                  </a:lnTo>
                  <a:lnTo>
                    <a:pt x="2787" y="282378"/>
                  </a:lnTo>
                  <a:lnTo>
                    <a:pt x="0" y="315371"/>
                  </a:lnTo>
                  <a:lnTo>
                    <a:pt x="5579" y="344959"/>
                  </a:lnTo>
                  <a:lnTo>
                    <a:pt x="39833" y="394565"/>
                  </a:lnTo>
                  <a:lnTo>
                    <a:pt x="101541" y="432492"/>
                  </a:lnTo>
                  <a:lnTo>
                    <a:pt x="141436" y="447480"/>
                  </a:lnTo>
                  <a:lnTo>
                    <a:pt x="186691" y="460034"/>
                  </a:lnTo>
                  <a:lnTo>
                    <a:pt x="236805" y="470315"/>
                  </a:lnTo>
                  <a:lnTo>
                    <a:pt x="291276" y="478486"/>
                  </a:lnTo>
                  <a:lnTo>
                    <a:pt x="349603" y="484708"/>
                  </a:lnTo>
                  <a:lnTo>
                    <a:pt x="411284" y="489143"/>
                  </a:lnTo>
                  <a:lnTo>
                    <a:pt x="475820" y="491953"/>
                  </a:lnTo>
                  <a:lnTo>
                    <a:pt x="486651" y="437901"/>
                  </a:lnTo>
                  <a:lnTo>
                    <a:pt x="491479" y="383057"/>
                  </a:lnTo>
                  <a:lnTo>
                    <a:pt x="490857" y="327925"/>
                  </a:lnTo>
                  <a:lnTo>
                    <a:pt x="485338" y="273007"/>
                  </a:lnTo>
                  <a:lnTo>
                    <a:pt x="475582" y="222757"/>
                  </a:lnTo>
                  <a:lnTo>
                    <a:pt x="460868" y="175194"/>
                  </a:lnTo>
                  <a:lnTo>
                    <a:pt x="440918" y="131277"/>
                  </a:lnTo>
                  <a:lnTo>
                    <a:pt x="415452" y="91968"/>
                  </a:lnTo>
                  <a:lnTo>
                    <a:pt x="384192" y="58225"/>
                  </a:lnTo>
                  <a:lnTo>
                    <a:pt x="346858" y="31010"/>
                  </a:lnTo>
                  <a:lnTo>
                    <a:pt x="303171" y="11281"/>
                  </a:lnTo>
                  <a:lnTo>
                    <a:pt x="252853" y="0"/>
                  </a:lnTo>
                  <a:close/>
                </a:path>
              </a:pathLst>
            </a:custGeom>
            <a:solidFill>
              <a:srgbClr val="FBAA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244578" y="8824791"/>
              <a:ext cx="846455" cy="392430"/>
            </a:xfrm>
            <a:custGeom>
              <a:avLst/>
              <a:gdLst/>
              <a:ahLst/>
              <a:cxnLst/>
              <a:rect l="l" t="t" r="r" b="b"/>
              <a:pathLst>
                <a:path w="846455" h="392429">
                  <a:moveTo>
                    <a:pt x="266052" y="161353"/>
                  </a:moveTo>
                  <a:lnTo>
                    <a:pt x="241554" y="89408"/>
                  </a:lnTo>
                  <a:lnTo>
                    <a:pt x="209461" y="45948"/>
                  </a:lnTo>
                  <a:lnTo>
                    <a:pt x="175183" y="14401"/>
                  </a:lnTo>
                  <a:lnTo>
                    <a:pt x="156933" y="0"/>
                  </a:lnTo>
                  <a:lnTo>
                    <a:pt x="129413" y="8305"/>
                  </a:lnTo>
                  <a:lnTo>
                    <a:pt x="87833" y="18300"/>
                  </a:lnTo>
                  <a:lnTo>
                    <a:pt x="41567" y="27559"/>
                  </a:lnTo>
                  <a:lnTo>
                    <a:pt x="0" y="33693"/>
                  </a:lnTo>
                  <a:lnTo>
                    <a:pt x="25984" y="38722"/>
                  </a:lnTo>
                  <a:lnTo>
                    <a:pt x="96431" y="46977"/>
                  </a:lnTo>
                  <a:lnTo>
                    <a:pt x="141351" y="83604"/>
                  </a:lnTo>
                  <a:lnTo>
                    <a:pt x="174129" y="142455"/>
                  </a:lnTo>
                  <a:lnTo>
                    <a:pt x="189064" y="174205"/>
                  </a:lnTo>
                  <a:lnTo>
                    <a:pt x="202653" y="194589"/>
                  </a:lnTo>
                  <a:lnTo>
                    <a:pt x="220141" y="206400"/>
                  </a:lnTo>
                  <a:lnTo>
                    <a:pt x="239407" y="206375"/>
                  </a:lnTo>
                  <a:lnTo>
                    <a:pt x="258343" y="191262"/>
                  </a:lnTo>
                  <a:lnTo>
                    <a:pt x="266052" y="161353"/>
                  </a:lnTo>
                  <a:close/>
                </a:path>
                <a:path w="846455" h="392429">
                  <a:moveTo>
                    <a:pt x="845997" y="198767"/>
                  </a:moveTo>
                  <a:lnTo>
                    <a:pt x="842314" y="142621"/>
                  </a:lnTo>
                  <a:lnTo>
                    <a:pt x="834440" y="83947"/>
                  </a:lnTo>
                  <a:lnTo>
                    <a:pt x="823442" y="24955"/>
                  </a:lnTo>
                  <a:lnTo>
                    <a:pt x="806526" y="36195"/>
                  </a:lnTo>
                  <a:lnTo>
                    <a:pt x="777367" y="64706"/>
                  </a:lnTo>
                  <a:lnTo>
                    <a:pt x="743623" y="131279"/>
                  </a:lnTo>
                  <a:lnTo>
                    <a:pt x="730910" y="182257"/>
                  </a:lnTo>
                  <a:lnTo>
                    <a:pt x="726338" y="234607"/>
                  </a:lnTo>
                  <a:lnTo>
                    <a:pt x="728865" y="287540"/>
                  </a:lnTo>
                  <a:lnTo>
                    <a:pt x="737489" y="340296"/>
                  </a:lnTo>
                  <a:lnTo>
                    <a:pt x="751205" y="392099"/>
                  </a:lnTo>
                  <a:lnTo>
                    <a:pt x="774115" y="376364"/>
                  </a:lnTo>
                  <a:lnTo>
                    <a:pt x="809358" y="345236"/>
                  </a:lnTo>
                  <a:lnTo>
                    <a:pt x="836447" y="294703"/>
                  </a:lnTo>
                  <a:lnTo>
                    <a:pt x="844410" y="250190"/>
                  </a:lnTo>
                  <a:lnTo>
                    <a:pt x="845997" y="198767"/>
                  </a:lnTo>
                  <a:close/>
                </a:path>
              </a:pathLst>
            </a:custGeom>
            <a:solidFill>
              <a:srgbClr val="F687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45558" y="8778075"/>
              <a:ext cx="232000" cy="2192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849509" y="8596312"/>
              <a:ext cx="175680" cy="11871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1733256" y="9039519"/>
              <a:ext cx="1357630" cy="322580"/>
            </a:xfrm>
            <a:custGeom>
              <a:avLst/>
              <a:gdLst/>
              <a:ahLst/>
              <a:cxnLst/>
              <a:rect l="l" t="t" r="r" b="b"/>
              <a:pathLst>
                <a:path w="1357630" h="322579">
                  <a:moveTo>
                    <a:pt x="1357331" y="0"/>
                  </a:moveTo>
                  <a:lnTo>
                    <a:pt x="1319424" y="29381"/>
                  </a:lnTo>
                  <a:lnTo>
                    <a:pt x="1279389" y="56594"/>
                  </a:lnTo>
                  <a:lnTo>
                    <a:pt x="1237494" y="81701"/>
                  </a:lnTo>
                  <a:lnTo>
                    <a:pt x="1194004" y="104764"/>
                  </a:lnTo>
                  <a:lnTo>
                    <a:pt x="1149184" y="125845"/>
                  </a:lnTo>
                  <a:lnTo>
                    <a:pt x="1103300" y="145006"/>
                  </a:lnTo>
                  <a:lnTo>
                    <a:pt x="1056619" y="162310"/>
                  </a:lnTo>
                  <a:lnTo>
                    <a:pt x="1009405" y="177818"/>
                  </a:lnTo>
                  <a:lnTo>
                    <a:pt x="961926" y="191593"/>
                  </a:lnTo>
                  <a:lnTo>
                    <a:pt x="914446" y="203697"/>
                  </a:lnTo>
                  <a:lnTo>
                    <a:pt x="867232" y="214192"/>
                  </a:lnTo>
                  <a:lnTo>
                    <a:pt x="820550" y="223139"/>
                  </a:lnTo>
                  <a:lnTo>
                    <a:pt x="774664" y="230602"/>
                  </a:lnTo>
                  <a:lnTo>
                    <a:pt x="729842" y="236642"/>
                  </a:lnTo>
                  <a:lnTo>
                    <a:pt x="687641" y="241425"/>
                  </a:lnTo>
                  <a:lnTo>
                    <a:pt x="643047" y="245756"/>
                  </a:lnTo>
                  <a:lnTo>
                    <a:pt x="596480" y="249393"/>
                  </a:lnTo>
                  <a:lnTo>
                    <a:pt x="548360" y="252095"/>
                  </a:lnTo>
                  <a:lnTo>
                    <a:pt x="499107" y="253620"/>
                  </a:lnTo>
                  <a:lnTo>
                    <a:pt x="449142" y="253729"/>
                  </a:lnTo>
                  <a:lnTo>
                    <a:pt x="398885" y="252178"/>
                  </a:lnTo>
                  <a:lnTo>
                    <a:pt x="348755" y="248729"/>
                  </a:lnTo>
                  <a:lnTo>
                    <a:pt x="299175" y="243139"/>
                  </a:lnTo>
                  <a:lnTo>
                    <a:pt x="250562" y="235167"/>
                  </a:lnTo>
                  <a:lnTo>
                    <a:pt x="203339" y="224572"/>
                  </a:lnTo>
                  <a:lnTo>
                    <a:pt x="157925" y="211113"/>
                  </a:lnTo>
                  <a:lnTo>
                    <a:pt x="114740" y="194550"/>
                  </a:lnTo>
                  <a:lnTo>
                    <a:pt x="74205" y="174640"/>
                  </a:lnTo>
                  <a:lnTo>
                    <a:pt x="36740" y="151143"/>
                  </a:lnTo>
                  <a:lnTo>
                    <a:pt x="2765" y="123818"/>
                  </a:lnTo>
                  <a:lnTo>
                    <a:pt x="2335" y="125441"/>
                  </a:lnTo>
                  <a:lnTo>
                    <a:pt x="5061" y="180086"/>
                  </a:lnTo>
                  <a:lnTo>
                    <a:pt x="35511" y="223898"/>
                  </a:lnTo>
                  <a:lnTo>
                    <a:pt x="89950" y="258005"/>
                  </a:lnTo>
                  <a:lnTo>
                    <a:pt x="164646" y="283536"/>
                  </a:lnTo>
                  <a:lnTo>
                    <a:pt x="208423" y="293438"/>
                  </a:lnTo>
                  <a:lnTo>
                    <a:pt x="255864" y="301618"/>
                  </a:lnTo>
                  <a:lnTo>
                    <a:pt x="306502" y="308219"/>
                  </a:lnTo>
                  <a:lnTo>
                    <a:pt x="359872" y="313381"/>
                  </a:lnTo>
                  <a:lnTo>
                    <a:pt x="415505" y="317245"/>
                  </a:lnTo>
                  <a:lnTo>
                    <a:pt x="472935" y="319953"/>
                  </a:lnTo>
                  <a:lnTo>
                    <a:pt x="531695" y="321644"/>
                  </a:lnTo>
                  <a:lnTo>
                    <a:pt x="591320" y="322461"/>
                  </a:lnTo>
                  <a:lnTo>
                    <a:pt x="651342" y="322545"/>
                  </a:lnTo>
                  <a:lnTo>
                    <a:pt x="718640" y="320752"/>
                  </a:lnTo>
                  <a:lnTo>
                    <a:pt x="784077" y="316185"/>
                  </a:lnTo>
                  <a:lnTo>
                    <a:pt x="847361" y="309089"/>
                  </a:lnTo>
                  <a:lnTo>
                    <a:pt x="908198" y="299707"/>
                  </a:lnTo>
                  <a:lnTo>
                    <a:pt x="966297" y="288282"/>
                  </a:lnTo>
                  <a:lnTo>
                    <a:pt x="1021365" y="275059"/>
                  </a:lnTo>
                  <a:lnTo>
                    <a:pt x="1073111" y="260281"/>
                  </a:lnTo>
                  <a:lnTo>
                    <a:pt x="1121241" y="244193"/>
                  </a:lnTo>
                  <a:lnTo>
                    <a:pt x="1165464" y="227038"/>
                  </a:lnTo>
                  <a:lnTo>
                    <a:pt x="1205487" y="209060"/>
                  </a:lnTo>
                  <a:lnTo>
                    <a:pt x="1241019" y="190502"/>
                  </a:lnTo>
                  <a:lnTo>
                    <a:pt x="1297436" y="152625"/>
                  </a:lnTo>
                  <a:lnTo>
                    <a:pt x="1332379" y="115357"/>
                  </a:lnTo>
                  <a:lnTo>
                    <a:pt x="1351224" y="65320"/>
                  </a:lnTo>
                  <a:lnTo>
                    <a:pt x="1355661" y="34230"/>
                  </a:lnTo>
                  <a:lnTo>
                    <a:pt x="1357331" y="0"/>
                  </a:lnTo>
                  <a:close/>
                </a:path>
              </a:pathLst>
            </a:custGeom>
            <a:solidFill>
              <a:srgbClr val="F3F4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733256" y="9039519"/>
              <a:ext cx="1357630" cy="322580"/>
            </a:xfrm>
            <a:custGeom>
              <a:avLst/>
              <a:gdLst/>
              <a:ahLst/>
              <a:cxnLst/>
              <a:rect l="l" t="t" r="r" b="b"/>
              <a:pathLst>
                <a:path w="1357630" h="322579">
                  <a:moveTo>
                    <a:pt x="729842" y="236642"/>
                  </a:moveTo>
                  <a:lnTo>
                    <a:pt x="687641" y="241425"/>
                  </a:lnTo>
                  <a:lnTo>
                    <a:pt x="643047" y="245756"/>
                  </a:lnTo>
                  <a:lnTo>
                    <a:pt x="596480" y="249393"/>
                  </a:lnTo>
                  <a:lnTo>
                    <a:pt x="548360" y="252095"/>
                  </a:lnTo>
                  <a:lnTo>
                    <a:pt x="499107" y="253620"/>
                  </a:lnTo>
                  <a:lnTo>
                    <a:pt x="449142" y="253729"/>
                  </a:lnTo>
                  <a:lnTo>
                    <a:pt x="398885" y="252178"/>
                  </a:lnTo>
                  <a:lnTo>
                    <a:pt x="348755" y="248729"/>
                  </a:lnTo>
                  <a:lnTo>
                    <a:pt x="299175" y="243139"/>
                  </a:lnTo>
                  <a:lnTo>
                    <a:pt x="250562" y="235167"/>
                  </a:lnTo>
                  <a:lnTo>
                    <a:pt x="203339" y="224572"/>
                  </a:lnTo>
                  <a:lnTo>
                    <a:pt x="157925" y="211113"/>
                  </a:lnTo>
                  <a:lnTo>
                    <a:pt x="114740" y="194550"/>
                  </a:lnTo>
                  <a:lnTo>
                    <a:pt x="74205" y="174640"/>
                  </a:lnTo>
                  <a:lnTo>
                    <a:pt x="36740" y="151143"/>
                  </a:lnTo>
                  <a:lnTo>
                    <a:pt x="2765" y="123818"/>
                  </a:lnTo>
                  <a:lnTo>
                    <a:pt x="2335" y="125441"/>
                  </a:lnTo>
                  <a:lnTo>
                    <a:pt x="5061" y="180086"/>
                  </a:lnTo>
                  <a:lnTo>
                    <a:pt x="35511" y="223898"/>
                  </a:lnTo>
                  <a:lnTo>
                    <a:pt x="89950" y="258005"/>
                  </a:lnTo>
                  <a:lnTo>
                    <a:pt x="164646" y="283536"/>
                  </a:lnTo>
                  <a:lnTo>
                    <a:pt x="208423" y="293438"/>
                  </a:lnTo>
                  <a:lnTo>
                    <a:pt x="255864" y="301618"/>
                  </a:lnTo>
                  <a:lnTo>
                    <a:pt x="306502" y="308219"/>
                  </a:lnTo>
                  <a:lnTo>
                    <a:pt x="359872" y="313381"/>
                  </a:lnTo>
                  <a:lnTo>
                    <a:pt x="415505" y="317245"/>
                  </a:lnTo>
                  <a:lnTo>
                    <a:pt x="472935" y="319953"/>
                  </a:lnTo>
                  <a:lnTo>
                    <a:pt x="531695" y="321644"/>
                  </a:lnTo>
                  <a:lnTo>
                    <a:pt x="591320" y="322461"/>
                  </a:lnTo>
                  <a:lnTo>
                    <a:pt x="651342" y="322545"/>
                  </a:lnTo>
                  <a:lnTo>
                    <a:pt x="718640" y="320752"/>
                  </a:lnTo>
                  <a:lnTo>
                    <a:pt x="784077" y="316185"/>
                  </a:lnTo>
                  <a:lnTo>
                    <a:pt x="847361" y="309089"/>
                  </a:lnTo>
                  <a:lnTo>
                    <a:pt x="908198" y="299707"/>
                  </a:lnTo>
                  <a:lnTo>
                    <a:pt x="966297" y="288282"/>
                  </a:lnTo>
                  <a:lnTo>
                    <a:pt x="1021365" y="275059"/>
                  </a:lnTo>
                  <a:lnTo>
                    <a:pt x="1073111" y="260281"/>
                  </a:lnTo>
                  <a:lnTo>
                    <a:pt x="1121241" y="244193"/>
                  </a:lnTo>
                  <a:lnTo>
                    <a:pt x="1165464" y="227038"/>
                  </a:lnTo>
                  <a:lnTo>
                    <a:pt x="1205487" y="209060"/>
                  </a:lnTo>
                  <a:lnTo>
                    <a:pt x="1241019" y="190502"/>
                  </a:lnTo>
                  <a:lnTo>
                    <a:pt x="1297436" y="152625"/>
                  </a:lnTo>
                  <a:lnTo>
                    <a:pt x="1332379" y="115357"/>
                  </a:lnTo>
                  <a:lnTo>
                    <a:pt x="1351224" y="65320"/>
                  </a:lnTo>
                  <a:lnTo>
                    <a:pt x="1357331" y="0"/>
                  </a:lnTo>
                  <a:lnTo>
                    <a:pt x="1319424" y="29381"/>
                  </a:lnTo>
                  <a:lnTo>
                    <a:pt x="1279389" y="56594"/>
                  </a:lnTo>
                  <a:lnTo>
                    <a:pt x="1237494" y="81701"/>
                  </a:lnTo>
                  <a:lnTo>
                    <a:pt x="1194004" y="104764"/>
                  </a:lnTo>
                  <a:lnTo>
                    <a:pt x="1149184" y="125845"/>
                  </a:lnTo>
                  <a:lnTo>
                    <a:pt x="1103300" y="145006"/>
                  </a:lnTo>
                  <a:lnTo>
                    <a:pt x="1056619" y="162310"/>
                  </a:lnTo>
                  <a:lnTo>
                    <a:pt x="1009405" y="177818"/>
                  </a:lnTo>
                  <a:lnTo>
                    <a:pt x="961926" y="191593"/>
                  </a:lnTo>
                  <a:lnTo>
                    <a:pt x="914446" y="203697"/>
                  </a:lnTo>
                  <a:lnTo>
                    <a:pt x="867232" y="214192"/>
                  </a:lnTo>
                  <a:lnTo>
                    <a:pt x="820550" y="223139"/>
                  </a:lnTo>
                  <a:lnTo>
                    <a:pt x="774664" y="230602"/>
                  </a:lnTo>
                  <a:lnTo>
                    <a:pt x="729842" y="236642"/>
                  </a:lnTo>
                  <a:close/>
                </a:path>
              </a:pathLst>
            </a:custGeom>
            <a:ln w="15947">
              <a:solidFill>
                <a:srgbClr val="BFBF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919566" y="6445856"/>
              <a:ext cx="938530" cy="322580"/>
            </a:xfrm>
            <a:custGeom>
              <a:avLst/>
              <a:gdLst/>
              <a:ahLst/>
              <a:cxnLst/>
              <a:rect l="l" t="t" r="r" b="b"/>
              <a:pathLst>
                <a:path w="938529" h="322579">
                  <a:moveTo>
                    <a:pt x="480216" y="0"/>
                  </a:moveTo>
                  <a:lnTo>
                    <a:pt x="414168" y="175"/>
                  </a:lnTo>
                  <a:lnTo>
                    <a:pt x="350569" y="4966"/>
                  </a:lnTo>
                  <a:lnTo>
                    <a:pt x="290095" y="13758"/>
                  </a:lnTo>
                  <a:lnTo>
                    <a:pt x="233422" y="25934"/>
                  </a:lnTo>
                  <a:lnTo>
                    <a:pt x="181228" y="40880"/>
                  </a:lnTo>
                  <a:lnTo>
                    <a:pt x="134189" y="57981"/>
                  </a:lnTo>
                  <a:lnTo>
                    <a:pt x="92981" y="76620"/>
                  </a:lnTo>
                  <a:lnTo>
                    <a:pt x="58282" y="96182"/>
                  </a:lnTo>
                  <a:lnTo>
                    <a:pt x="11114" y="135615"/>
                  </a:lnTo>
                  <a:lnTo>
                    <a:pt x="0" y="154255"/>
                  </a:lnTo>
                  <a:lnTo>
                    <a:pt x="48241" y="191008"/>
                  </a:lnTo>
                  <a:lnTo>
                    <a:pt x="108789" y="216809"/>
                  </a:lnTo>
                  <a:lnTo>
                    <a:pt x="221668" y="243853"/>
                  </a:lnTo>
                  <a:lnTo>
                    <a:pt x="426897" y="284335"/>
                  </a:lnTo>
                  <a:lnTo>
                    <a:pt x="655718" y="317009"/>
                  </a:lnTo>
                  <a:lnTo>
                    <a:pt x="814954" y="322238"/>
                  </a:lnTo>
                  <a:lnTo>
                    <a:pt x="908003" y="314649"/>
                  </a:lnTo>
                  <a:lnTo>
                    <a:pt x="938264" y="308868"/>
                  </a:lnTo>
                  <a:lnTo>
                    <a:pt x="866830" y="151026"/>
                  </a:lnTo>
                  <a:lnTo>
                    <a:pt x="802370" y="66764"/>
                  </a:lnTo>
                  <a:lnTo>
                    <a:pt x="708300" y="27602"/>
                  </a:lnTo>
                  <a:lnTo>
                    <a:pt x="548035" y="5055"/>
                  </a:lnTo>
                  <a:lnTo>
                    <a:pt x="480216" y="0"/>
                  </a:lnTo>
                  <a:close/>
                </a:path>
              </a:pathLst>
            </a:custGeom>
            <a:solidFill>
              <a:srgbClr val="1927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884920" y="6260792"/>
              <a:ext cx="633095" cy="2559050"/>
            </a:xfrm>
            <a:custGeom>
              <a:avLst/>
              <a:gdLst/>
              <a:ahLst/>
              <a:cxnLst/>
              <a:rect l="l" t="t" r="r" b="b"/>
              <a:pathLst>
                <a:path w="633095" h="2559050">
                  <a:moveTo>
                    <a:pt x="304602" y="0"/>
                  </a:moveTo>
                  <a:lnTo>
                    <a:pt x="228075" y="237864"/>
                  </a:lnTo>
                  <a:lnTo>
                    <a:pt x="176258" y="431433"/>
                  </a:lnTo>
                  <a:lnTo>
                    <a:pt x="125474" y="683556"/>
                  </a:lnTo>
                  <a:lnTo>
                    <a:pt x="52045" y="1097087"/>
                  </a:lnTo>
                  <a:lnTo>
                    <a:pt x="0" y="1622806"/>
                  </a:lnTo>
                  <a:lnTo>
                    <a:pt x="5937" y="2092174"/>
                  </a:lnTo>
                  <a:lnTo>
                    <a:pt x="35036" y="2429385"/>
                  </a:lnTo>
                  <a:lnTo>
                    <a:pt x="52474" y="2558634"/>
                  </a:lnTo>
                  <a:lnTo>
                    <a:pt x="383668" y="2495431"/>
                  </a:lnTo>
                  <a:lnTo>
                    <a:pt x="330617" y="2113279"/>
                  </a:lnTo>
                  <a:lnTo>
                    <a:pt x="316030" y="1843794"/>
                  </a:lnTo>
                  <a:lnTo>
                    <a:pt x="342694" y="1559086"/>
                  </a:lnTo>
                  <a:lnTo>
                    <a:pt x="413395" y="1131263"/>
                  </a:lnTo>
                  <a:lnTo>
                    <a:pt x="498121" y="674393"/>
                  </a:lnTo>
                  <a:lnTo>
                    <a:pt x="568031" y="344561"/>
                  </a:lnTo>
                  <a:lnTo>
                    <a:pt x="615541" y="144590"/>
                  </a:lnTo>
                  <a:lnTo>
                    <a:pt x="633064" y="77306"/>
                  </a:lnTo>
                  <a:lnTo>
                    <a:pt x="304602" y="0"/>
                  </a:lnTo>
                  <a:close/>
                </a:path>
              </a:pathLst>
            </a:custGeom>
            <a:solidFill>
              <a:srgbClr val="F4D9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882133" y="8047598"/>
              <a:ext cx="386715" cy="772160"/>
            </a:xfrm>
            <a:custGeom>
              <a:avLst/>
              <a:gdLst/>
              <a:ahLst/>
              <a:cxnLst/>
              <a:rect l="l" t="t" r="r" b="b"/>
              <a:pathLst>
                <a:path w="386715" h="772159">
                  <a:moveTo>
                    <a:pt x="201032" y="0"/>
                  </a:moveTo>
                  <a:lnTo>
                    <a:pt x="150551" y="383"/>
                  </a:lnTo>
                  <a:lnTo>
                    <a:pt x="100208" y="4488"/>
                  </a:lnTo>
                  <a:lnTo>
                    <a:pt x="50018" y="12687"/>
                  </a:lnTo>
                  <a:lnTo>
                    <a:pt x="0" y="25351"/>
                  </a:lnTo>
                  <a:lnTo>
                    <a:pt x="9501" y="320009"/>
                  </a:lnTo>
                  <a:lnTo>
                    <a:pt x="28402" y="556832"/>
                  </a:lnTo>
                  <a:lnTo>
                    <a:pt x="46918" y="714533"/>
                  </a:lnTo>
                  <a:lnTo>
                    <a:pt x="55265" y="771830"/>
                  </a:lnTo>
                  <a:lnTo>
                    <a:pt x="386459" y="708628"/>
                  </a:lnTo>
                  <a:lnTo>
                    <a:pt x="362190" y="536894"/>
                  </a:lnTo>
                  <a:lnTo>
                    <a:pt x="350629" y="407653"/>
                  </a:lnTo>
                  <a:lnTo>
                    <a:pt x="348650" y="256109"/>
                  </a:lnTo>
                  <a:lnTo>
                    <a:pt x="353130" y="17466"/>
                  </a:lnTo>
                  <a:lnTo>
                    <a:pt x="302338" y="8912"/>
                  </a:lnTo>
                  <a:lnTo>
                    <a:pt x="251633" y="2966"/>
                  </a:lnTo>
                  <a:lnTo>
                    <a:pt x="201032" y="0"/>
                  </a:lnTo>
                  <a:close/>
                </a:path>
              </a:pathLst>
            </a:custGeom>
            <a:solidFill>
              <a:srgbClr val="F3F4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882133" y="8047598"/>
              <a:ext cx="386715" cy="772160"/>
            </a:xfrm>
            <a:custGeom>
              <a:avLst/>
              <a:gdLst/>
              <a:ahLst/>
              <a:cxnLst/>
              <a:rect l="l" t="t" r="r" b="b"/>
              <a:pathLst>
                <a:path w="386715" h="772159">
                  <a:moveTo>
                    <a:pt x="0" y="25351"/>
                  </a:moveTo>
                  <a:lnTo>
                    <a:pt x="9501" y="320009"/>
                  </a:lnTo>
                  <a:lnTo>
                    <a:pt x="28402" y="556832"/>
                  </a:lnTo>
                  <a:lnTo>
                    <a:pt x="46918" y="714533"/>
                  </a:lnTo>
                  <a:lnTo>
                    <a:pt x="55265" y="771830"/>
                  </a:lnTo>
                  <a:lnTo>
                    <a:pt x="386459" y="708628"/>
                  </a:lnTo>
                  <a:lnTo>
                    <a:pt x="362190" y="536894"/>
                  </a:lnTo>
                  <a:lnTo>
                    <a:pt x="350629" y="407653"/>
                  </a:lnTo>
                  <a:lnTo>
                    <a:pt x="348650" y="256109"/>
                  </a:lnTo>
                  <a:lnTo>
                    <a:pt x="353130" y="17466"/>
                  </a:lnTo>
                  <a:lnTo>
                    <a:pt x="302338" y="8912"/>
                  </a:lnTo>
                  <a:lnTo>
                    <a:pt x="251633" y="2966"/>
                  </a:lnTo>
                  <a:lnTo>
                    <a:pt x="201032" y="0"/>
                  </a:lnTo>
                  <a:lnTo>
                    <a:pt x="150551" y="383"/>
                  </a:lnTo>
                  <a:lnTo>
                    <a:pt x="100208" y="4488"/>
                  </a:lnTo>
                  <a:lnTo>
                    <a:pt x="50018" y="12687"/>
                  </a:lnTo>
                  <a:lnTo>
                    <a:pt x="0" y="25351"/>
                  </a:lnTo>
                  <a:close/>
                </a:path>
              </a:pathLst>
            </a:custGeom>
            <a:ln w="7978">
              <a:solidFill>
                <a:srgbClr val="BFBF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932492" y="8629095"/>
              <a:ext cx="1481455" cy="661670"/>
            </a:xfrm>
            <a:custGeom>
              <a:avLst/>
              <a:gdLst/>
              <a:ahLst/>
              <a:cxnLst/>
              <a:rect l="l" t="t" r="r" b="b"/>
              <a:pathLst>
                <a:path w="1481454" h="661670">
                  <a:moveTo>
                    <a:pt x="1401183" y="0"/>
                  </a:moveTo>
                  <a:lnTo>
                    <a:pt x="1324477" y="4803"/>
                  </a:lnTo>
                  <a:lnTo>
                    <a:pt x="1319703" y="31232"/>
                  </a:lnTo>
                  <a:lnTo>
                    <a:pt x="1315109" y="47198"/>
                  </a:lnTo>
                  <a:lnTo>
                    <a:pt x="1307993" y="59141"/>
                  </a:lnTo>
                  <a:lnTo>
                    <a:pt x="1295650" y="73502"/>
                  </a:lnTo>
                  <a:lnTo>
                    <a:pt x="1242863" y="69829"/>
                  </a:lnTo>
                  <a:lnTo>
                    <a:pt x="1205497" y="74270"/>
                  </a:lnTo>
                  <a:lnTo>
                    <a:pt x="1165763" y="91927"/>
                  </a:lnTo>
                  <a:lnTo>
                    <a:pt x="1105866" y="127898"/>
                  </a:lnTo>
                  <a:lnTo>
                    <a:pt x="1070290" y="87167"/>
                  </a:lnTo>
                  <a:lnTo>
                    <a:pt x="1034385" y="68024"/>
                  </a:lnTo>
                  <a:lnTo>
                    <a:pt x="998851" y="65487"/>
                  </a:lnTo>
                  <a:lnTo>
                    <a:pt x="964390" y="74576"/>
                  </a:lnTo>
                  <a:lnTo>
                    <a:pt x="931700" y="90307"/>
                  </a:lnTo>
                  <a:lnTo>
                    <a:pt x="901483" y="107700"/>
                  </a:lnTo>
                  <a:lnTo>
                    <a:pt x="874438" y="121773"/>
                  </a:lnTo>
                  <a:lnTo>
                    <a:pt x="852662" y="127405"/>
                  </a:lnTo>
                  <a:lnTo>
                    <a:pt x="823108" y="129524"/>
                  </a:lnTo>
                  <a:lnTo>
                    <a:pt x="786434" y="128594"/>
                  </a:lnTo>
                  <a:lnTo>
                    <a:pt x="743294" y="125085"/>
                  </a:lnTo>
                  <a:lnTo>
                    <a:pt x="694344" y="119462"/>
                  </a:lnTo>
                  <a:lnTo>
                    <a:pt x="640240" y="112192"/>
                  </a:lnTo>
                  <a:lnTo>
                    <a:pt x="519192" y="94579"/>
                  </a:lnTo>
                  <a:lnTo>
                    <a:pt x="453560" y="85171"/>
                  </a:lnTo>
                  <a:lnTo>
                    <a:pt x="385395" y="75984"/>
                  </a:lnTo>
                  <a:lnTo>
                    <a:pt x="320678" y="70711"/>
                  </a:lnTo>
                  <a:lnTo>
                    <a:pt x="264341" y="72334"/>
                  </a:lnTo>
                  <a:lnTo>
                    <a:pt x="215507" y="80556"/>
                  </a:lnTo>
                  <a:lnTo>
                    <a:pt x="173299" y="95080"/>
                  </a:lnTo>
                  <a:lnTo>
                    <a:pt x="136842" y="115608"/>
                  </a:lnTo>
                  <a:lnTo>
                    <a:pt x="105258" y="141843"/>
                  </a:lnTo>
                  <a:lnTo>
                    <a:pt x="77671" y="173486"/>
                  </a:lnTo>
                  <a:lnTo>
                    <a:pt x="53205" y="210240"/>
                  </a:lnTo>
                  <a:lnTo>
                    <a:pt x="30983" y="251809"/>
                  </a:lnTo>
                  <a:lnTo>
                    <a:pt x="10129" y="297893"/>
                  </a:lnTo>
                  <a:lnTo>
                    <a:pt x="0" y="355401"/>
                  </a:lnTo>
                  <a:lnTo>
                    <a:pt x="5911" y="382031"/>
                  </a:lnTo>
                  <a:lnTo>
                    <a:pt x="37634" y="431281"/>
                  </a:lnTo>
                  <a:lnTo>
                    <a:pt x="93157" y="475500"/>
                  </a:lnTo>
                  <a:lnTo>
                    <a:pt x="128817" y="495841"/>
                  </a:lnTo>
                  <a:lnTo>
                    <a:pt x="169196" y="515067"/>
                  </a:lnTo>
                  <a:lnTo>
                    <a:pt x="213883" y="533225"/>
                  </a:lnTo>
                  <a:lnTo>
                    <a:pt x="262468" y="550362"/>
                  </a:lnTo>
                  <a:lnTo>
                    <a:pt x="314542" y="566526"/>
                  </a:lnTo>
                  <a:lnTo>
                    <a:pt x="369692" y="581764"/>
                  </a:lnTo>
                  <a:lnTo>
                    <a:pt x="427510" y="596123"/>
                  </a:lnTo>
                  <a:lnTo>
                    <a:pt x="487585" y="609652"/>
                  </a:lnTo>
                  <a:lnTo>
                    <a:pt x="549506" y="622396"/>
                  </a:lnTo>
                  <a:lnTo>
                    <a:pt x="606242" y="632589"/>
                  </a:lnTo>
                  <a:lnTo>
                    <a:pt x="664778" y="641199"/>
                  </a:lnTo>
                  <a:lnTo>
                    <a:pt x="724590" y="648258"/>
                  </a:lnTo>
                  <a:lnTo>
                    <a:pt x="785154" y="653798"/>
                  </a:lnTo>
                  <a:lnTo>
                    <a:pt x="845946" y="657851"/>
                  </a:lnTo>
                  <a:lnTo>
                    <a:pt x="906441" y="660449"/>
                  </a:lnTo>
                  <a:lnTo>
                    <a:pt x="966117" y="661624"/>
                  </a:lnTo>
                  <a:lnTo>
                    <a:pt x="1024449" y="661407"/>
                  </a:lnTo>
                  <a:lnTo>
                    <a:pt x="1080912" y="659830"/>
                  </a:lnTo>
                  <a:lnTo>
                    <a:pt x="1134984" y="656925"/>
                  </a:lnTo>
                  <a:lnTo>
                    <a:pt x="1186139" y="652725"/>
                  </a:lnTo>
                  <a:lnTo>
                    <a:pt x="1233854" y="647260"/>
                  </a:lnTo>
                  <a:lnTo>
                    <a:pt x="1277605" y="640563"/>
                  </a:lnTo>
                  <a:lnTo>
                    <a:pt x="1316868" y="632665"/>
                  </a:lnTo>
                  <a:lnTo>
                    <a:pt x="1379833" y="613396"/>
                  </a:lnTo>
                  <a:lnTo>
                    <a:pt x="1418558" y="589706"/>
                  </a:lnTo>
                  <a:lnTo>
                    <a:pt x="1454537" y="524563"/>
                  </a:lnTo>
                  <a:lnTo>
                    <a:pt x="1466196" y="480640"/>
                  </a:lnTo>
                  <a:lnTo>
                    <a:pt x="1474233" y="431508"/>
                  </a:lnTo>
                  <a:lnTo>
                    <a:pt x="1479099" y="378935"/>
                  </a:lnTo>
                  <a:lnTo>
                    <a:pt x="1481245" y="324691"/>
                  </a:lnTo>
                  <a:lnTo>
                    <a:pt x="1481120" y="270544"/>
                  </a:lnTo>
                  <a:lnTo>
                    <a:pt x="1479175" y="218262"/>
                  </a:lnTo>
                  <a:lnTo>
                    <a:pt x="1475860" y="169614"/>
                  </a:lnTo>
                  <a:lnTo>
                    <a:pt x="1471624" y="126370"/>
                  </a:lnTo>
                  <a:lnTo>
                    <a:pt x="1460961" y="49386"/>
                  </a:lnTo>
                  <a:lnTo>
                    <a:pt x="1442079" y="11062"/>
                  </a:lnTo>
                  <a:lnTo>
                    <a:pt x="1401183" y="0"/>
                  </a:lnTo>
                  <a:close/>
                </a:path>
              </a:pathLst>
            </a:custGeom>
            <a:solidFill>
              <a:srgbClr val="6E8E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47263" y="8735573"/>
              <a:ext cx="354184" cy="14720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932932" y="8699718"/>
              <a:ext cx="485140" cy="527050"/>
            </a:xfrm>
            <a:custGeom>
              <a:avLst/>
              <a:gdLst/>
              <a:ahLst/>
              <a:cxnLst/>
              <a:rect l="l" t="t" r="r" b="b"/>
              <a:pathLst>
                <a:path w="485140" h="527050">
                  <a:moveTo>
                    <a:pt x="310656" y="0"/>
                  </a:moveTo>
                  <a:lnTo>
                    <a:pt x="256517" y="2668"/>
                  </a:lnTo>
                  <a:lnTo>
                    <a:pt x="209487" y="11634"/>
                  </a:lnTo>
                  <a:lnTo>
                    <a:pt x="168737" y="26618"/>
                  </a:lnTo>
                  <a:lnTo>
                    <a:pt x="133438" y="47340"/>
                  </a:lnTo>
                  <a:lnTo>
                    <a:pt x="102760" y="73522"/>
                  </a:lnTo>
                  <a:lnTo>
                    <a:pt x="75875" y="104885"/>
                  </a:lnTo>
                  <a:lnTo>
                    <a:pt x="51953" y="141150"/>
                  </a:lnTo>
                  <a:lnTo>
                    <a:pt x="30165" y="182038"/>
                  </a:lnTo>
                  <a:lnTo>
                    <a:pt x="9681" y="227270"/>
                  </a:lnTo>
                  <a:lnTo>
                    <a:pt x="0" y="289177"/>
                  </a:lnTo>
                  <a:lnTo>
                    <a:pt x="7946" y="317667"/>
                  </a:lnTo>
                  <a:lnTo>
                    <a:pt x="46796" y="370023"/>
                  </a:lnTo>
                  <a:lnTo>
                    <a:pt x="76653" y="394007"/>
                  </a:lnTo>
                  <a:lnTo>
                    <a:pt x="112766" y="416608"/>
                  </a:lnTo>
                  <a:lnTo>
                    <a:pt x="154612" y="437887"/>
                  </a:lnTo>
                  <a:lnTo>
                    <a:pt x="201667" y="457902"/>
                  </a:lnTo>
                  <a:lnTo>
                    <a:pt x="253408" y="476714"/>
                  </a:lnTo>
                  <a:lnTo>
                    <a:pt x="309311" y="494383"/>
                  </a:lnTo>
                  <a:lnTo>
                    <a:pt x="368854" y="510967"/>
                  </a:lnTo>
                  <a:lnTo>
                    <a:pt x="431511" y="526528"/>
                  </a:lnTo>
                  <a:lnTo>
                    <a:pt x="452900" y="475726"/>
                  </a:lnTo>
                  <a:lnTo>
                    <a:pt x="468526" y="422945"/>
                  </a:lnTo>
                  <a:lnTo>
                    <a:pt x="478828" y="368774"/>
                  </a:lnTo>
                  <a:lnTo>
                    <a:pt x="484243" y="313801"/>
                  </a:lnTo>
                  <a:lnTo>
                    <a:pt x="484711" y="262609"/>
                  </a:lnTo>
                  <a:lnTo>
                    <a:pt x="479783" y="213066"/>
                  </a:lnTo>
                  <a:lnTo>
                    <a:pt x="468988" y="166055"/>
                  </a:lnTo>
                  <a:lnTo>
                    <a:pt x="451860" y="122464"/>
                  </a:lnTo>
                  <a:lnTo>
                    <a:pt x="427931" y="83178"/>
                  </a:lnTo>
                  <a:lnTo>
                    <a:pt x="396732" y="49081"/>
                  </a:lnTo>
                  <a:lnTo>
                    <a:pt x="357797" y="21060"/>
                  </a:lnTo>
                  <a:lnTo>
                    <a:pt x="310656" y="0"/>
                  </a:lnTo>
                  <a:close/>
                </a:path>
              </a:pathLst>
            </a:custGeom>
            <a:solidFill>
              <a:srgbClr val="FBAA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1267162" y="8920200"/>
              <a:ext cx="146685" cy="346075"/>
            </a:xfrm>
            <a:custGeom>
              <a:avLst/>
              <a:gdLst/>
              <a:ahLst/>
              <a:cxnLst/>
              <a:rect l="l" t="t" r="r" b="b"/>
              <a:pathLst>
                <a:path w="146684" h="346075">
                  <a:moveTo>
                    <a:pt x="146609" y="0"/>
                  </a:moveTo>
                  <a:lnTo>
                    <a:pt x="110064" y="17538"/>
                  </a:lnTo>
                  <a:lnTo>
                    <a:pt x="78537" y="45035"/>
                  </a:lnTo>
                  <a:lnTo>
                    <a:pt x="47426" y="88475"/>
                  </a:lnTo>
                  <a:lnTo>
                    <a:pt x="24858" y="135846"/>
                  </a:lnTo>
                  <a:lnTo>
                    <a:pt x="9992" y="186193"/>
                  </a:lnTo>
                  <a:lnTo>
                    <a:pt x="1987" y="238561"/>
                  </a:lnTo>
                  <a:lnTo>
                    <a:pt x="0" y="291994"/>
                  </a:lnTo>
                  <a:lnTo>
                    <a:pt x="3189" y="345539"/>
                  </a:lnTo>
                  <a:lnTo>
                    <a:pt x="50854" y="323250"/>
                  </a:lnTo>
                  <a:lnTo>
                    <a:pt x="83888" y="298598"/>
                  </a:lnTo>
                  <a:lnTo>
                    <a:pt x="105943" y="266951"/>
                  </a:lnTo>
                  <a:lnTo>
                    <a:pt x="122554" y="224897"/>
                  </a:lnTo>
                  <a:lnTo>
                    <a:pt x="134324" y="174806"/>
                  </a:lnTo>
                  <a:lnTo>
                    <a:pt x="141854" y="119046"/>
                  </a:lnTo>
                  <a:lnTo>
                    <a:pt x="145748" y="59988"/>
                  </a:lnTo>
                  <a:lnTo>
                    <a:pt x="146609" y="0"/>
                  </a:lnTo>
                  <a:close/>
                </a:path>
              </a:pathLst>
            </a:custGeom>
            <a:solidFill>
              <a:srgbClr val="F687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37943" y="8633895"/>
              <a:ext cx="165890" cy="13257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02667" y="876676"/>
              <a:ext cx="5955891" cy="587804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95947" y="3258517"/>
              <a:ext cx="355348" cy="40086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212819" y="2875941"/>
              <a:ext cx="351155" cy="230504"/>
            </a:xfrm>
            <a:custGeom>
              <a:avLst/>
              <a:gdLst/>
              <a:ahLst/>
              <a:cxnLst/>
              <a:rect l="l" t="t" r="r" b="b"/>
              <a:pathLst>
                <a:path w="351154" h="230505">
                  <a:moveTo>
                    <a:pt x="119320" y="0"/>
                  </a:moveTo>
                  <a:lnTo>
                    <a:pt x="78369" y="4314"/>
                  </a:lnTo>
                  <a:lnTo>
                    <a:pt x="20824" y="50824"/>
                  </a:lnTo>
                  <a:lnTo>
                    <a:pt x="5503" y="86109"/>
                  </a:lnTo>
                  <a:lnTo>
                    <a:pt x="0" y="124808"/>
                  </a:lnTo>
                  <a:lnTo>
                    <a:pt x="4949" y="163464"/>
                  </a:lnTo>
                  <a:lnTo>
                    <a:pt x="20990" y="198623"/>
                  </a:lnTo>
                  <a:lnTo>
                    <a:pt x="48757" y="226830"/>
                  </a:lnTo>
                  <a:lnTo>
                    <a:pt x="57333" y="230301"/>
                  </a:lnTo>
                  <a:lnTo>
                    <a:pt x="66581" y="229748"/>
                  </a:lnTo>
                  <a:lnTo>
                    <a:pt x="74160" y="225097"/>
                  </a:lnTo>
                  <a:lnTo>
                    <a:pt x="77730" y="216276"/>
                  </a:lnTo>
                  <a:lnTo>
                    <a:pt x="77506" y="182205"/>
                  </a:lnTo>
                  <a:lnTo>
                    <a:pt x="74574" y="147827"/>
                  </a:lnTo>
                  <a:lnTo>
                    <a:pt x="74259" y="113898"/>
                  </a:lnTo>
                  <a:lnTo>
                    <a:pt x="81887" y="81170"/>
                  </a:lnTo>
                  <a:lnTo>
                    <a:pt x="96718" y="66710"/>
                  </a:lnTo>
                  <a:lnTo>
                    <a:pt x="119354" y="62635"/>
                  </a:lnTo>
                  <a:lnTo>
                    <a:pt x="143801" y="64668"/>
                  </a:lnTo>
                  <a:lnTo>
                    <a:pt x="210304" y="81415"/>
                  </a:lnTo>
                  <a:lnTo>
                    <a:pt x="257170" y="101153"/>
                  </a:lnTo>
                  <a:lnTo>
                    <a:pt x="300996" y="126806"/>
                  </a:lnTo>
                  <a:lnTo>
                    <a:pt x="338120" y="157429"/>
                  </a:lnTo>
                  <a:lnTo>
                    <a:pt x="343345" y="162612"/>
                  </a:lnTo>
                  <a:lnTo>
                    <a:pt x="350601" y="154602"/>
                  </a:lnTo>
                  <a:lnTo>
                    <a:pt x="320465" y="112340"/>
                  </a:lnTo>
                  <a:lnTo>
                    <a:pt x="287422" y="78553"/>
                  </a:lnTo>
                  <a:lnTo>
                    <a:pt x="249361" y="49001"/>
                  </a:lnTo>
                  <a:lnTo>
                    <a:pt x="207706" y="25108"/>
                  </a:lnTo>
                  <a:lnTo>
                    <a:pt x="163884" y="8299"/>
                  </a:lnTo>
                  <a:lnTo>
                    <a:pt x="119320" y="0"/>
                  </a:lnTo>
                  <a:close/>
                </a:path>
              </a:pathLst>
            </a:custGeom>
            <a:solidFill>
              <a:srgbClr val="C539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520532" y="2610325"/>
              <a:ext cx="150495" cy="304800"/>
            </a:xfrm>
            <a:custGeom>
              <a:avLst/>
              <a:gdLst/>
              <a:ahLst/>
              <a:cxnLst/>
              <a:rect l="l" t="t" r="r" b="b"/>
              <a:pathLst>
                <a:path w="150495" h="304800">
                  <a:moveTo>
                    <a:pt x="75786" y="0"/>
                  </a:moveTo>
                  <a:lnTo>
                    <a:pt x="41857" y="6814"/>
                  </a:lnTo>
                  <a:lnTo>
                    <a:pt x="13807" y="41027"/>
                  </a:lnTo>
                  <a:lnTo>
                    <a:pt x="0" y="89063"/>
                  </a:lnTo>
                  <a:lnTo>
                    <a:pt x="784" y="137406"/>
                  </a:lnTo>
                  <a:lnTo>
                    <a:pt x="13706" y="184460"/>
                  </a:lnTo>
                  <a:lnTo>
                    <a:pt x="36313" y="228625"/>
                  </a:lnTo>
                  <a:lnTo>
                    <a:pt x="66151" y="268304"/>
                  </a:lnTo>
                  <a:lnTo>
                    <a:pt x="100767" y="301898"/>
                  </a:lnTo>
                  <a:lnTo>
                    <a:pt x="103584" y="304265"/>
                  </a:lnTo>
                  <a:lnTo>
                    <a:pt x="106547" y="300705"/>
                  </a:lnTo>
                  <a:lnTo>
                    <a:pt x="90134" y="271039"/>
                  </a:lnTo>
                  <a:lnTo>
                    <a:pt x="75357" y="243900"/>
                  </a:lnTo>
                  <a:lnTo>
                    <a:pt x="61692" y="216290"/>
                  </a:lnTo>
                  <a:lnTo>
                    <a:pt x="50088" y="188028"/>
                  </a:lnTo>
                  <a:lnTo>
                    <a:pt x="53921" y="189535"/>
                  </a:lnTo>
                  <a:lnTo>
                    <a:pt x="66988" y="195621"/>
                  </a:lnTo>
                  <a:lnTo>
                    <a:pt x="80162" y="201473"/>
                  </a:lnTo>
                  <a:lnTo>
                    <a:pt x="93228" y="207524"/>
                  </a:lnTo>
                  <a:lnTo>
                    <a:pt x="105972" y="214205"/>
                  </a:lnTo>
                  <a:lnTo>
                    <a:pt x="110568" y="216875"/>
                  </a:lnTo>
                  <a:lnTo>
                    <a:pt x="114725" y="209734"/>
                  </a:lnTo>
                  <a:lnTo>
                    <a:pt x="77517" y="178765"/>
                  </a:lnTo>
                  <a:lnTo>
                    <a:pt x="40581" y="154751"/>
                  </a:lnTo>
                  <a:lnTo>
                    <a:pt x="39073" y="147204"/>
                  </a:lnTo>
                  <a:lnTo>
                    <a:pt x="37772" y="139519"/>
                  </a:lnTo>
                  <a:lnTo>
                    <a:pt x="36749" y="131719"/>
                  </a:lnTo>
                  <a:lnTo>
                    <a:pt x="36078" y="123831"/>
                  </a:lnTo>
                  <a:lnTo>
                    <a:pt x="35824" y="106450"/>
                  </a:lnTo>
                  <a:lnTo>
                    <a:pt x="37132" y="89044"/>
                  </a:lnTo>
                  <a:lnTo>
                    <a:pt x="40114" y="71861"/>
                  </a:lnTo>
                  <a:lnTo>
                    <a:pt x="44884" y="55152"/>
                  </a:lnTo>
                  <a:lnTo>
                    <a:pt x="66465" y="29175"/>
                  </a:lnTo>
                  <a:lnTo>
                    <a:pt x="94454" y="34975"/>
                  </a:lnTo>
                  <a:lnTo>
                    <a:pt x="121476" y="59001"/>
                  </a:lnTo>
                  <a:lnTo>
                    <a:pt x="140159" y="87706"/>
                  </a:lnTo>
                  <a:lnTo>
                    <a:pt x="142358" y="92470"/>
                  </a:lnTo>
                  <a:lnTo>
                    <a:pt x="150096" y="91413"/>
                  </a:lnTo>
                  <a:lnTo>
                    <a:pt x="149520" y="85769"/>
                  </a:lnTo>
                  <a:lnTo>
                    <a:pt x="135950" y="45295"/>
                  </a:lnTo>
                  <a:lnTo>
                    <a:pt x="109261" y="14766"/>
                  </a:lnTo>
                  <a:lnTo>
                    <a:pt x="75786" y="0"/>
                  </a:lnTo>
                  <a:close/>
                </a:path>
              </a:pathLst>
            </a:custGeom>
            <a:solidFill>
              <a:srgbClr val="C293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78307" y="1223130"/>
              <a:ext cx="3312714" cy="395222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932485" y="8896337"/>
              <a:ext cx="1445895" cy="394970"/>
            </a:xfrm>
            <a:custGeom>
              <a:avLst/>
              <a:gdLst/>
              <a:ahLst/>
              <a:cxnLst/>
              <a:rect l="l" t="t" r="r" b="b"/>
              <a:pathLst>
                <a:path w="1445895" h="394970">
                  <a:moveTo>
                    <a:pt x="168437" y="0"/>
                  </a:moveTo>
                  <a:lnTo>
                    <a:pt x="115163" y="228"/>
                  </a:lnTo>
                  <a:lnTo>
                    <a:pt x="63926" y="5413"/>
                  </a:lnTo>
                  <a:lnTo>
                    <a:pt x="16346" y="16691"/>
                  </a:lnTo>
                  <a:lnTo>
                    <a:pt x="14283" y="21476"/>
                  </a:lnTo>
                  <a:lnTo>
                    <a:pt x="12042" y="25916"/>
                  </a:lnTo>
                  <a:lnTo>
                    <a:pt x="10126" y="30659"/>
                  </a:lnTo>
                  <a:lnTo>
                    <a:pt x="1267" y="60134"/>
                  </a:lnTo>
                  <a:lnTo>
                    <a:pt x="0" y="88163"/>
                  </a:lnTo>
                  <a:lnTo>
                    <a:pt x="5912" y="114792"/>
                  </a:lnTo>
                  <a:lnTo>
                    <a:pt x="37638" y="164040"/>
                  </a:lnTo>
                  <a:lnTo>
                    <a:pt x="93162" y="208257"/>
                  </a:lnTo>
                  <a:lnTo>
                    <a:pt x="128823" y="228598"/>
                  </a:lnTo>
                  <a:lnTo>
                    <a:pt x="169202" y="247823"/>
                  </a:lnTo>
                  <a:lnTo>
                    <a:pt x="213890" y="265981"/>
                  </a:lnTo>
                  <a:lnTo>
                    <a:pt x="262475" y="283118"/>
                  </a:lnTo>
                  <a:lnTo>
                    <a:pt x="314548" y="299281"/>
                  </a:lnTo>
                  <a:lnTo>
                    <a:pt x="369699" y="314519"/>
                  </a:lnTo>
                  <a:lnTo>
                    <a:pt x="427517" y="328878"/>
                  </a:lnTo>
                  <a:lnTo>
                    <a:pt x="487592" y="342407"/>
                  </a:lnTo>
                  <a:lnTo>
                    <a:pt x="549513" y="355152"/>
                  </a:lnTo>
                  <a:lnTo>
                    <a:pt x="606249" y="365346"/>
                  </a:lnTo>
                  <a:lnTo>
                    <a:pt x="664785" y="373957"/>
                  </a:lnTo>
                  <a:lnTo>
                    <a:pt x="724597" y="381017"/>
                  </a:lnTo>
                  <a:lnTo>
                    <a:pt x="785161" y="386558"/>
                  </a:lnTo>
                  <a:lnTo>
                    <a:pt x="845953" y="390611"/>
                  </a:lnTo>
                  <a:lnTo>
                    <a:pt x="906448" y="393209"/>
                  </a:lnTo>
                  <a:lnTo>
                    <a:pt x="966124" y="394383"/>
                  </a:lnTo>
                  <a:lnTo>
                    <a:pt x="1024456" y="394166"/>
                  </a:lnTo>
                  <a:lnTo>
                    <a:pt x="1080919" y="392589"/>
                  </a:lnTo>
                  <a:lnTo>
                    <a:pt x="1134991" y="389684"/>
                  </a:lnTo>
                  <a:lnTo>
                    <a:pt x="1186146" y="385483"/>
                  </a:lnTo>
                  <a:lnTo>
                    <a:pt x="1233861" y="380017"/>
                  </a:lnTo>
                  <a:lnTo>
                    <a:pt x="1277612" y="373319"/>
                  </a:lnTo>
                  <a:lnTo>
                    <a:pt x="1316875" y="365421"/>
                  </a:lnTo>
                  <a:lnTo>
                    <a:pt x="1379840" y="346151"/>
                  </a:lnTo>
                  <a:lnTo>
                    <a:pt x="1418565" y="322461"/>
                  </a:lnTo>
                  <a:lnTo>
                    <a:pt x="1445622" y="279908"/>
                  </a:lnTo>
                  <a:lnTo>
                    <a:pt x="1430109" y="244097"/>
                  </a:lnTo>
                  <a:lnTo>
                    <a:pt x="1397878" y="220383"/>
                  </a:lnTo>
                  <a:lnTo>
                    <a:pt x="1358350" y="205077"/>
                  </a:lnTo>
                  <a:lnTo>
                    <a:pt x="1320945" y="194486"/>
                  </a:lnTo>
                  <a:lnTo>
                    <a:pt x="1255232" y="178829"/>
                  </a:lnTo>
                  <a:lnTo>
                    <a:pt x="1211502" y="169883"/>
                  </a:lnTo>
                  <a:lnTo>
                    <a:pt x="1161861" y="160354"/>
                  </a:lnTo>
                  <a:lnTo>
                    <a:pt x="1107314" y="150363"/>
                  </a:lnTo>
                  <a:lnTo>
                    <a:pt x="1048864" y="140030"/>
                  </a:lnTo>
                  <a:lnTo>
                    <a:pt x="987517" y="129478"/>
                  </a:lnTo>
                  <a:lnTo>
                    <a:pt x="860143" y="108198"/>
                  </a:lnTo>
                  <a:lnTo>
                    <a:pt x="512893" y="51673"/>
                  </a:lnTo>
                  <a:lnTo>
                    <a:pt x="470646" y="44590"/>
                  </a:lnTo>
                  <a:lnTo>
                    <a:pt x="435542" y="38498"/>
                  </a:lnTo>
                  <a:lnTo>
                    <a:pt x="408585" y="33517"/>
                  </a:lnTo>
                  <a:lnTo>
                    <a:pt x="369457" y="25974"/>
                  </a:lnTo>
                  <a:lnTo>
                    <a:pt x="324256" y="17716"/>
                  </a:lnTo>
                  <a:lnTo>
                    <a:pt x="274605" y="9878"/>
                  </a:lnTo>
                  <a:lnTo>
                    <a:pt x="222125" y="3594"/>
                  </a:lnTo>
                  <a:lnTo>
                    <a:pt x="168437" y="0"/>
                  </a:lnTo>
                  <a:close/>
                </a:path>
              </a:pathLst>
            </a:custGeom>
            <a:solidFill>
              <a:srgbClr val="BE50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932462" y="8896336"/>
              <a:ext cx="1445895" cy="328930"/>
            </a:xfrm>
            <a:custGeom>
              <a:avLst/>
              <a:gdLst/>
              <a:ahLst/>
              <a:cxnLst/>
              <a:rect l="l" t="t" r="r" b="b"/>
              <a:pathLst>
                <a:path w="1445895" h="328929">
                  <a:moveTo>
                    <a:pt x="168459" y="0"/>
                  </a:moveTo>
                  <a:lnTo>
                    <a:pt x="115184" y="227"/>
                  </a:lnTo>
                  <a:lnTo>
                    <a:pt x="63944" y="5411"/>
                  </a:lnTo>
                  <a:lnTo>
                    <a:pt x="16360" y="16686"/>
                  </a:lnTo>
                  <a:lnTo>
                    <a:pt x="14308" y="21471"/>
                  </a:lnTo>
                  <a:lnTo>
                    <a:pt x="12067" y="25921"/>
                  </a:lnTo>
                  <a:lnTo>
                    <a:pt x="10151" y="30654"/>
                  </a:lnTo>
                  <a:lnTo>
                    <a:pt x="3177" y="51452"/>
                  </a:lnTo>
                  <a:lnTo>
                    <a:pt x="0" y="71495"/>
                  </a:lnTo>
                  <a:lnTo>
                    <a:pt x="450" y="90816"/>
                  </a:lnTo>
                  <a:lnTo>
                    <a:pt x="4361" y="109447"/>
                  </a:lnTo>
                  <a:lnTo>
                    <a:pt x="47791" y="93366"/>
                  </a:lnTo>
                  <a:lnTo>
                    <a:pt x="99988" y="83676"/>
                  </a:lnTo>
                  <a:lnTo>
                    <a:pt x="157513" y="79203"/>
                  </a:lnTo>
                  <a:lnTo>
                    <a:pt x="216925" y="78773"/>
                  </a:lnTo>
                  <a:lnTo>
                    <a:pt x="274784" y="81211"/>
                  </a:lnTo>
                  <a:lnTo>
                    <a:pt x="327650" y="85343"/>
                  </a:lnTo>
                  <a:lnTo>
                    <a:pt x="372082" y="89995"/>
                  </a:lnTo>
                  <a:lnTo>
                    <a:pt x="458037" y="101551"/>
                  </a:lnTo>
                  <a:lnTo>
                    <a:pt x="511157" y="110458"/>
                  </a:lnTo>
                  <a:lnTo>
                    <a:pt x="564092" y="120347"/>
                  </a:lnTo>
                  <a:lnTo>
                    <a:pt x="616933" y="130854"/>
                  </a:lnTo>
                  <a:lnTo>
                    <a:pt x="722695" y="152263"/>
                  </a:lnTo>
                  <a:lnTo>
                    <a:pt x="775697" y="162261"/>
                  </a:lnTo>
                  <a:lnTo>
                    <a:pt x="828795" y="171561"/>
                  </a:lnTo>
                  <a:lnTo>
                    <a:pt x="935096" y="189354"/>
                  </a:lnTo>
                  <a:lnTo>
                    <a:pt x="988208" y="198492"/>
                  </a:lnTo>
                  <a:lnTo>
                    <a:pt x="1041234" y="208223"/>
                  </a:lnTo>
                  <a:lnTo>
                    <a:pt x="1182709" y="236735"/>
                  </a:lnTo>
                  <a:lnTo>
                    <a:pt x="1231716" y="247966"/>
                  </a:lnTo>
                  <a:lnTo>
                    <a:pt x="1281157" y="261893"/>
                  </a:lnTo>
                  <a:lnTo>
                    <a:pt x="1328999" y="279387"/>
                  </a:lnTo>
                  <a:lnTo>
                    <a:pt x="1373208" y="301322"/>
                  </a:lnTo>
                  <a:lnTo>
                    <a:pt x="1411752" y="328571"/>
                  </a:lnTo>
                  <a:lnTo>
                    <a:pt x="1414286" y="326613"/>
                  </a:lnTo>
                  <a:lnTo>
                    <a:pt x="1439720" y="292109"/>
                  </a:lnTo>
                  <a:lnTo>
                    <a:pt x="1445647" y="279913"/>
                  </a:lnTo>
                  <a:lnTo>
                    <a:pt x="1430134" y="244102"/>
                  </a:lnTo>
                  <a:lnTo>
                    <a:pt x="1397903" y="220389"/>
                  </a:lnTo>
                  <a:lnTo>
                    <a:pt x="1358375" y="205082"/>
                  </a:lnTo>
                  <a:lnTo>
                    <a:pt x="1320970" y="194492"/>
                  </a:lnTo>
                  <a:lnTo>
                    <a:pt x="1255257" y="178831"/>
                  </a:lnTo>
                  <a:lnTo>
                    <a:pt x="1211526" y="169884"/>
                  </a:lnTo>
                  <a:lnTo>
                    <a:pt x="1161884" y="160354"/>
                  </a:lnTo>
                  <a:lnTo>
                    <a:pt x="1107337" y="150362"/>
                  </a:lnTo>
                  <a:lnTo>
                    <a:pt x="1048887" y="140029"/>
                  </a:lnTo>
                  <a:lnTo>
                    <a:pt x="987538" y="129476"/>
                  </a:lnTo>
                  <a:lnTo>
                    <a:pt x="860163" y="108196"/>
                  </a:lnTo>
                  <a:lnTo>
                    <a:pt x="512908" y="51674"/>
                  </a:lnTo>
                  <a:lnTo>
                    <a:pt x="470661" y="44592"/>
                  </a:lnTo>
                  <a:lnTo>
                    <a:pt x="435557" y="38501"/>
                  </a:lnTo>
                  <a:lnTo>
                    <a:pt x="408600" y="33523"/>
                  </a:lnTo>
                  <a:lnTo>
                    <a:pt x="369475" y="25976"/>
                  </a:lnTo>
                  <a:lnTo>
                    <a:pt x="324277" y="17716"/>
                  </a:lnTo>
                  <a:lnTo>
                    <a:pt x="274627" y="9878"/>
                  </a:lnTo>
                  <a:lnTo>
                    <a:pt x="222147" y="3594"/>
                  </a:lnTo>
                  <a:lnTo>
                    <a:pt x="168459" y="0"/>
                  </a:lnTo>
                  <a:close/>
                </a:path>
              </a:pathLst>
            </a:custGeom>
            <a:solidFill>
              <a:srgbClr val="F3F4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932462" y="8896336"/>
              <a:ext cx="1445895" cy="328930"/>
            </a:xfrm>
            <a:custGeom>
              <a:avLst/>
              <a:gdLst/>
              <a:ahLst/>
              <a:cxnLst/>
              <a:rect l="l" t="t" r="r" b="b"/>
              <a:pathLst>
                <a:path w="1445895" h="328929">
                  <a:moveTo>
                    <a:pt x="404642" y="93992"/>
                  </a:moveTo>
                  <a:lnTo>
                    <a:pt x="458037" y="101551"/>
                  </a:lnTo>
                  <a:lnTo>
                    <a:pt x="511157" y="110458"/>
                  </a:lnTo>
                  <a:lnTo>
                    <a:pt x="564092" y="120347"/>
                  </a:lnTo>
                  <a:lnTo>
                    <a:pt x="616933" y="130854"/>
                  </a:lnTo>
                  <a:lnTo>
                    <a:pt x="669770" y="141614"/>
                  </a:lnTo>
                  <a:lnTo>
                    <a:pt x="722695" y="152263"/>
                  </a:lnTo>
                  <a:lnTo>
                    <a:pt x="775697" y="162261"/>
                  </a:lnTo>
                  <a:lnTo>
                    <a:pt x="828795" y="171561"/>
                  </a:lnTo>
                  <a:lnTo>
                    <a:pt x="881943" y="180484"/>
                  </a:lnTo>
                  <a:lnTo>
                    <a:pt x="935096" y="189354"/>
                  </a:lnTo>
                  <a:lnTo>
                    <a:pt x="988208" y="198492"/>
                  </a:lnTo>
                  <a:lnTo>
                    <a:pt x="1041234" y="208223"/>
                  </a:lnTo>
                  <a:lnTo>
                    <a:pt x="1094128" y="218868"/>
                  </a:lnTo>
                  <a:lnTo>
                    <a:pt x="1136169" y="227327"/>
                  </a:lnTo>
                  <a:lnTo>
                    <a:pt x="1182709" y="236735"/>
                  </a:lnTo>
                  <a:lnTo>
                    <a:pt x="1231716" y="247966"/>
                  </a:lnTo>
                  <a:lnTo>
                    <a:pt x="1281157" y="261893"/>
                  </a:lnTo>
                  <a:lnTo>
                    <a:pt x="1328999" y="279387"/>
                  </a:lnTo>
                  <a:lnTo>
                    <a:pt x="1373208" y="301322"/>
                  </a:lnTo>
                  <a:lnTo>
                    <a:pt x="1411752" y="328571"/>
                  </a:lnTo>
                  <a:lnTo>
                    <a:pt x="1414286" y="326613"/>
                  </a:lnTo>
                  <a:lnTo>
                    <a:pt x="1439720" y="292109"/>
                  </a:lnTo>
                  <a:lnTo>
                    <a:pt x="1445647" y="279913"/>
                  </a:lnTo>
                  <a:lnTo>
                    <a:pt x="1430134" y="244102"/>
                  </a:lnTo>
                  <a:lnTo>
                    <a:pt x="1397903" y="220389"/>
                  </a:lnTo>
                  <a:lnTo>
                    <a:pt x="1358375" y="205082"/>
                  </a:lnTo>
                  <a:lnTo>
                    <a:pt x="1320970" y="194492"/>
                  </a:lnTo>
                  <a:lnTo>
                    <a:pt x="1255257" y="178831"/>
                  </a:lnTo>
                  <a:lnTo>
                    <a:pt x="1211526" y="169884"/>
                  </a:lnTo>
                  <a:lnTo>
                    <a:pt x="1161884" y="160354"/>
                  </a:lnTo>
                  <a:lnTo>
                    <a:pt x="1107337" y="150362"/>
                  </a:lnTo>
                  <a:lnTo>
                    <a:pt x="1048887" y="140029"/>
                  </a:lnTo>
                  <a:lnTo>
                    <a:pt x="987538" y="129476"/>
                  </a:lnTo>
                  <a:lnTo>
                    <a:pt x="924296" y="118825"/>
                  </a:lnTo>
                  <a:lnTo>
                    <a:pt x="860163" y="108196"/>
                  </a:lnTo>
                  <a:lnTo>
                    <a:pt x="796145" y="97710"/>
                  </a:lnTo>
                  <a:lnTo>
                    <a:pt x="733245" y="87490"/>
                  </a:lnTo>
                  <a:lnTo>
                    <a:pt x="672467" y="77654"/>
                  </a:lnTo>
                  <a:lnTo>
                    <a:pt x="614815" y="68326"/>
                  </a:lnTo>
                  <a:lnTo>
                    <a:pt x="561295" y="59625"/>
                  </a:lnTo>
                  <a:lnTo>
                    <a:pt x="512908" y="51674"/>
                  </a:lnTo>
                  <a:lnTo>
                    <a:pt x="470661" y="44592"/>
                  </a:lnTo>
                  <a:lnTo>
                    <a:pt x="408600" y="33523"/>
                  </a:lnTo>
                  <a:lnTo>
                    <a:pt x="369475" y="25976"/>
                  </a:lnTo>
                  <a:lnTo>
                    <a:pt x="324277" y="17716"/>
                  </a:lnTo>
                  <a:lnTo>
                    <a:pt x="274627" y="9878"/>
                  </a:lnTo>
                  <a:lnTo>
                    <a:pt x="222147" y="3594"/>
                  </a:lnTo>
                  <a:lnTo>
                    <a:pt x="168459" y="0"/>
                  </a:lnTo>
                  <a:lnTo>
                    <a:pt x="115184" y="227"/>
                  </a:lnTo>
                  <a:lnTo>
                    <a:pt x="63944" y="5411"/>
                  </a:lnTo>
                  <a:lnTo>
                    <a:pt x="16360" y="16686"/>
                  </a:lnTo>
                  <a:lnTo>
                    <a:pt x="14308" y="21471"/>
                  </a:lnTo>
                  <a:lnTo>
                    <a:pt x="12067" y="25921"/>
                  </a:lnTo>
                  <a:lnTo>
                    <a:pt x="10151" y="30654"/>
                  </a:lnTo>
                  <a:lnTo>
                    <a:pt x="3177" y="51452"/>
                  </a:lnTo>
                  <a:lnTo>
                    <a:pt x="0" y="71495"/>
                  </a:lnTo>
                  <a:lnTo>
                    <a:pt x="450" y="90816"/>
                  </a:lnTo>
                  <a:lnTo>
                    <a:pt x="4361" y="109447"/>
                  </a:lnTo>
                  <a:lnTo>
                    <a:pt x="47791" y="93366"/>
                  </a:lnTo>
                  <a:lnTo>
                    <a:pt x="99988" y="83676"/>
                  </a:lnTo>
                  <a:lnTo>
                    <a:pt x="157513" y="79203"/>
                  </a:lnTo>
                  <a:lnTo>
                    <a:pt x="216925" y="78773"/>
                  </a:lnTo>
                  <a:lnTo>
                    <a:pt x="274784" y="81211"/>
                  </a:lnTo>
                  <a:lnTo>
                    <a:pt x="327650" y="85343"/>
                  </a:lnTo>
                  <a:lnTo>
                    <a:pt x="372082" y="89995"/>
                  </a:lnTo>
                  <a:lnTo>
                    <a:pt x="404642" y="93992"/>
                  </a:lnTo>
                  <a:close/>
                </a:path>
              </a:pathLst>
            </a:custGeom>
            <a:ln w="15947">
              <a:solidFill>
                <a:srgbClr val="BFBF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574124" y="5395981"/>
              <a:ext cx="927100" cy="1255395"/>
            </a:xfrm>
            <a:custGeom>
              <a:avLst/>
              <a:gdLst/>
              <a:ahLst/>
              <a:cxnLst/>
              <a:rect l="l" t="t" r="r" b="b"/>
              <a:pathLst>
                <a:path w="927100" h="1255395">
                  <a:moveTo>
                    <a:pt x="898347" y="9144"/>
                  </a:moveTo>
                  <a:lnTo>
                    <a:pt x="898245" y="3771"/>
                  </a:lnTo>
                  <a:lnTo>
                    <a:pt x="894842" y="381"/>
                  </a:lnTo>
                  <a:lnTo>
                    <a:pt x="890181" y="0"/>
                  </a:lnTo>
                  <a:lnTo>
                    <a:pt x="886307" y="3657"/>
                  </a:lnTo>
                  <a:lnTo>
                    <a:pt x="861796" y="51079"/>
                  </a:lnTo>
                  <a:lnTo>
                    <a:pt x="835406" y="97282"/>
                  </a:lnTo>
                  <a:lnTo>
                    <a:pt x="807542" y="142519"/>
                  </a:lnTo>
                  <a:lnTo>
                    <a:pt x="778586" y="187096"/>
                  </a:lnTo>
                  <a:lnTo>
                    <a:pt x="748944" y="231279"/>
                  </a:lnTo>
                  <a:lnTo>
                    <a:pt x="689216" y="319646"/>
                  </a:lnTo>
                  <a:lnTo>
                    <a:pt x="633755" y="402615"/>
                  </a:lnTo>
                  <a:lnTo>
                    <a:pt x="605739" y="443915"/>
                  </a:lnTo>
                  <a:lnTo>
                    <a:pt x="577494" y="485051"/>
                  </a:lnTo>
                  <a:lnTo>
                    <a:pt x="548970" y="525995"/>
                  </a:lnTo>
                  <a:lnTo>
                    <a:pt x="520141" y="566737"/>
                  </a:lnTo>
                  <a:lnTo>
                    <a:pt x="490956" y="607250"/>
                  </a:lnTo>
                  <a:lnTo>
                    <a:pt x="460616" y="648512"/>
                  </a:lnTo>
                  <a:lnTo>
                    <a:pt x="429666" y="689635"/>
                  </a:lnTo>
                  <a:lnTo>
                    <a:pt x="398081" y="730542"/>
                  </a:lnTo>
                  <a:lnTo>
                    <a:pt x="365848" y="771144"/>
                  </a:lnTo>
                  <a:lnTo>
                    <a:pt x="332943" y="811339"/>
                  </a:lnTo>
                  <a:lnTo>
                    <a:pt x="299364" y="851052"/>
                  </a:lnTo>
                  <a:lnTo>
                    <a:pt x="265087" y="890193"/>
                  </a:lnTo>
                  <a:lnTo>
                    <a:pt x="230111" y="928687"/>
                  </a:lnTo>
                  <a:lnTo>
                    <a:pt x="194398" y="966419"/>
                  </a:lnTo>
                  <a:lnTo>
                    <a:pt x="157949" y="1003325"/>
                  </a:lnTo>
                  <a:lnTo>
                    <a:pt x="120751" y="1039304"/>
                  </a:lnTo>
                  <a:lnTo>
                    <a:pt x="82778" y="1074267"/>
                  </a:lnTo>
                  <a:lnTo>
                    <a:pt x="44018" y="1108151"/>
                  </a:lnTo>
                  <a:lnTo>
                    <a:pt x="0" y="1144574"/>
                  </a:lnTo>
                  <a:lnTo>
                    <a:pt x="5067" y="1151407"/>
                  </a:lnTo>
                  <a:lnTo>
                    <a:pt x="51320" y="1118273"/>
                  </a:lnTo>
                  <a:lnTo>
                    <a:pt x="91821" y="1087247"/>
                  </a:lnTo>
                  <a:lnTo>
                    <a:pt x="131191" y="1055116"/>
                  </a:lnTo>
                  <a:lnTo>
                    <a:pt x="169506" y="1021905"/>
                  </a:lnTo>
                  <a:lnTo>
                    <a:pt x="206819" y="987691"/>
                  </a:lnTo>
                  <a:lnTo>
                    <a:pt x="243166" y="952512"/>
                  </a:lnTo>
                  <a:lnTo>
                    <a:pt x="278612" y="916432"/>
                  </a:lnTo>
                  <a:lnTo>
                    <a:pt x="313207" y="879500"/>
                  </a:lnTo>
                  <a:lnTo>
                    <a:pt x="347014" y="841781"/>
                  </a:lnTo>
                  <a:lnTo>
                    <a:pt x="380072" y="803313"/>
                  </a:lnTo>
                  <a:lnTo>
                    <a:pt x="412445" y="764159"/>
                  </a:lnTo>
                  <a:lnTo>
                    <a:pt x="444182" y="724357"/>
                  </a:lnTo>
                  <a:lnTo>
                    <a:pt x="475348" y="683996"/>
                  </a:lnTo>
                  <a:lnTo>
                    <a:pt x="505980" y="643102"/>
                  </a:lnTo>
                  <a:lnTo>
                    <a:pt x="535597" y="602221"/>
                  </a:lnTo>
                  <a:lnTo>
                    <a:pt x="564413" y="560895"/>
                  </a:lnTo>
                  <a:lnTo>
                    <a:pt x="592531" y="519176"/>
                  </a:lnTo>
                  <a:lnTo>
                    <a:pt x="620039" y="477075"/>
                  </a:lnTo>
                  <a:lnTo>
                    <a:pt x="647065" y="434644"/>
                  </a:lnTo>
                  <a:lnTo>
                    <a:pt x="673696" y="391909"/>
                  </a:lnTo>
                  <a:lnTo>
                    <a:pt x="700049" y="348907"/>
                  </a:lnTo>
                  <a:lnTo>
                    <a:pt x="726236" y="307289"/>
                  </a:lnTo>
                  <a:lnTo>
                    <a:pt x="753325" y="266052"/>
                  </a:lnTo>
                  <a:lnTo>
                    <a:pt x="780643" y="224891"/>
                  </a:lnTo>
                  <a:lnTo>
                    <a:pt x="807567" y="183489"/>
                  </a:lnTo>
                  <a:lnTo>
                    <a:pt x="833437" y="141528"/>
                  </a:lnTo>
                  <a:lnTo>
                    <a:pt x="857618" y="98691"/>
                  </a:lnTo>
                  <a:lnTo>
                    <a:pt x="879475" y="54673"/>
                  </a:lnTo>
                  <a:lnTo>
                    <a:pt x="898347" y="9144"/>
                  </a:lnTo>
                  <a:close/>
                </a:path>
                <a:path w="927100" h="1255395">
                  <a:moveTo>
                    <a:pt x="926896" y="346087"/>
                  </a:moveTo>
                  <a:lnTo>
                    <a:pt x="918146" y="343268"/>
                  </a:lnTo>
                  <a:lnTo>
                    <a:pt x="915898" y="348615"/>
                  </a:lnTo>
                  <a:lnTo>
                    <a:pt x="897318" y="393585"/>
                  </a:lnTo>
                  <a:lnTo>
                    <a:pt x="877747" y="438492"/>
                  </a:lnTo>
                  <a:lnTo>
                    <a:pt x="857186" y="483260"/>
                  </a:lnTo>
                  <a:lnTo>
                    <a:pt x="835634" y="527837"/>
                  </a:lnTo>
                  <a:lnTo>
                    <a:pt x="813092" y="572135"/>
                  </a:lnTo>
                  <a:lnTo>
                    <a:pt x="789559" y="616102"/>
                  </a:lnTo>
                  <a:lnTo>
                    <a:pt x="765022" y="659676"/>
                  </a:lnTo>
                  <a:lnTo>
                    <a:pt x="739508" y="702767"/>
                  </a:lnTo>
                  <a:lnTo>
                    <a:pt x="712990" y="745324"/>
                  </a:lnTo>
                  <a:lnTo>
                    <a:pt x="685482" y="787273"/>
                  </a:lnTo>
                  <a:lnTo>
                    <a:pt x="656971" y="828560"/>
                  </a:lnTo>
                  <a:lnTo>
                    <a:pt x="627468" y="869099"/>
                  </a:lnTo>
                  <a:lnTo>
                    <a:pt x="596976" y="908824"/>
                  </a:lnTo>
                  <a:lnTo>
                    <a:pt x="565467" y="947686"/>
                  </a:lnTo>
                  <a:lnTo>
                    <a:pt x="532968" y="985608"/>
                  </a:lnTo>
                  <a:lnTo>
                    <a:pt x="499478" y="1022515"/>
                  </a:lnTo>
                  <a:lnTo>
                    <a:pt x="464972" y="1058341"/>
                  </a:lnTo>
                  <a:lnTo>
                    <a:pt x="429475" y="1093038"/>
                  </a:lnTo>
                  <a:lnTo>
                    <a:pt x="392976" y="1126515"/>
                  </a:lnTo>
                  <a:lnTo>
                    <a:pt x="355473" y="1158709"/>
                  </a:lnTo>
                  <a:lnTo>
                    <a:pt x="316966" y="1189570"/>
                  </a:lnTo>
                  <a:lnTo>
                    <a:pt x="277444" y="1219009"/>
                  </a:lnTo>
                  <a:lnTo>
                    <a:pt x="233057" y="1249654"/>
                  </a:lnTo>
                  <a:lnTo>
                    <a:pt x="236931" y="1255153"/>
                  </a:lnTo>
                  <a:lnTo>
                    <a:pt x="286385" y="1225600"/>
                  </a:lnTo>
                  <a:lnTo>
                    <a:pt x="330085" y="1196390"/>
                  </a:lnTo>
                  <a:lnTo>
                    <a:pt x="372237" y="1165377"/>
                  </a:lnTo>
                  <a:lnTo>
                    <a:pt x="412902" y="1132662"/>
                  </a:lnTo>
                  <a:lnTo>
                    <a:pt x="452158" y="1098334"/>
                  </a:lnTo>
                  <a:lnTo>
                    <a:pt x="490054" y="1062507"/>
                  </a:lnTo>
                  <a:lnTo>
                    <a:pt x="526656" y="1025283"/>
                  </a:lnTo>
                  <a:lnTo>
                    <a:pt x="562038" y="986751"/>
                  </a:lnTo>
                  <a:lnTo>
                    <a:pt x="596252" y="947026"/>
                  </a:lnTo>
                  <a:lnTo>
                    <a:pt x="629361" y="906208"/>
                  </a:lnTo>
                  <a:lnTo>
                    <a:pt x="661441" y="864387"/>
                  </a:lnTo>
                  <a:lnTo>
                    <a:pt x="692162" y="822020"/>
                  </a:lnTo>
                  <a:lnTo>
                    <a:pt x="721855" y="778611"/>
                  </a:lnTo>
                  <a:lnTo>
                    <a:pt x="750404" y="734237"/>
                  </a:lnTo>
                  <a:lnTo>
                    <a:pt x="777709" y="688962"/>
                  </a:lnTo>
                  <a:lnTo>
                    <a:pt x="803668" y="642823"/>
                  </a:lnTo>
                  <a:lnTo>
                    <a:pt x="828167" y="595896"/>
                  </a:lnTo>
                  <a:lnTo>
                    <a:pt x="851128" y="548233"/>
                  </a:lnTo>
                  <a:lnTo>
                    <a:pt x="872439" y="499897"/>
                  </a:lnTo>
                  <a:lnTo>
                    <a:pt x="891984" y="450951"/>
                  </a:lnTo>
                  <a:lnTo>
                    <a:pt x="909675" y="401447"/>
                  </a:lnTo>
                  <a:lnTo>
                    <a:pt x="925410" y="351434"/>
                  </a:lnTo>
                  <a:lnTo>
                    <a:pt x="926896" y="346087"/>
                  </a:lnTo>
                  <a:close/>
                </a:path>
              </a:pathLst>
            </a:custGeom>
            <a:solidFill>
              <a:srgbClr val="6A6E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028510" y="2452903"/>
              <a:ext cx="4025197" cy="84230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56</Words>
  <Application>Microsoft Office PowerPoint</Application>
  <PresentationFormat>Произвольный</PresentationFormat>
  <Paragraphs>26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Calibri</vt:lpstr>
      <vt:lpstr>Microsoft Sans Serif</vt:lpstr>
      <vt:lpstr>Verdana</vt:lpstr>
      <vt:lpstr>Office Theme</vt:lpstr>
      <vt:lpstr>Шаг в природу</vt:lpstr>
      <vt:lpstr>Биологический  музей</vt:lpstr>
      <vt:lpstr>Что мы найдём в музее?</vt:lpstr>
      <vt:lpstr>Презентация PowerPoint</vt:lpstr>
      <vt:lpstr>Внутри</vt:lpstr>
      <vt:lpstr>Дыхание</vt:lpstr>
      <vt:lpstr>Презентация PowerPoint</vt:lpstr>
      <vt:lpstr>Гигиена дыхания</vt:lpstr>
      <vt:lpstr>Презентация PowerPoint</vt:lpstr>
      <vt:lpstr>Кровеносная система</vt:lpstr>
      <vt:lpstr>Сердце</vt:lpstr>
      <vt:lpstr>Сосуды</vt:lpstr>
      <vt:lpstr>Красные  кровяные клетки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 крови</vt:lpstr>
      <vt:lpstr>Анализ крови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дыхание1</dc:title>
  <cp:lastModifiedBy>Atroschenko_MM</cp:lastModifiedBy>
  <cp:revision>2</cp:revision>
  <dcterms:created xsi:type="dcterms:W3CDTF">2022-09-23T08:28:50Z</dcterms:created>
  <dcterms:modified xsi:type="dcterms:W3CDTF">2022-11-22T14:22:52Z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2022-09-23T00:00:00Z</vt:filetime>
  </property>
  <property fmtid="{D5CDD505-2E9C-101B-9397-08002B2CF9AE}" pid="3" name="Creator">
    <vt:lpwstr>Adobe Illustrator 24.0 (Macintosh)</vt:lpwstr>
  </property>
  <property fmtid="{D5CDD505-2E9C-101B-9397-08002B2CF9AE}" pid="4" name="LastSaved">
    <vt:filetime>2022-09-23T00:00:00Z</vt:filetime>
  </property>
</Properties>
</file>