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 copy.jpg" descr="1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4907" y="-2529446"/>
            <a:ext cx="24384001" cy="1370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15.jpg" descr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7.jpg" descr="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18.jpg" descr="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19.jpg" descr="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.jpg" descr="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1.jpg" descr="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2.jpg" descr="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3.jpg" descr="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4.jpg" descr="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54772" y="-3005025"/>
            <a:ext cx="24384001" cy="1370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5.jpg" descr="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6.jpg" descr="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27.jpg" descr="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28.jpg" descr="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29.jpg" descr="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30.jpg" descr="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31.jpg" descr="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32.jpg" descr="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3.jpg" descr="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34.jpg" descr="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35.jpg" descr="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36.jpg" descr="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37.jpg" descr="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38.jpg" descr="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39.jpg" descr="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40.jpg" descr="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